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60" r:id="rId5"/>
  </p:sldMasterIdLst>
  <p:notesMasterIdLst>
    <p:notesMasterId r:id="rId28"/>
  </p:notesMasterIdLst>
  <p:sldIdLst>
    <p:sldId id="767" r:id="rId6"/>
    <p:sldId id="2147483386" r:id="rId7"/>
    <p:sldId id="2147379363" r:id="rId8"/>
    <p:sldId id="2147483389" r:id="rId9"/>
    <p:sldId id="2147379336" r:id="rId10"/>
    <p:sldId id="2147483388" r:id="rId11"/>
    <p:sldId id="2147483390" r:id="rId12"/>
    <p:sldId id="2147379364" r:id="rId13"/>
    <p:sldId id="2147379346" r:id="rId14"/>
    <p:sldId id="2147379338" r:id="rId15"/>
    <p:sldId id="2147379366" r:id="rId16"/>
    <p:sldId id="2147379340" r:id="rId17"/>
    <p:sldId id="2147379342" r:id="rId18"/>
    <p:sldId id="2147379349" r:id="rId19"/>
    <p:sldId id="2147483387" r:id="rId20"/>
    <p:sldId id="2147379341" r:id="rId21"/>
    <p:sldId id="2147379355" r:id="rId22"/>
    <p:sldId id="2147379350" r:id="rId23"/>
    <p:sldId id="2147379365" r:id="rId24"/>
    <p:sldId id="2147379339" r:id="rId25"/>
    <p:sldId id="2147379367" r:id="rId26"/>
    <p:sldId id="21473793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D7924B-2BDD-02FE-7297-22E04645EDAE}" name="NOYON Maud (BUDG)" initials="N(" userId="S::maud.noyon@ec.europa.eu::662983b2-4be3-4340-b381-feeb4be86779" providerId="AD"/>
  <p188:author id="{C7854C90-A180-A071-AF9B-DFD2A08C0D6C}" name="AGALIANOU Evdokia (BUDG)" initials="A(" userId="S::evdokia.agalianou@ec.europa.eu::89370a2d-6d84-44d2-a9cc-865a4321c737" providerId="AD"/>
  <p188:author id="{67238DA6-105C-33CA-1F77-650E0FCC07A8}" name="SPASOVA Boryana (BUDG)" initials="S(" userId="S::boryana.spasova@ec.europa.eu::67a33ff8-282a-4f64-81f7-c808f90c47b0" providerId="AD"/>
  <p188:author id="{61F09ACA-3DBE-1C88-FAB8-8CBBFFFBF91B}" name="WATSON Charlie (BUDG)" initials="CW" userId="S::Charlie.WATSON@ec.europa.eu::1812f1a9-388a-4c2d-b418-f5091a6e8bda" providerId="AD"/>
  <p188:author id="{4D1A5EFE-94E5-547D-6D36-56D0853BCF61}" name="ICARDO ISASA Irati (BUDG)" initials="II" userId="S::Irati.ICARDO-ISASA@ec.europa.eu::52b30ee7-73a2-452b-94ea-0e0070947e0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58D9C-C0DD-43EB-BFD7-7CF37CFE3803}" v="30" dt="2026-01-06T10:29:41.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CARDO ISASA Irati (BUDG)" userId="S::irati.icardo-isasa@ec.europa.eu::52b30ee7-73a2-452b-94ea-0e0070947e0b" providerId="AD" clId="Web-{793D8190-F496-492C-604D-EEA20330BE30}"/>
    <pc:docChg chg="modSld">
      <pc:chgData name="ICARDO ISASA Irati (BUDG)" userId="S::irati.icardo-isasa@ec.europa.eu::52b30ee7-73a2-452b-94ea-0e0070947e0b" providerId="AD" clId="Web-{793D8190-F496-492C-604D-EEA20330BE30}" dt="2025-12-11T12:44:50.204" v="1"/>
      <pc:docMkLst>
        <pc:docMk/>
      </pc:docMkLst>
      <pc:sldChg chg="modSp">
        <pc:chgData name="ICARDO ISASA Irati (BUDG)" userId="S::irati.icardo-isasa@ec.europa.eu::52b30ee7-73a2-452b-94ea-0e0070947e0b" providerId="AD" clId="Web-{793D8190-F496-492C-604D-EEA20330BE30}" dt="2025-12-11T12:44:50.204" v="1"/>
        <pc:sldMkLst>
          <pc:docMk/>
          <pc:sldMk cId="3348599274" sldId="2147379346"/>
        </pc:sldMkLst>
        <pc:graphicFrameChg chg="mod modGraphic">
          <ac:chgData name="ICARDO ISASA Irati (BUDG)" userId="S::irati.icardo-isasa@ec.europa.eu::52b30ee7-73a2-452b-94ea-0e0070947e0b" providerId="AD" clId="Web-{793D8190-F496-492C-604D-EEA20330BE30}" dt="2025-12-11T12:44:50.204" v="1"/>
          <ac:graphicFrameMkLst>
            <pc:docMk/>
            <pc:sldMk cId="3348599274" sldId="2147379346"/>
            <ac:graphicFrameMk id="7" creationId="{84D72310-1D2A-E97A-7C69-64277722E259}"/>
          </ac:graphicFrameMkLst>
        </pc:graphicFrameChg>
      </pc:sldChg>
    </pc:docChg>
  </pc:docChgLst>
  <pc:docChgLst>
    <pc:chgData name="ICARDO ISASA Irati (BUDG)" userId="52b30ee7-73a2-452b-94ea-0e0070947e0b" providerId="ADAL" clId="{2653C914-7D8D-4A6B-B0ED-61D9EBFFC4C5}"/>
    <pc:docChg chg="undo custSel addSld delSld modSld">
      <pc:chgData name="ICARDO ISASA Irati (BUDG)" userId="52b30ee7-73a2-452b-94ea-0e0070947e0b" providerId="ADAL" clId="{2653C914-7D8D-4A6B-B0ED-61D9EBFFC4C5}" dt="2025-12-19T14:48:28.242" v="379" actId="20577"/>
      <pc:docMkLst>
        <pc:docMk/>
      </pc:docMkLst>
      <pc:sldChg chg="modSp mod">
        <pc:chgData name="ICARDO ISASA Irati (BUDG)" userId="52b30ee7-73a2-452b-94ea-0e0070947e0b" providerId="ADAL" clId="{2653C914-7D8D-4A6B-B0ED-61D9EBFFC4C5}" dt="2025-12-19T14:24:56.786" v="79" actId="403"/>
        <pc:sldMkLst>
          <pc:docMk/>
          <pc:sldMk cId="2338084395" sldId="2147379336"/>
        </pc:sldMkLst>
        <pc:graphicFrameChg chg="modGraphic">
          <ac:chgData name="ICARDO ISASA Irati (BUDG)" userId="52b30ee7-73a2-452b-94ea-0e0070947e0b" providerId="ADAL" clId="{2653C914-7D8D-4A6B-B0ED-61D9EBFFC4C5}" dt="2025-12-19T14:24:56.786" v="79" actId="403"/>
          <ac:graphicFrameMkLst>
            <pc:docMk/>
            <pc:sldMk cId="2338084395" sldId="2147379336"/>
            <ac:graphicFrameMk id="6" creationId="{C3E37B96-CC36-C15A-1755-532EED12E0C0}"/>
          </ac:graphicFrameMkLst>
        </pc:graphicFrameChg>
      </pc:sldChg>
      <pc:sldChg chg="modSp mod">
        <pc:chgData name="ICARDO ISASA Irati (BUDG)" userId="52b30ee7-73a2-452b-94ea-0e0070947e0b" providerId="ADAL" clId="{2653C914-7D8D-4A6B-B0ED-61D9EBFFC4C5}" dt="2025-12-19T14:28:20.859" v="155" actId="207"/>
        <pc:sldMkLst>
          <pc:docMk/>
          <pc:sldMk cId="1113460949" sldId="2147379338"/>
        </pc:sldMkLst>
        <pc:graphicFrameChg chg="modGraphic">
          <ac:chgData name="ICARDO ISASA Irati (BUDG)" userId="52b30ee7-73a2-452b-94ea-0e0070947e0b" providerId="ADAL" clId="{2653C914-7D8D-4A6B-B0ED-61D9EBFFC4C5}" dt="2025-12-19T14:28:20.859" v="155" actId="207"/>
          <ac:graphicFrameMkLst>
            <pc:docMk/>
            <pc:sldMk cId="1113460949" sldId="2147379338"/>
            <ac:graphicFrameMk id="7" creationId="{9CC6766C-31A2-5EB1-DB66-B26E4E6343E4}"/>
          </ac:graphicFrameMkLst>
        </pc:graphicFrameChg>
      </pc:sldChg>
      <pc:sldChg chg="addSp delSp modSp mod">
        <pc:chgData name="ICARDO ISASA Irati (BUDG)" userId="52b30ee7-73a2-452b-94ea-0e0070947e0b" providerId="ADAL" clId="{2653C914-7D8D-4A6B-B0ED-61D9EBFFC4C5}" dt="2025-12-19T14:46:27.551" v="344" actId="1076"/>
        <pc:sldMkLst>
          <pc:docMk/>
          <pc:sldMk cId="1305271610" sldId="2147379339"/>
        </pc:sldMkLst>
        <pc:spChg chg="mod">
          <ac:chgData name="ICARDO ISASA Irati (BUDG)" userId="52b30ee7-73a2-452b-94ea-0e0070947e0b" providerId="ADAL" clId="{2653C914-7D8D-4A6B-B0ED-61D9EBFFC4C5}" dt="2025-12-19T14:26:33.123" v="119" actId="20577"/>
          <ac:spMkLst>
            <pc:docMk/>
            <pc:sldMk cId="1305271610" sldId="2147379339"/>
            <ac:spMk id="22" creationId="{522A1C7F-3CAD-47F2-8823-0ECE687280A1}"/>
          </ac:spMkLst>
        </pc:spChg>
        <pc:graphicFrameChg chg="mod modGraphic">
          <ac:chgData name="ICARDO ISASA Irati (BUDG)" userId="52b30ee7-73a2-452b-94ea-0e0070947e0b" providerId="ADAL" clId="{2653C914-7D8D-4A6B-B0ED-61D9EBFFC4C5}" dt="2025-12-19T14:46:27.551" v="344" actId="1076"/>
          <ac:graphicFrameMkLst>
            <pc:docMk/>
            <pc:sldMk cId="1305271610" sldId="2147379339"/>
            <ac:graphicFrameMk id="7" creationId="{03398BB7-DB90-2E8C-2FD9-4AFA48433144}"/>
          </ac:graphicFrameMkLst>
        </pc:graphicFrameChg>
        <pc:picChg chg="mod">
          <ac:chgData name="ICARDO ISASA Irati (BUDG)" userId="52b30ee7-73a2-452b-94ea-0e0070947e0b" providerId="ADAL" clId="{2653C914-7D8D-4A6B-B0ED-61D9EBFFC4C5}" dt="2025-12-19T14:46:22.426" v="343" actId="1076"/>
          <ac:picMkLst>
            <pc:docMk/>
            <pc:sldMk cId="1305271610" sldId="2147379339"/>
            <ac:picMk id="6" creationId="{2D16962E-1DD9-0463-6464-02F16E8DBE3F}"/>
          </ac:picMkLst>
        </pc:picChg>
        <pc:picChg chg="add mod">
          <ac:chgData name="ICARDO ISASA Irati (BUDG)" userId="52b30ee7-73a2-452b-94ea-0e0070947e0b" providerId="ADAL" clId="{2653C914-7D8D-4A6B-B0ED-61D9EBFFC4C5}" dt="2025-12-19T14:46:19.744" v="342" actId="14100"/>
          <ac:picMkLst>
            <pc:docMk/>
            <pc:sldMk cId="1305271610" sldId="2147379339"/>
            <ac:picMk id="51" creationId="{CE2CC42F-303F-A607-F21A-85F130E1452A}"/>
          </ac:picMkLst>
        </pc:picChg>
      </pc:sldChg>
      <pc:sldChg chg="addSp modSp mod">
        <pc:chgData name="ICARDO ISASA Irati (BUDG)" userId="52b30ee7-73a2-452b-94ea-0e0070947e0b" providerId="ADAL" clId="{2653C914-7D8D-4A6B-B0ED-61D9EBFFC4C5}" dt="2025-12-19T14:34:03.913" v="238" actId="1076"/>
        <pc:sldMkLst>
          <pc:docMk/>
          <pc:sldMk cId="2311696246" sldId="2147379340"/>
        </pc:sldMkLst>
        <pc:spChg chg="mod">
          <ac:chgData name="ICARDO ISASA Irati (BUDG)" userId="52b30ee7-73a2-452b-94ea-0e0070947e0b" providerId="ADAL" clId="{2653C914-7D8D-4A6B-B0ED-61D9EBFFC4C5}" dt="2025-12-19T14:32:21.977" v="200" actId="1076"/>
          <ac:spMkLst>
            <pc:docMk/>
            <pc:sldMk cId="2311696246" sldId="2147379340"/>
            <ac:spMk id="3" creationId="{DFEBDAD6-62E7-73F5-EE2A-1B93E1D071B9}"/>
          </ac:spMkLst>
        </pc:spChg>
        <pc:spChg chg="add mod">
          <ac:chgData name="ICARDO ISASA Irati (BUDG)" userId="52b30ee7-73a2-452b-94ea-0e0070947e0b" providerId="ADAL" clId="{2653C914-7D8D-4A6B-B0ED-61D9EBFFC4C5}" dt="2025-12-19T14:34:03.913" v="238" actId="1076"/>
          <ac:spMkLst>
            <pc:docMk/>
            <pc:sldMk cId="2311696246" sldId="2147379340"/>
            <ac:spMk id="6" creationId="{37CDF996-C410-B1AD-0F63-6E5ACC097814}"/>
          </ac:spMkLst>
        </pc:spChg>
        <pc:spChg chg="mod">
          <ac:chgData name="ICARDO ISASA Irati (BUDG)" userId="52b30ee7-73a2-452b-94ea-0e0070947e0b" providerId="ADAL" clId="{2653C914-7D8D-4A6B-B0ED-61D9EBFFC4C5}" dt="2025-12-19T14:33:47.634" v="233" actId="404"/>
          <ac:spMkLst>
            <pc:docMk/>
            <pc:sldMk cId="2311696246" sldId="2147379340"/>
            <ac:spMk id="22" creationId="{522A1C7F-3CAD-47F2-8823-0ECE687280A1}"/>
          </ac:spMkLst>
        </pc:spChg>
        <pc:graphicFrameChg chg="mod modGraphic">
          <ac:chgData name="ICARDO ISASA Irati (BUDG)" userId="52b30ee7-73a2-452b-94ea-0e0070947e0b" providerId="ADAL" clId="{2653C914-7D8D-4A6B-B0ED-61D9EBFFC4C5}" dt="2025-12-19T14:33:41.623" v="231" actId="14100"/>
          <ac:graphicFrameMkLst>
            <pc:docMk/>
            <pc:sldMk cId="2311696246" sldId="2147379340"/>
            <ac:graphicFrameMk id="7" creationId="{0524D1E7-74A5-F67B-F72C-9272CF00F01F}"/>
          </ac:graphicFrameMkLst>
        </pc:graphicFrameChg>
        <pc:picChg chg="mod">
          <ac:chgData name="ICARDO ISASA Irati (BUDG)" userId="52b30ee7-73a2-452b-94ea-0e0070947e0b" providerId="ADAL" clId="{2653C914-7D8D-4A6B-B0ED-61D9EBFFC4C5}" dt="2025-12-19T14:34:00.889" v="237" actId="1076"/>
          <ac:picMkLst>
            <pc:docMk/>
            <pc:sldMk cId="2311696246" sldId="2147379340"/>
            <ac:picMk id="5" creationId="{E69B2544-37AD-9EDB-A408-251DCEBE3269}"/>
          </ac:picMkLst>
        </pc:picChg>
        <pc:picChg chg="mod">
          <ac:chgData name="ICARDO ISASA Irati (BUDG)" userId="52b30ee7-73a2-452b-94ea-0e0070947e0b" providerId="ADAL" clId="{2653C914-7D8D-4A6B-B0ED-61D9EBFFC4C5}" dt="2025-12-19T14:33:58.927" v="236" actId="1076"/>
          <ac:picMkLst>
            <pc:docMk/>
            <pc:sldMk cId="2311696246" sldId="2147379340"/>
            <ac:picMk id="71" creationId="{D7D061F7-5CF0-48F0-BB56-0A4E16018324}"/>
          </ac:picMkLst>
        </pc:picChg>
      </pc:sldChg>
      <pc:sldChg chg="modSp mod">
        <pc:chgData name="ICARDO ISASA Irati (BUDG)" userId="52b30ee7-73a2-452b-94ea-0e0070947e0b" providerId="ADAL" clId="{2653C914-7D8D-4A6B-B0ED-61D9EBFFC4C5}" dt="2025-12-19T14:36:29.638" v="274" actId="1076"/>
        <pc:sldMkLst>
          <pc:docMk/>
          <pc:sldMk cId="2470166388" sldId="2147379341"/>
        </pc:sldMkLst>
        <pc:graphicFrameChg chg="mod modGraphic">
          <ac:chgData name="ICARDO ISASA Irati (BUDG)" userId="52b30ee7-73a2-452b-94ea-0e0070947e0b" providerId="ADAL" clId="{2653C914-7D8D-4A6B-B0ED-61D9EBFFC4C5}" dt="2025-12-19T14:36:29.638" v="274" actId="1076"/>
          <ac:graphicFrameMkLst>
            <pc:docMk/>
            <pc:sldMk cId="2470166388" sldId="2147379341"/>
            <ac:graphicFrameMk id="7" creationId="{2ECA8BF6-6DE6-E00C-8CE6-BC97E26B0E89}"/>
          </ac:graphicFrameMkLst>
        </pc:graphicFrameChg>
      </pc:sldChg>
      <pc:sldChg chg="modSp mod">
        <pc:chgData name="ICARDO ISASA Irati (BUDG)" userId="52b30ee7-73a2-452b-94ea-0e0070947e0b" providerId="ADAL" clId="{2653C914-7D8D-4A6B-B0ED-61D9EBFFC4C5}" dt="2025-12-19T14:35:57.218" v="263" actId="403"/>
        <pc:sldMkLst>
          <pc:docMk/>
          <pc:sldMk cId="3775861547" sldId="2147379342"/>
        </pc:sldMkLst>
        <pc:graphicFrameChg chg="modGraphic">
          <ac:chgData name="ICARDO ISASA Irati (BUDG)" userId="52b30ee7-73a2-452b-94ea-0e0070947e0b" providerId="ADAL" clId="{2653C914-7D8D-4A6B-B0ED-61D9EBFFC4C5}" dt="2025-12-19T14:35:57.218" v="263" actId="403"/>
          <ac:graphicFrameMkLst>
            <pc:docMk/>
            <pc:sldMk cId="3775861547" sldId="2147379342"/>
            <ac:graphicFrameMk id="7" creationId="{32395013-1C26-A7A7-0CCE-821328624151}"/>
          </ac:graphicFrameMkLst>
        </pc:graphicFrameChg>
      </pc:sldChg>
      <pc:sldChg chg="modSp mod">
        <pc:chgData name="ICARDO ISASA Irati (BUDG)" userId="52b30ee7-73a2-452b-94ea-0e0070947e0b" providerId="ADAL" clId="{2653C914-7D8D-4A6B-B0ED-61D9EBFFC4C5}" dt="2025-12-19T14:34:59.958" v="260" actId="1076"/>
        <pc:sldMkLst>
          <pc:docMk/>
          <pc:sldMk cId="3348599274" sldId="2147379346"/>
        </pc:sldMkLst>
        <pc:spChg chg="mod">
          <ac:chgData name="ICARDO ISASA Irati (BUDG)" userId="52b30ee7-73a2-452b-94ea-0e0070947e0b" providerId="ADAL" clId="{2653C914-7D8D-4A6B-B0ED-61D9EBFFC4C5}" dt="2025-12-19T14:30:17.929" v="184" actId="1076"/>
          <ac:spMkLst>
            <pc:docMk/>
            <pc:sldMk cId="3348599274" sldId="2147379346"/>
            <ac:spMk id="3" creationId="{DFEBDAD6-62E7-73F5-EE2A-1B93E1D071B9}"/>
          </ac:spMkLst>
        </pc:spChg>
        <pc:spChg chg="mod">
          <ac:chgData name="ICARDO ISASA Irati (BUDG)" userId="52b30ee7-73a2-452b-94ea-0e0070947e0b" providerId="ADAL" clId="{2653C914-7D8D-4A6B-B0ED-61D9EBFFC4C5}" dt="2025-12-19T14:30:21.938" v="185" actId="403"/>
          <ac:spMkLst>
            <pc:docMk/>
            <pc:sldMk cId="3348599274" sldId="2147379346"/>
            <ac:spMk id="22" creationId="{522A1C7F-3CAD-47F2-8823-0ECE687280A1}"/>
          </ac:spMkLst>
        </pc:spChg>
        <pc:spChg chg="mod">
          <ac:chgData name="ICARDO ISASA Irati (BUDG)" userId="52b30ee7-73a2-452b-94ea-0e0070947e0b" providerId="ADAL" clId="{2653C914-7D8D-4A6B-B0ED-61D9EBFFC4C5}" dt="2025-12-19T14:30:07.030" v="180" actId="1076"/>
          <ac:spMkLst>
            <pc:docMk/>
            <pc:sldMk cId="3348599274" sldId="2147379346"/>
            <ac:spMk id="49" creationId="{D23E67C1-CD30-5267-966A-44485BE66087}"/>
          </ac:spMkLst>
        </pc:spChg>
        <pc:graphicFrameChg chg="mod modGraphic">
          <ac:chgData name="ICARDO ISASA Irati (BUDG)" userId="52b30ee7-73a2-452b-94ea-0e0070947e0b" providerId="ADAL" clId="{2653C914-7D8D-4A6B-B0ED-61D9EBFFC4C5}" dt="2025-12-19T14:34:59.958" v="260" actId="1076"/>
          <ac:graphicFrameMkLst>
            <pc:docMk/>
            <pc:sldMk cId="3348599274" sldId="2147379346"/>
            <ac:graphicFrameMk id="7" creationId="{84D72310-1D2A-E97A-7C69-64277722E259}"/>
          </ac:graphicFrameMkLst>
        </pc:graphicFrameChg>
        <pc:picChg chg="mod">
          <ac:chgData name="ICARDO ISASA Irati (BUDG)" userId="52b30ee7-73a2-452b-94ea-0e0070947e0b" providerId="ADAL" clId="{2653C914-7D8D-4A6B-B0ED-61D9EBFFC4C5}" dt="2025-12-19T14:29:57.527" v="177" actId="1076"/>
          <ac:picMkLst>
            <pc:docMk/>
            <pc:sldMk cId="3348599274" sldId="2147379346"/>
            <ac:picMk id="4" creationId="{C6D60010-CE56-870B-F45A-00102C6A7EA2}"/>
          </ac:picMkLst>
        </pc:picChg>
        <pc:picChg chg="mod">
          <ac:chgData name="ICARDO ISASA Irati (BUDG)" userId="52b30ee7-73a2-452b-94ea-0e0070947e0b" providerId="ADAL" clId="{2653C914-7D8D-4A6B-B0ED-61D9EBFFC4C5}" dt="2025-12-19T14:29:54.624" v="176" actId="1076"/>
          <ac:picMkLst>
            <pc:docMk/>
            <pc:sldMk cId="3348599274" sldId="2147379346"/>
            <ac:picMk id="47" creationId="{ECD90B04-8D77-56EE-34B7-CC4A3A60DF9D}"/>
          </ac:picMkLst>
        </pc:picChg>
      </pc:sldChg>
      <pc:sldChg chg="modSp del mod">
        <pc:chgData name="ICARDO ISASA Irati (BUDG)" userId="52b30ee7-73a2-452b-94ea-0e0070947e0b" providerId="ADAL" clId="{2653C914-7D8D-4A6B-B0ED-61D9EBFFC4C5}" dt="2025-12-19T14:24:43.043" v="73" actId="47"/>
        <pc:sldMkLst>
          <pc:docMk/>
          <pc:sldMk cId="3371060453" sldId="2147379347"/>
        </pc:sldMkLst>
      </pc:sldChg>
      <pc:sldChg chg="modSp mod">
        <pc:chgData name="ICARDO ISASA Irati (BUDG)" userId="52b30ee7-73a2-452b-94ea-0e0070947e0b" providerId="ADAL" clId="{2653C914-7D8D-4A6B-B0ED-61D9EBFFC4C5}" dt="2025-12-19T14:36:49.609" v="281" actId="403"/>
        <pc:sldMkLst>
          <pc:docMk/>
          <pc:sldMk cId="2076458814" sldId="2147379350"/>
        </pc:sldMkLst>
        <pc:graphicFrameChg chg="modGraphic">
          <ac:chgData name="ICARDO ISASA Irati (BUDG)" userId="52b30ee7-73a2-452b-94ea-0e0070947e0b" providerId="ADAL" clId="{2653C914-7D8D-4A6B-B0ED-61D9EBFFC4C5}" dt="2025-12-19T14:36:49.609" v="281" actId="403"/>
          <ac:graphicFrameMkLst>
            <pc:docMk/>
            <pc:sldMk cId="2076458814" sldId="2147379350"/>
            <ac:graphicFrameMk id="7" creationId="{32395013-1C26-A7A7-0CCE-821328624151}"/>
          </ac:graphicFrameMkLst>
        </pc:graphicFrameChg>
      </pc:sldChg>
      <pc:sldChg chg="delSp modSp mod">
        <pc:chgData name="ICARDO ISASA Irati (BUDG)" userId="52b30ee7-73a2-452b-94ea-0e0070947e0b" providerId="ADAL" clId="{2653C914-7D8D-4A6B-B0ED-61D9EBFFC4C5}" dt="2025-12-19T14:36:42.164" v="278" actId="403"/>
        <pc:sldMkLst>
          <pc:docMk/>
          <pc:sldMk cId="1084983243" sldId="2147379355"/>
        </pc:sldMkLst>
        <pc:graphicFrameChg chg="modGraphic">
          <ac:chgData name="ICARDO ISASA Irati (BUDG)" userId="52b30ee7-73a2-452b-94ea-0e0070947e0b" providerId="ADAL" clId="{2653C914-7D8D-4A6B-B0ED-61D9EBFFC4C5}" dt="2025-12-19T14:36:42.164" v="278" actId="403"/>
          <ac:graphicFrameMkLst>
            <pc:docMk/>
            <pc:sldMk cId="1084983243" sldId="2147379355"/>
            <ac:graphicFrameMk id="7" creationId="{2ECA8BF6-6DE6-E00C-8CE6-BC97E26B0E89}"/>
          </ac:graphicFrameMkLst>
        </pc:graphicFrameChg>
      </pc:sldChg>
      <pc:sldChg chg="modSp mod">
        <pc:chgData name="ICARDO ISASA Irati (BUDG)" userId="52b30ee7-73a2-452b-94ea-0e0070947e0b" providerId="ADAL" clId="{2653C914-7D8D-4A6B-B0ED-61D9EBFFC4C5}" dt="2025-12-19T14:38:03.807" v="324" actId="2711"/>
        <pc:sldMkLst>
          <pc:docMk/>
          <pc:sldMk cId="1739653302" sldId="2147379362"/>
        </pc:sldMkLst>
        <pc:graphicFrameChg chg="modGraphic">
          <ac:chgData name="ICARDO ISASA Irati (BUDG)" userId="52b30ee7-73a2-452b-94ea-0e0070947e0b" providerId="ADAL" clId="{2653C914-7D8D-4A6B-B0ED-61D9EBFFC4C5}" dt="2025-12-19T14:38:03.807" v="324" actId="2711"/>
          <ac:graphicFrameMkLst>
            <pc:docMk/>
            <pc:sldMk cId="1739653302" sldId="2147379362"/>
            <ac:graphicFrameMk id="7" creationId="{2ECA8BF6-6DE6-E00C-8CE6-BC97E26B0E89}"/>
          </ac:graphicFrameMkLst>
        </pc:graphicFrameChg>
      </pc:sldChg>
      <pc:sldChg chg="modSp mod">
        <pc:chgData name="ICARDO ISASA Irati (BUDG)" userId="52b30ee7-73a2-452b-94ea-0e0070947e0b" providerId="ADAL" clId="{2653C914-7D8D-4A6B-B0ED-61D9EBFFC4C5}" dt="2025-12-19T14:24:49.363" v="76" actId="403"/>
        <pc:sldMkLst>
          <pc:docMk/>
          <pc:sldMk cId="1857501074" sldId="2147379363"/>
        </pc:sldMkLst>
        <pc:graphicFrameChg chg="modGraphic">
          <ac:chgData name="ICARDO ISASA Irati (BUDG)" userId="52b30ee7-73a2-452b-94ea-0e0070947e0b" providerId="ADAL" clId="{2653C914-7D8D-4A6B-B0ED-61D9EBFFC4C5}" dt="2025-12-19T14:24:49.363" v="76" actId="403"/>
          <ac:graphicFrameMkLst>
            <pc:docMk/>
            <pc:sldMk cId="1857501074" sldId="2147379363"/>
            <ac:graphicFrameMk id="7" creationId="{2ECA8BF6-6DE6-E00C-8CE6-BC97E26B0E89}"/>
          </ac:graphicFrameMkLst>
        </pc:graphicFrameChg>
      </pc:sldChg>
      <pc:sldChg chg="modSp mod">
        <pc:chgData name="ICARDO ISASA Irati (BUDG)" userId="52b30ee7-73a2-452b-94ea-0e0070947e0b" providerId="ADAL" clId="{2653C914-7D8D-4A6B-B0ED-61D9EBFFC4C5}" dt="2025-12-19T14:31:35.102" v="187" actId="2062"/>
        <pc:sldMkLst>
          <pc:docMk/>
          <pc:sldMk cId="1952875568" sldId="2147379364"/>
        </pc:sldMkLst>
        <pc:graphicFrameChg chg="mod modGraphic">
          <ac:chgData name="ICARDO ISASA Irati (BUDG)" userId="52b30ee7-73a2-452b-94ea-0e0070947e0b" providerId="ADAL" clId="{2653C914-7D8D-4A6B-B0ED-61D9EBFFC4C5}" dt="2025-12-19T14:31:35.102" v="187" actId="2062"/>
          <ac:graphicFrameMkLst>
            <pc:docMk/>
            <pc:sldMk cId="1952875568" sldId="2147379364"/>
            <ac:graphicFrameMk id="7" creationId="{2ECA8BF6-6DE6-E00C-8CE6-BC97E26B0E89}"/>
          </ac:graphicFrameMkLst>
        </pc:graphicFrameChg>
      </pc:sldChg>
      <pc:sldChg chg="addSp delSp modSp mod">
        <pc:chgData name="ICARDO ISASA Irati (BUDG)" userId="52b30ee7-73a2-452b-94ea-0e0070947e0b" providerId="ADAL" clId="{2653C914-7D8D-4A6B-B0ED-61D9EBFFC4C5}" dt="2025-12-19T14:45:21.702" v="327" actId="1076"/>
        <pc:sldMkLst>
          <pc:docMk/>
          <pc:sldMk cId="1857635740" sldId="2147379365"/>
        </pc:sldMkLst>
        <pc:spChg chg="mod">
          <ac:chgData name="ICARDO ISASA Irati (BUDG)" userId="52b30ee7-73a2-452b-94ea-0e0070947e0b" providerId="ADAL" clId="{2653C914-7D8D-4A6B-B0ED-61D9EBFFC4C5}" dt="2025-12-19T14:37:36.957" v="319" actId="20577"/>
          <ac:spMkLst>
            <pc:docMk/>
            <pc:sldMk cId="1857635740" sldId="2147379365"/>
            <ac:spMk id="22" creationId="{49BC760F-0819-D8CD-44B9-0F8F8B80A284}"/>
          </ac:spMkLst>
        </pc:spChg>
        <pc:graphicFrameChg chg="mod modGraphic">
          <ac:chgData name="ICARDO ISASA Irati (BUDG)" userId="52b30ee7-73a2-452b-94ea-0e0070947e0b" providerId="ADAL" clId="{2653C914-7D8D-4A6B-B0ED-61D9EBFFC4C5}" dt="2025-12-19T14:37:18.986" v="315" actId="1076"/>
          <ac:graphicFrameMkLst>
            <pc:docMk/>
            <pc:sldMk cId="1857635740" sldId="2147379365"/>
            <ac:graphicFrameMk id="7" creationId="{201D586E-B6F7-4940-420D-BE467C2D431B}"/>
          </ac:graphicFrameMkLst>
        </pc:graphicFrameChg>
        <pc:picChg chg="add mod">
          <ac:chgData name="ICARDO ISASA Irati (BUDG)" userId="52b30ee7-73a2-452b-94ea-0e0070947e0b" providerId="ADAL" clId="{2653C914-7D8D-4A6B-B0ED-61D9EBFFC4C5}" dt="2025-12-19T14:45:21.702" v="327" actId="1076"/>
          <ac:picMkLst>
            <pc:docMk/>
            <pc:sldMk cId="1857635740" sldId="2147379365"/>
            <ac:picMk id="8" creationId="{3F94F14B-A4CC-E568-7AC0-6E16D51B253D}"/>
          </ac:picMkLst>
        </pc:picChg>
      </pc:sldChg>
      <pc:sldChg chg="modSp mod">
        <pc:chgData name="ICARDO ISASA Irati (BUDG)" userId="52b30ee7-73a2-452b-94ea-0e0070947e0b" providerId="ADAL" clId="{2653C914-7D8D-4A6B-B0ED-61D9EBFFC4C5}" dt="2025-12-19T14:28:07.540" v="150" actId="14100"/>
        <pc:sldMkLst>
          <pc:docMk/>
          <pc:sldMk cId="547779094" sldId="2147379366"/>
        </pc:sldMkLst>
        <pc:spChg chg="mod">
          <ac:chgData name="ICARDO ISASA Irati (BUDG)" userId="52b30ee7-73a2-452b-94ea-0e0070947e0b" providerId="ADAL" clId="{2653C914-7D8D-4A6B-B0ED-61D9EBFFC4C5}" dt="2025-12-19T14:27:40.484" v="135" actId="6549"/>
          <ac:spMkLst>
            <pc:docMk/>
            <pc:sldMk cId="547779094" sldId="2147379366"/>
            <ac:spMk id="22" creationId="{7B28F689-8869-1571-0499-C89C8BD1A5DE}"/>
          </ac:spMkLst>
        </pc:spChg>
        <pc:graphicFrameChg chg="mod modGraphic">
          <ac:chgData name="ICARDO ISASA Irati (BUDG)" userId="52b30ee7-73a2-452b-94ea-0e0070947e0b" providerId="ADAL" clId="{2653C914-7D8D-4A6B-B0ED-61D9EBFFC4C5}" dt="2025-12-19T14:28:07.540" v="150" actId="14100"/>
          <ac:graphicFrameMkLst>
            <pc:docMk/>
            <pc:sldMk cId="547779094" sldId="2147379366"/>
            <ac:graphicFrameMk id="5" creationId="{40183593-57B2-EEA0-131D-7F2CA9632AC3}"/>
          </ac:graphicFrameMkLst>
        </pc:graphicFrameChg>
      </pc:sldChg>
      <pc:sldChg chg="modSp mod">
        <pc:chgData name="ICARDO ISASA Irati (BUDG)" userId="52b30ee7-73a2-452b-94ea-0e0070947e0b" providerId="ADAL" clId="{2653C914-7D8D-4A6B-B0ED-61D9EBFFC4C5}" dt="2025-12-19T14:37:58.779" v="323" actId="2711"/>
        <pc:sldMkLst>
          <pc:docMk/>
          <pc:sldMk cId="1720172097" sldId="2147379367"/>
        </pc:sldMkLst>
        <pc:graphicFrameChg chg="modGraphic">
          <ac:chgData name="ICARDO ISASA Irati (BUDG)" userId="52b30ee7-73a2-452b-94ea-0e0070947e0b" providerId="ADAL" clId="{2653C914-7D8D-4A6B-B0ED-61D9EBFFC4C5}" dt="2025-12-19T14:37:58.779" v="323" actId="2711"/>
          <ac:graphicFrameMkLst>
            <pc:docMk/>
            <pc:sldMk cId="1720172097" sldId="2147379367"/>
            <ac:graphicFrameMk id="7" creationId="{5008075E-993A-E521-E262-8C651B7F5532}"/>
          </ac:graphicFrameMkLst>
        </pc:graphicFrameChg>
      </pc:sldChg>
      <pc:sldChg chg="addSp delSp modSp mod">
        <pc:chgData name="ICARDO ISASA Irati (BUDG)" userId="52b30ee7-73a2-452b-94ea-0e0070947e0b" providerId="ADAL" clId="{2653C914-7D8D-4A6B-B0ED-61D9EBFFC4C5}" dt="2025-12-19T14:48:28.242" v="379" actId="20577"/>
        <pc:sldMkLst>
          <pc:docMk/>
          <pc:sldMk cId="3945338565" sldId="2147483386"/>
        </pc:sldMkLst>
        <pc:spChg chg="mod">
          <ac:chgData name="ICARDO ISASA Irati (BUDG)" userId="52b30ee7-73a2-452b-94ea-0e0070947e0b" providerId="ADAL" clId="{2653C914-7D8D-4A6B-B0ED-61D9EBFFC4C5}" dt="2025-12-19T14:48:00.613" v="377" actId="6549"/>
          <ac:spMkLst>
            <pc:docMk/>
            <pc:sldMk cId="3945338565" sldId="2147483386"/>
            <ac:spMk id="4" creationId="{5061305F-0332-7FC9-9F36-C29DD3FF9CFF}"/>
          </ac:spMkLst>
        </pc:spChg>
        <pc:spChg chg="mod">
          <ac:chgData name="ICARDO ISASA Irati (BUDG)" userId="52b30ee7-73a2-452b-94ea-0e0070947e0b" providerId="ADAL" clId="{2653C914-7D8D-4A6B-B0ED-61D9EBFFC4C5}" dt="2025-12-19T14:34:37.130" v="243" actId="20577"/>
          <ac:spMkLst>
            <pc:docMk/>
            <pc:sldMk cId="3945338565" sldId="2147483386"/>
            <ac:spMk id="139" creationId="{9291F32C-ED75-E674-6C9A-0416CAC0153A}"/>
          </ac:spMkLst>
        </pc:spChg>
        <pc:spChg chg="mod">
          <ac:chgData name="ICARDO ISASA Irati (BUDG)" userId="52b30ee7-73a2-452b-94ea-0e0070947e0b" providerId="ADAL" clId="{2653C914-7D8D-4A6B-B0ED-61D9EBFFC4C5}" dt="2025-12-19T14:26:45" v="124" actId="20577"/>
          <ac:spMkLst>
            <pc:docMk/>
            <pc:sldMk cId="3945338565" sldId="2147483386"/>
            <ac:spMk id="141" creationId="{2106F3BC-BC5B-ACA0-A9C4-30A64F2209BD}"/>
          </ac:spMkLst>
        </pc:spChg>
        <pc:spChg chg="mod">
          <ac:chgData name="ICARDO ISASA Irati (BUDG)" userId="52b30ee7-73a2-452b-94ea-0e0070947e0b" providerId="ADAL" clId="{2653C914-7D8D-4A6B-B0ED-61D9EBFFC4C5}" dt="2025-12-19T14:34:12.327" v="240" actId="20577"/>
          <ac:spMkLst>
            <pc:docMk/>
            <pc:sldMk cId="3945338565" sldId="2147483386"/>
            <ac:spMk id="142" creationId="{0192FB64-65F4-308A-50F3-9F1E30967E90}"/>
          </ac:spMkLst>
        </pc:spChg>
        <pc:spChg chg="mod">
          <ac:chgData name="ICARDO ISASA Irati (BUDG)" userId="52b30ee7-73a2-452b-94ea-0e0070947e0b" providerId="ADAL" clId="{2653C914-7D8D-4A6B-B0ED-61D9EBFFC4C5}" dt="2025-12-19T14:26:41.459" v="122" actId="20577"/>
          <ac:spMkLst>
            <pc:docMk/>
            <pc:sldMk cId="3945338565" sldId="2147483386"/>
            <ac:spMk id="157" creationId="{9C613C7E-71E7-F5D2-48AC-6B634A698867}"/>
          </ac:spMkLst>
        </pc:spChg>
        <pc:spChg chg="mod">
          <ac:chgData name="ICARDO ISASA Irati (BUDG)" userId="52b30ee7-73a2-452b-94ea-0e0070947e0b" providerId="ADAL" clId="{2653C914-7D8D-4A6B-B0ED-61D9EBFFC4C5}" dt="2025-12-19T14:37:48.852" v="322" actId="20577"/>
          <ac:spMkLst>
            <pc:docMk/>
            <pc:sldMk cId="3945338565" sldId="2147483386"/>
            <ac:spMk id="177" creationId="{46F4035D-0975-E767-7391-34EED5255EAD}"/>
          </ac:spMkLst>
        </pc:spChg>
        <pc:spChg chg="mod">
          <ac:chgData name="ICARDO ISASA Irati (BUDG)" userId="52b30ee7-73a2-452b-94ea-0e0070947e0b" providerId="ADAL" clId="{2653C914-7D8D-4A6B-B0ED-61D9EBFFC4C5}" dt="2025-12-19T14:27:28.422" v="127" actId="20577"/>
          <ac:spMkLst>
            <pc:docMk/>
            <pc:sldMk cId="3945338565" sldId="2147483386"/>
            <ac:spMk id="183" creationId="{16CFBD83-6542-6580-C767-9B68A8FB6F4A}"/>
          </ac:spMkLst>
        </pc:spChg>
        <pc:spChg chg="mod">
          <ac:chgData name="ICARDO ISASA Irati (BUDG)" userId="52b30ee7-73a2-452b-94ea-0e0070947e0b" providerId="ADAL" clId="{2653C914-7D8D-4A6B-B0ED-61D9EBFFC4C5}" dt="2025-12-19T14:27:31.726" v="131" actId="20577"/>
          <ac:spMkLst>
            <pc:docMk/>
            <pc:sldMk cId="3945338565" sldId="2147483386"/>
            <ac:spMk id="184" creationId="{5E5B93DB-B6FB-A2C0-561C-55A59CBAC8B8}"/>
          </ac:spMkLst>
        </pc:spChg>
        <pc:spChg chg="mod">
          <ac:chgData name="ICARDO ISASA Irati (BUDG)" userId="52b30ee7-73a2-452b-94ea-0e0070947e0b" providerId="ADAL" clId="{2653C914-7D8D-4A6B-B0ED-61D9EBFFC4C5}" dt="2025-12-19T14:48:28.242" v="379" actId="20577"/>
          <ac:spMkLst>
            <pc:docMk/>
            <pc:sldMk cId="3945338565" sldId="2147483386"/>
            <ac:spMk id="1072" creationId="{7EF10348-67EA-D2B9-357A-26985F0C8B06}"/>
          </ac:spMkLst>
        </pc:spChg>
        <pc:picChg chg="add mod">
          <ac:chgData name="ICARDO ISASA Irati (BUDG)" userId="52b30ee7-73a2-452b-94ea-0e0070947e0b" providerId="ADAL" clId="{2653C914-7D8D-4A6B-B0ED-61D9EBFFC4C5}" dt="2025-12-19T14:45:33.526" v="332" actId="1036"/>
          <ac:picMkLst>
            <pc:docMk/>
            <pc:sldMk cId="3945338565" sldId="2147483386"/>
            <ac:picMk id="36" creationId="{47ADC901-1348-536D-0266-5B606A97B79A}"/>
          </ac:picMkLst>
        </pc:picChg>
        <pc:picChg chg="add mod">
          <ac:chgData name="ICARDO ISASA Irati (BUDG)" userId="52b30ee7-73a2-452b-94ea-0e0070947e0b" providerId="ADAL" clId="{2653C914-7D8D-4A6B-B0ED-61D9EBFFC4C5}" dt="2025-12-19T14:46:04.597" v="336" actId="1076"/>
          <ac:picMkLst>
            <pc:docMk/>
            <pc:sldMk cId="3945338565" sldId="2147483386"/>
            <ac:picMk id="48" creationId="{495FAC77-E552-0B46-AAE4-10C932372240}"/>
          </ac:picMkLst>
        </pc:picChg>
        <pc:picChg chg="add mod">
          <ac:chgData name="ICARDO ISASA Irati (BUDG)" userId="52b30ee7-73a2-452b-94ea-0e0070947e0b" providerId="ADAL" clId="{2653C914-7D8D-4A6B-B0ED-61D9EBFFC4C5}" dt="2025-12-19T14:47:47.366" v="348" actId="14100"/>
          <ac:picMkLst>
            <pc:docMk/>
            <pc:sldMk cId="3945338565" sldId="2147483386"/>
            <ac:picMk id="51" creationId="{16FA5802-48CF-5F41-D108-E910DD444927}"/>
          </ac:picMkLst>
        </pc:picChg>
      </pc:sldChg>
      <pc:sldChg chg="modSp mod">
        <pc:chgData name="ICARDO ISASA Irati (BUDG)" userId="52b30ee7-73a2-452b-94ea-0e0070947e0b" providerId="ADAL" clId="{2653C914-7D8D-4A6B-B0ED-61D9EBFFC4C5}" dt="2025-12-19T14:36:16.682" v="270" actId="1076"/>
        <pc:sldMkLst>
          <pc:docMk/>
          <pc:sldMk cId="120508616" sldId="2147483387"/>
        </pc:sldMkLst>
        <pc:graphicFrameChg chg="mod modGraphic">
          <ac:chgData name="ICARDO ISASA Irati (BUDG)" userId="52b30ee7-73a2-452b-94ea-0e0070947e0b" providerId="ADAL" clId="{2653C914-7D8D-4A6B-B0ED-61D9EBFFC4C5}" dt="2025-12-19T14:36:14.031" v="269" actId="14100"/>
          <ac:graphicFrameMkLst>
            <pc:docMk/>
            <pc:sldMk cId="120508616" sldId="2147483387"/>
            <ac:graphicFrameMk id="7" creationId="{7570FBDE-55F1-4DFB-1666-22BDA340A62A}"/>
          </ac:graphicFrameMkLst>
        </pc:graphicFrameChg>
        <pc:picChg chg="mod">
          <ac:chgData name="ICARDO ISASA Irati (BUDG)" userId="52b30ee7-73a2-452b-94ea-0e0070947e0b" providerId="ADAL" clId="{2653C914-7D8D-4A6B-B0ED-61D9EBFFC4C5}" dt="2025-12-19T14:36:16.682" v="270" actId="1076"/>
          <ac:picMkLst>
            <pc:docMk/>
            <pc:sldMk cId="120508616" sldId="2147483387"/>
            <ac:picMk id="28" creationId="{391357C6-01F6-94ED-E908-0C520DC17F66}"/>
          </ac:picMkLst>
        </pc:picChg>
      </pc:sldChg>
      <pc:sldChg chg="addSp delSp modSp add mod">
        <pc:chgData name="ICARDO ISASA Irati (BUDG)" userId="52b30ee7-73a2-452b-94ea-0e0070947e0b" providerId="ADAL" clId="{2653C914-7D8D-4A6B-B0ED-61D9EBFFC4C5}" dt="2025-12-19T14:24:33.771" v="71" actId="6549"/>
        <pc:sldMkLst>
          <pc:docMk/>
          <pc:sldMk cId="273811227" sldId="2147483388"/>
        </pc:sldMkLst>
        <pc:spChg chg="mod">
          <ac:chgData name="ICARDO ISASA Irati (BUDG)" userId="52b30ee7-73a2-452b-94ea-0e0070947e0b" providerId="ADAL" clId="{2653C914-7D8D-4A6B-B0ED-61D9EBFFC4C5}" dt="2025-12-19T14:24:33.771" v="71" actId="6549"/>
          <ac:spMkLst>
            <pc:docMk/>
            <pc:sldMk cId="273811227" sldId="2147483388"/>
            <ac:spMk id="22" creationId="{5DB86B40-35AE-1F77-27E3-8BA17A4A8FB4}"/>
          </ac:spMkLst>
        </pc:spChg>
        <pc:graphicFrameChg chg="mod modGraphic">
          <ac:chgData name="ICARDO ISASA Irati (BUDG)" userId="52b30ee7-73a2-452b-94ea-0e0070947e0b" providerId="ADAL" clId="{2653C914-7D8D-4A6B-B0ED-61D9EBFFC4C5}" dt="2025-12-19T14:24:32.454" v="70" actId="1076"/>
          <ac:graphicFrameMkLst>
            <pc:docMk/>
            <pc:sldMk cId="273811227" sldId="2147483388"/>
            <ac:graphicFrameMk id="5" creationId="{31184E07-9829-572A-86D6-FF039C204064}"/>
          </ac:graphicFrameMkLst>
        </pc:graphicFrameChg>
      </pc:sldChg>
      <pc:sldChg chg="addSp modSp add del mod">
        <pc:chgData name="ICARDO ISASA Irati (BUDG)" userId="52b30ee7-73a2-452b-94ea-0e0070947e0b" providerId="ADAL" clId="{2653C914-7D8D-4A6B-B0ED-61D9EBFFC4C5}" dt="2025-12-19T14:29:32.501" v="168" actId="47"/>
        <pc:sldMkLst>
          <pc:docMk/>
          <pc:sldMk cId="939155950" sldId="2147483389"/>
        </pc:sldMkLst>
      </pc:sldChg>
    </pc:docChg>
  </pc:docChgLst>
  <pc:docChgLst>
    <pc:chgData name="ICARDO ISASA Irati (BUDG)" userId="52b30ee7-73a2-452b-94ea-0e0070947e0b" providerId="ADAL" clId="{49458D9C-C0DD-43EB-BFD7-7CF37CFE3803}"/>
    <pc:docChg chg="undo custSel addSld modSld">
      <pc:chgData name="ICARDO ISASA Irati (BUDG)" userId="52b30ee7-73a2-452b-94ea-0e0070947e0b" providerId="ADAL" clId="{49458D9C-C0DD-43EB-BFD7-7CF37CFE3803}" dt="2026-01-06T11:48:28.813" v="722" actId="20577"/>
      <pc:docMkLst>
        <pc:docMk/>
      </pc:docMkLst>
      <pc:sldChg chg="modSp mod">
        <pc:chgData name="ICARDO ISASA Irati (BUDG)" userId="52b30ee7-73a2-452b-94ea-0e0070947e0b" providerId="ADAL" clId="{49458D9C-C0DD-43EB-BFD7-7CF37CFE3803}" dt="2026-01-06T09:56:55.446" v="384" actId="2062"/>
        <pc:sldMkLst>
          <pc:docMk/>
          <pc:sldMk cId="1857501074" sldId="2147379363"/>
        </pc:sldMkLst>
        <pc:graphicFrameChg chg="modGraphic">
          <ac:chgData name="ICARDO ISASA Irati (BUDG)" userId="52b30ee7-73a2-452b-94ea-0e0070947e0b" providerId="ADAL" clId="{49458D9C-C0DD-43EB-BFD7-7CF37CFE3803}" dt="2026-01-06T09:56:55.446" v="384" actId="2062"/>
          <ac:graphicFrameMkLst>
            <pc:docMk/>
            <pc:sldMk cId="1857501074" sldId="2147379363"/>
            <ac:graphicFrameMk id="7" creationId="{2ECA8BF6-6DE6-E00C-8CE6-BC97E26B0E89}"/>
          </ac:graphicFrameMkLst>
        </pc:graphicFrameChg>
        <pc:picChg chg="mod">
          <ac:chgData name="ICARDO ISASA Irati (BUDG)" userId="52b30ee7-73a2-452b-94ea-0e0070947e0b" providerId="ADAL" clId="{49458D9C-C0DD-43EB-BFD7-7CF37CFE3803}" dt="2026-01-06T09:44:27.992" v="149" actId="1076"/>
          <ac:picMkLst>
            <pc:docMk/>
            <pc:sldMk cId="1857501074" sldId="2147379363"/>
            <ac:picMk id="5" creationId="{88FE7D6C-8D35-D143-4F9B-226A57879003}"/>
          </ac:picMkLst>
        </pc:picChg>
      </pc:sldChg>
      <pc:sldChg chg="addSp delSp modSp mod">
        <pc:chgData name="ICARDO ISASA Irati (BUDG)" userId="52b30ee7-73a2-452b-94ea-0e0070947e0b" providerId="ADAL" clId="{49458D9C-C0DD-43EB-BFD7-7CF37CFE3803}" dt="2026-01-06T11:48:28.813" v="722" actId="20577"/>
        <pc:sldMkLst>
          <pc:docMk/>
          <pc:sldMk cId="3945338565" sldId="2147483386"/>
        </pc:sldMkLst>
        <pc:spChg chg="mod">
          <ac:chgData name="ICARDO ISASA Irati (BUDG)" userId="52b30ee7-73a2-452b-94ea-0e0070947e0b" providerId="ADAL" clId="{49458D9C-C0DD-43EB-BFD7-7CF37CFE3803}" dt="2026-01-06T10:39:23.679" v="718" actId="20577"/>
          <ac:spMkLst>
            <pc:docMk/>
            <pc:sldMk cId="3945338565" sldId="2147483386"/>
            <ac:spMk id="4" creationId="{5061305F-0332-7FC9-9F36-C29DD3FF9CFF}"/>
          </ac:spMkLst>
        </pc:spChg>
        <pc:spChg chg="mod">
          <ac:chgData name="ICARDO ISASA Irati (BUDG)" userId="52b30ee7-73a2-452b-94ea-0e0070947e0b" providerId="ADAL" clId="{49458D9C-C0DD-43EB-BFD7-7CF37CFE3803}" dt="2026-01-06T10:21:19.052" v="603" actId="14100"/>
          <ac:spMkLst>
            <pc:docMk/>
            <pc:sldMk cId="3945338565" sldId="2147483386"/>
            <ac:spMk id="5" creationId="{CC4AE071-3DC7-2111-FF5A-391758422057}"/>
          </ac:spMkLst>
        </pc:spChg>
        <pc:spChg chg="mod">
          <ac:chgData name="ICARDO ISASA Irati (BUDG)" userId="52b30ee7-73a2-452b-94ea-0e0070947e0b" providerId="ADAL" clId="{49458D9C-C0DD-43EB-BFD7-7CF37CFE3803}" dt="2026-01-06T10:21:21.430" v="607" actId="1036"/>
          <ac:spMkLst>
            <pc:docMk/>
            <pc:sldMk cId="3945338565" sldId="2147483386"/>
            <ac:spMk id="7" creationId="{9093EFC4-20FF-DC22-F792-CEA656DE4AC5}"/>
          </ac:spMkLst>
        </pc:spChg>
        <pc:spChg chg="mod">
          <ac:chgData name="ICARDO ISASA Irati (BUDG)" userId="52b30ee7-73a2-452b-94ea-0e0070947e0b" providerId="ADAL" clId="{49458D9C-C0DD-43EB-BFD7-7CF37CFE3803}" dt="2026-01-06T10:17:32.800" v="510" actId="14100"/>
          <ac:spMkLst>
            <pc:docMk/>
            <pc:sldMk cId="3945338565" sldId="2147483386"/>
            <ac:spMk id="8" creationId="{D2EA701A-198C-0361-2773-C12B96BB6DEA}"/>
          </ac:spMkLst>
        </pc:spChg>
        <pc:spChg chg="mod">
          <ac:chgData name="ICARDO ISASA Irati (BUDG)" userId="52b30ee7-73a2-452b-94ea-0e0070947e0b" providerId="ADAL" clId="{49458D9C-C0DD-43EB-BFD7-7CF37CFE3803}" dt="2026-01-06T10:20:50.119" v="596" actId="14100"/>
          <ac:spMkLst>
            <pc:docMk/>
            <pc:sldMk cId="3945338565" sldId="2147483386"/>
            <ac:spMk id="10" creationId="{EABBD347-0C6A-1AB3-CC0C-1DB1112054F3}"/>
          </ac:spMkLst>
        </pc:spChg>
        <pc:spChg chg="mod">
          <ac:chgData name="ICARDO ISASA Irati (BUDG)" userId="52b30ee7-73a2-452b-94ea-0e0070947e0b" providerId="ADAL" clId="{49458D9C-C0DD-43EB-BFD7-7CF37CFE3803}" dt="2026-01-06T10:19:18.063" v="547" actId="1076"/>
          <ac:spMkLst>
            <pc:docMk/>
            <pc:sldMk cId="3945338565" sldId="2147483386"/>
            <ac:spMk id="11" creationId="{619FAAF8-9042-D65A-7777-3CAE7FDFF67D}"/>
          </ac:spMkLst>
        </pc:spChg>
        <pc:spChg chg="mod">
          <ac:chgData name="ICARDO ISASA Irati (BUDG)" userId="52b30ee7-73a2-452b-94ea-0e0070947e0b" providerId="ADAL" clId="{49458D9C-C0DD-43EB-BFD7-7CF37CFE3803}" dt="2026-01-06T10:19:42.704" v="556" actId="14100"/>
          <ac:spMkLst>
            <pc:docMk/>
            <pc:sldMk cId="3945338565" sldId="2147483386"/>
            <ac:spMk id="12" creationId="{8EB6CBA3-CC3F-5FEF-8CB2-D0231D065AE8}"/>
          </ac:spMkLst>
        </pc:spChg>
        <pc:spChg chg="mod">
          <ac:chgData name="ICARDO ISASA Irati (BUDG)" userId="52b30ee7-73a2-452b-94ea-0e0070947e0b" providerId="ADAL" clId="{49458D9C-C0DD-43EB-BFD7-7CF37CFE3803}" dt="2026-01-06T10:20:21.744" v="581" actId="1036"/>
          <ac:spMkLst>
            <pc:docMk/>
            <pc:sldMk cId="3945338565" sldId="2147483386"/>
            <ac:spMk id="16" creationId="{763C50DC-268F-F946-6780-418BC4ACBBB4}"/>
          </ac:spMkLst>
        </pc:spChg>
        <pc:spChg chg="mod">
          <ac:chgData name="ICARDO ISASA Irati (BUDG)" userId="52b30ee7-73a2-452b-94ea-0e0070947e0b" providerId="ADAL" clId="{49458D9C-C0DD-43EB-BFD7-7CF37CFE3803}" dt="2026-01-06T10:19:00.798" v="543" actId="1035"/>
          <ac:spMkLst>
            <pc:docMk/>
            <pc:sldMk cId="3945338565" sldId="2147483386"/>
            <ac:spMk id="17" creationId="{78DDAE9D-B828-410B-7C82-9E799A8A3231}"/>
          </ac:spMkLst>
        </pc:spChg>
        <pc:spChg chg="mod">
          <ac:chgData name="ICARDO ISASA Irati (BUDG)" userId="52b30ee7-73a2-452b-94ea-0e0070947e0b" providerId="ADAL" clId="{49458D9C-C0DD-43EB-BFD7-7CF37CFE3803}" dt="2026-01-06T10:18:30.124" v="526" actId="1076"/>
          <ac:spMkLst>
            <pc:docMk/>
            <pc:sldMk cId="3945338565" sldId="2147483386"/>
            <ac:spMk id="18" creationId="{CE6E1DFC-EDE7-9593-6676-2CAA01C81714}"/>
          </ac:spMkLst>
        </pc:spChg>
        <pc:spChg chg="mod">
          <ac:chgData name="ICARDO ISASA Irati (BUDG)" userId="52b30ee7-73a2-452b-94ea-0e0070947e0b" providerId="ADAL" clId="{49458D9C-C0DD-43EB-BFD7-7CF37CFE3803}" dt="2026-01-06T10:17:50.279" v="515" actId="14100"/>
          <ac:spMkLst>
            <pc:docMk/>
            <pc:sldMk cId="3945338565" sldId="2147483386"/>
            <ac:spMk id="19" creationId="{91A46C75-8DA3-FD48-4B5D-2749452FD4AD}"/>
          </ac:spMkLst>
        </pc:spChg>
        <pc:spChg chg="mod">
          <ac:chgData name="ICARDO ISASA Irati (BUDG)" userId="52b30ee7-73a2-452b-94ea-0e0070947e0b" providerId="ADAL" clId="{49458D9C-C0DD-43EB-BFD7-7CF37CFE3803}" dt="2026-01-06T10:18:10.507" v="522" actId="1076"/>
          <ac:spMkLst>
            <pc:docMk/>
            <pc:sldMk cId="3945338565" sldId="2147483386"/>
            <ac:spMk id="20" creationId="{32548BB0-EBAC-D002-DC95-4036287448A0}"/>
          </ac:spMkLst>
        </pc:spChg>
        <pc:spChg chg="mod">
          <ac:chgData name="ICARDO ISASA Irati (BUDG)" userId="52b30ee7-73a2-452b-94ea-0e0070947e0b" providerId="ADAL" clId="{49458D9C-C0DD-43EB-BFD7-7CF37CFE3803}" dt="2026-01-06T10:16:47.222" v="497" actId="14100"/>
          <ac:spMkLst>
            <pc:docMk/>
            <pc:sldMk cId="3945338565" sldId="2147483386"/>
            <ac:spMk id="21" creationId="{6F7E7E56-7DFD-FB90-428A-167F9050F442}"/>
          </ac:spMkLst>
        </pc:spChg>
        <pc:spChg chg="mod">
          <ac:chgData name="ICARDO ISASA Irati (BUDG)" userId="52b30ee7-73a2-452b-94ea-0e0070947e0b" providerId="ADAL" clId="{49458D9C-C0DD-43EB-BFD7-7CF37CFE3803}" dt="2026-01-06T10:16:21.392" v="480" actId="14100"/>
          <ac:spMkLst>
            <pc:docMk/>
            <pc:sldMk cId="3945338565" sldId="2147483386"/>
            <ac:spMk id="23" creationId="{A5BFC3D6-742A-45E2-692D-82686D9DAFF8}"/>
          </ac:spMkLst>
        </pc:spChg>
        <pc:spChg chg="mod">
          <ac:chgData name="ICARDO ISASA Irati (BUDG)" userId="52b30ee7-73a2-452b-94ea-0e0070947e0b" providerId="ADAL" clId="{49458D9C-C0DD-43EB-BFD7-7CF37CFE3803}" dt="2026-01-06T10:16:52.546" v="498" actId="14100"/>
          <ac:spMkLst>
            <pc:docMk/>
            <pc:sldMk cId="3945338565" sldId="2147483386"/>
            <ac:spMk id="24" creationId="{8B88C134-0D4D-EF94-DE34-444DC5423374}"/>
          </ac:spMkLst>
        </pc:spChg>
        <pc:spChg chg="mod">
          <ac:chgData name="ICARDO ISASA Irati (BUDG)" userId="52b30ee7-73a2-452b-94ea-0e0070947e0b" providerId="ADAL" clId="{49458D9C-C0DD-43EB-BFD7-7CF37CFE3803}" dt="2026-01-06T10:14:45.745" v="446" actId="1076"/>
          <ac:spMkLst>
            <pc:docMk/>
            <pc:sldMk cId="3945338565" sldId="2147483386"/>
            <ac:spMk id="27" creationId="{71F86566-7993-6F05-D3A7-90300864A1F9}"/>
          </ac:spMkLst>
        </pc:spChg>
        <pc:spChg chg="mod">
          <ac:chgData name="ICARDO ISASA Irati (BUDG)" userId="52b30ee7-73a2-452b-94ea-0e0070947e0b" providerId="ADAL" clId="{49458D9C-C0DD-43EB-BFD7-7CF37CFE3803}" dt="2026-01-06T10:14:36.843" v="444" actId="14100"/>
          <ac:spMkLst>
            <pc:docMk/>
            <pc:sldMk cId="3945338565" sldId="2147483386"/>
            <ac:spMk id="28" creationId="{EC955283-AD0A-5005-0CEB-2495E67C6984}"/>
          </ac:spMkLst>
        </pc:spChg>
        <pc:spChg chg="mod">
          <ac:chgData name="ICARDO ISASA Irati (BUDG)" userId="52b30ee7-73a2-452b-94ea-0e0070947e0b" providerId="ADAL" clId="{49458D9C-C0DD-43EB-BFD7-7CF37CFE3803}" dt="2026-01-06T10:13:57.659" v="427" actId="14100"/>
          <ac:spMkLst>
            <pc:docMk/>
            <pc:sldMk cId="3945338565" sldId="2147483386"/>
            <ac:spMk id="29" creationId="{09070C3F-01B8-6BF9-D0FE-3922FE3F3F76}"/>
          </ac:spMkLst>
        </pc:spChg>
        <pc:spChg chg="mod">
          <ac:chgData name="ICARDO ISASA Irati (BUDG)" userId="52b30ee7-73a2-452b-94ea-0e0070947e0b" providerId="ADAL" clId="{49458D9C-C0DD-43EB-BFD7-7CF37CFE3803}" dt="2026-01-06T10:13:03.442" v="412" actId="14100"/>
          <ac:spMkLst>
            <pc:docMk/>
            <pc:sldMk cId="3945338565" sldId="2147483386"/>
            <ac:spMk id="30" creationId="{EA17ED16-87EE-7595-FEC8-F22FC2AEFDEE}"/>
          </ac:spMkLst>
        </pc:spChg>
        <pc:spChg chg="mod">
          <ac:chgData name="ICARDO ISASA Irati (BUDG)" userId="52b30ee7-73a2-452b-94ea-0e0070947e0b" providerId="ADAL" clId="{49458D9C-C0DD-43EB-BFD7-7CF37CFE3803}" dt="2026-01-06T10:15:14.378" v="457" actId="1036"/>
          <ac:spMkLst>
            <pc:docMk/>
            <pc:sldMk cId="3945338565" sldId="2147483386"/>
            <ac:spMk id="31" creationId="{C2CF53D0-DC1C-4AF8-0548-67BD44F211EC}"/>
          </ac:spMkLst>
        </pc:spChg>
        <pc:spChg chg="mod">
          <ac:chgData name="ICARDO ISASA Irati (BUDG)" userId="52b30ee7-73a2-452b-94ea-0e0070947e0b" providerId="ADAL" clId="{49458D9C-C0DD-43EB-BFD7-7CF37CFE3803}" dt="2026-01-06T10:15:11.354" v="456" actId="1076"/>
          <ac:spMkLst>
            <pc:docMk/>
            <pc:sldMk cId="3945338565" sldId="2147483386"/>
            <ac:spMk id="32" creationId="{20D35889-2699-F98C-388C-2F04EBDA4AFB}"/>
          </ac:spMkLst>
        </pc:spChg>
        <pc:spChg chg="mod">
          <ac:chgData name="ICARDO ISASA Irati (BUDG)" userId="52b30ee7-73a2-452b-94ea-0e0070947e0b" providerId="ADAL" clId="{49458D9C-C0DD-43EB-BFD7-7CF37CFE3803}" dt="2026-01-06T10:12:43.954" v="405" actId="14100"/>
          <ac:spMkLst>
            <pc:docMk/>
            <pc:sldMk cId="3945338565" sldId="2147483386"/>
            <ac:spMk id="33" creationId="{DE786C47-8D7A-E8E1-06F8-72BFF1E4F5BD}"/>
          </ac:spMkLst>
        </pc:spChg>
        <pc:spChg chg="add mod">
          <ac:chgData name="ICARDO ISASA Irati (BUDG)" userId="52b30ee7-73a2-452b-94ea-0e0070947e0b" providerId="ADAL" clId="{49458D9C-C0DD-43EB-BFD7-7CF37CFE3803}" dt="2026-01-06T10:21:03.820" v="599" actId="1076"/>
          <ac:spMkLst>
            <pc:docMk/>
            <pc:sldMk cId="3945338565" sldId="2147483386"/>
            <ac:spMk id="35" creationId="{51EEF39F-5599-F20D-4581-C1F35FE41DD4}"/>
          </ac:spMkLst>
        </pc:spChg>
        <pc:spChg chg="mod">
          <ac:chgData name="ICARDO ISASA Irati (BUDG)" userId="52b30ee7-73a2-452b-94ea-0e0070947e0b" providerId="ADAL" clId="{49458D9C-C0DD-43EB-BFD7-7CF37CFE3803}" dt="2026-01-06T10:19:56.341" v="569" actId="1076"/>
          <ac:spMkLst>
            <pc:docMk/>
            <pc:sldMk cId="3945338565" sldId="2147483386"/>
            <ac:spMk id="38" creationId="{6F833429-04C3-5232-65E3-8724086C9E63}"/>
          </ac:spMkLst>
        </pc:spChg>
        <pc:spChg chg="mod">
          <ac:chgData name="ICARDO ISASA Irati (BUDG)" userId="52b30ee7-73a2-452b-94ea-0e0070947e0b" providerId="ADAL" clId="{49458D9C-C0DD-43EB-BFD7-7CF37CFE3803}" dt="2026-01-06T10:17:08.943" v="501" actId="1076"/>
          <ac:spMkLst>
            <pc:docMk/>
            <pc:sldMk cId="3945338565" sldId="2147483386"/>
            <ac:spMk id="39" creationId="{83EAD24D-FD51-3D95-CFFD-469CF135246B}"/>
          </ac:spMkLst>
        </pc:spChg>
        <pc:spChg chg="mod">
          <ac:chgData name="ICARDO ISASA Irati (BUDG)" userId="52b30ee7-73a2-452b-94ea-0e0070947e0b" providerId="ADAL" clId="{49458D9C-C0DD-43EB-BFD7-7CF37CFE3803}" dt="2026-01-06T10:19:49.400" v="567" actId="1038"/>
          <ac:spMkLst>
            <pc:docMk/>
            <pc:sldMk cId="3945338565" sldId="2147483386"/>
            <ac:spMk id="42" creationId="{73D50E2A-1BDA-2BFE-0944-10FB0092A6F5}"/>
          </ac:spMkLst>
        </pc:spChg>
        <pc:spChg chg="add mod">
          <ac:chgData name="ICARDO ISASA Irati (BUDG)" userId="52b30ee7-73a2-452b-94ea-0e0070947e0b" providerId="ADAL" clId="{49458D9C-C0DD-43EB-BFD7-7CF37CFE3803}" dt="2026-01-06T09:55:17.892" v="341"/>
          <ac:spMkLst>
            <pc:docMk/>
            <pc:sldMk cId="3945338565" sldId="2147483386"/>
            <ac:spMk id="45" creationId="{321813DB-4781-8AF2-FB17-A6E404B8236E}"/>
          </ac:spMkLst>
        </pc:spChg>
        <pc:spChg chg="mod">
          <ac:chgData name="ICARDO ISASA Irati (BUDG)" userId="52b30ee7-73a2-452b-94ea-0e0070947e0b" providerId="ADAL" clId="{49458D9C-C0DD-43EB-BFD7-7CF37CFE3803}" dt="2026-01-06T10:17:00.265" v="500" actId="1076"/>
          <ac:spMkLst>
            <pc:docMk/>
            <pc:sldMk cId="3945338565" sldId="2147483386"/>
            <ac:spMk id="49" creationId="{BDB8B0C8-2424-539C-D4A4-8FA23CBF0EE3}"/>
          </ac:spMkLst>
        </pc:spChg>
        <pc:spChg chg="add mod">
          <ac:chgData name="ICARDO ISASA Irati (BUDG)" userId="52b30ee7-73a2-452b-94ea-0e0070947e0b" providerId="ADAL" clId="{49458D9C-C0DD-43EB-BFD7-7CF37CFE3803}" dt="2026-01-06T09:55:17.892" v="341"/>
          <ac:spMkLst>
            <pc:docMk/>
            <pc:sldMk cId="3945338565" sldId="2147483386"/>
            <ac:spMk id="58" creationId="{5FFDE2A6-C1DD-A48C-8F3E-77FBAF79DE37}"/>
          </ac:spMkLst>
        </pc:spChg>
        <pc:spChg chg="mod">
          <ac:chgData name="ICARDO ISASA Irati (BUDG)" userId="52b30ee7-73a2-452b-94ea-0e0070947e0b" providerId="ADAL" clId="{49458D9C-C0DD-43EB-BFD7-7CF37CFE3803}" dt="2026-01-06T10:20:34.217" v="591" actId="1076"/>
          <ac:spMkLst>
            <pc:docMk/>
            <pc:sldMk cId="3945338565" sldId="2147483386"/>
            <ac:spMk id="59" creationId="{E43FF7B3-74E2-661B-DF3D-34D670B87F8E}"/>
          </ac:spMkLst>
        </pc:spChg>
        <pc:spChg chg="add mod">
          <ac:chgData name="ICARDO ISASA Irati (BUDG)" userId="52b30ee7-73a2-452b-94ea-0e0070947e0b" providerId="ADAL" clId="{49458D9C-C0DD-43EB-BFD7-7CF37CFE3803}" dt="2026-01-06T09:55:17.892" v="341"/>
          <ac:spMkLst>
            <pc:docMk/>
            <pc:sldMk cId="3945338565" sldId="2147483386"/>
            <ac:spMk id="63" creationId="{6E1D6F48-9D4C-8C99-F092-1D64C61B5E4D}"/>
          </ac:spMkLst>
        </pc:spChg>
        <pc:spChg chg="add mod">
          <ac:chgData name="ICARDO ISASA Irati (BUDG)" userId="52b30ee7-73a2-452b-94ea-0e0070947e0b" providerId="ADAL" clId="{49458D9C-C0DD-43EB-BFD7-7CF37CFE3803}" dt="2026-01-06T09:55:17.892" v="341"/>
          <ac:spMkLst>
            <pc:docMk/>
            <pc:sldMk cId="3945338565" sldId="2147483386"/>
            <ac:spMk id="64" creationId="{A5517204-282F-FA83-356C-AF479998E71F}"/>
          </ac:spMkLst>
        </pc:spChg>
        <pc:spChg chg="add mod">
          <ac:chgData name="ICARDO ISASA Irati (BUDG)" userId="52b30ee7-73a2-452b-94ea-0e0070947e0b" providerId="ADAL" clId="{49458D9C-C0DD-43EB-BFD7-7CF37CFE3803}" dt="2026-01-06T09:55:17.892" v="341"/>
          <ac:spMkLst>
            <pc:docMk/>
            <pc:sldMk cId="3945338565" sldId="2147483386"/>
            <ac:spMk id="66" creationId="{385B0940-8E47-5F15-5A57-A6B768D33A83}"/>
          </ac:spMkLst>
        </pc:spChg>
        <pc:spChg chg="add mod">
          <ac:chgData name="ICARDO ISASA Irati (BUDG)" userId="52b30ee7-73a2-452b-94ea-0e0070947e0b" providerId="ADAL" clId="{49458D9C-C0DD-43EB-BFD7-7CF37CFE3803}" dt="2026-01-06T09:55:17.892" v="341"/>
          <ac:spMkLst>
            <pc:docMk/>
            <pc:sldMk cId="3945338565" sldId="2147483386"/>
            <ac:spMk id="72" creationId="{599B6D4D-C5D9-746A-DEB4-9DBCCB2E28FE}"/>
          </ac:spMkLst>
        </pc:spChg>
        <pc:spChg chg="add mod">
          <ac:chgData name="ICARDO ISASA Irati (BUDG)" userId="52b30ee7-73a2-452b-94ea-0e0070947e0b" providerId="ADAL" clId="{49458D9C-C0DD-43EB-BFD7-7CF37CFE3803}" dt="2026-01-06T09:55:17.892" v="341"/>
          <ac:spMkLst>
            <pc:docMk/>
            <pc:sldMk cId="3945338565" sldId="2147483386"/>
            <ac:spMk id="73" creationId="{7B8175D4-07A7-8CCB-D674-4604BFADD285}"/>
          </ac:spMkLst>
        </pc:spChg>
        <pc:spChg chg="mod">
          <ac:chgData name="ICARDO ISASA Irati (BUDG)" userId="52b30ee7-73a2-452b-94ea-0e0070947e0b" providerId="ADAL" clId="{49458D9C-C0DD-43EB-BFD7-7CF37CFE3803}" dt="2026-01-06T10:15:33.936" v="469" actId="1076"/>
          <ac:spMkLst>
            <pc:docMk/>
            <pc:sldMk cId="3945338565" sldId="2147483386"/>
            <ac:spMk id="76" creationId="{DE129BFA-ABDF-407B-3DB4-A4D5391D42D7}"/>
          </ac:spMkLst>
        </pc:spChg>
        <pc:spChg chg="mod">
          <ac:chgData name="ICARDO ISASA Irati (BUDG)" userId="52b30ee7-73a2-452b-94ea-0e0070947e0b" providerId="ADAL" clId="{49458D9C-C0DD-43EB-BFD7-7CF37CFE3803}" dt="2026-01-06T10:15:31.167" v="468" actId="1076"/>
          <ac:spMkLst>
            <pc:docMk/>
            <pc:sldMk cId="3945338565" sldId="2147483386"/>
            <ac:spMk id="77" creationId="{53713473-3833-D2A1-7A92-DF01FBB03A9C}"/>
          </ac:spMkLst>
        </pc:spChg>
        <pc:spChg chg="add mod">
          <ac:chgData name="ICARDO ISASA Irati (BUDG)" userId="52b30ee7-73a2-452b-94ea-0e0070947e0b" providerId="ADAL" clId="{49458D9C-C0DD-43EB-BFD7-7CF37CFE3803}" dt="2026-01-06T09:55:17.892" v="341"/>
          <ac:spMkLst>
            <pc:docMk/>
            <pc:sldMk cId="3945338565" sldId="2147483386"/>
            <ac:spMk id="79" creationId="{233185DE-54F3-5D0D-84A5-1B3E7A549578}"/>
          </ac:spMkLst>
        </pc:spChg>
        <pc:spChg chg="add mod">
          <ac:chgData name="ICARDO ISASA Irati (BUDG)" userId="52b30ee7-73a2-452b-94ea-0e0070947e0b" providerId="ADAL" clId="{49458D9C-C0DD-43EB-BFD7-7CF37CFE3803}" dt="2026-01-06T09:55:17.892" v="341"/>
          <ac:spMkLst>
            <pc:docMk/>
            <pc:sldMk cId="3945338565" sldId="2147483386"/>
            <ac:spMk id="81" creationId="{3121E445-A511-135C-2A46-0320E23CD015}"/>
          </ac:spMkLst>
        </pc:spChg>
        <pc:spChg chg="add mod">
          <ac:chgData name="ICARDO ISASA Irati (BUDG)" userId="52b30ee7-73a2-452b-94ea-0e0070947e0b" providerId="ADAL" clId="{49458D9C-C0DD-43EB-BFD7-7CF37CFE3803}" dt="2026-01-06T09:55:17.892" v="341"/>
          <ac:spMkLst>
            <pc:docMk/>
            <pc:sldMk cId="3945338565" sldId="2147483386"/>
            <ac:spMk id="88" creationId="{E2B7EE2B-3905-8FB9-57A6-D7798241FF88}"/>
          </ac:spMkLst>
        </pc:spChg>
        <pc:spChg chg="mod">
          <ac:chgData name="ICARDO ISASA Irati (BUDG)" userId="52b30ee7-73a2-452b-94ea-0e0070947e0b" providerId="ADAL" clId="{49458D9C-C0DD-43EB-BFD7-7CF37CFE3803}" dt="2026-01-06T10:12:26.320" v="401" actId="1076"/>
          <ac:spMkLst>
            <pc:docMk/>
            <pc:sldMk cId="3945338565" sldId="2147483386"/>
            <ac:spMk id="89" creationId="{06CD7481-37F5-37F6-7409-D97FE7703855}"/>
          </ac:spMkLst>
        </pc:spChg>
        <pc:spChg chg="add mod">
          <ac:chgData name="ICARDO ISASA Irati (BUDG)" userId="52b30ee7-73a2-452b-94ea-0e0070947e0b" providerId="ADAL" clId="{49458D9C-C0DD-43EB-BFD7-7CF37CFE3803}" dt="2026-01-06T10:21:11.813" v="602" actId="1076"/>
          <ac:spMkLst>
            <pc:docMk/>
            <pc:sldMk cId="3945338565" sldId="2147483386"/>
            <ac:spMk id="91" creationId="{13DC188B-2699-934B-1914-978DED3CC5FD}"/>
          </ac:spMkLst>
        </pc:spChg>
        <pc:spChg chg="add mod">
          <ac:chgData name="ICARDO ISASA Irati (BUDG)" userId="52b30ee7-73a2-452b-94ea-0e0070947e0b" providerId="ADAL" clId="{49458D9C-C0DD-43EB-BFD7-7CF37CFE3803}" dt="2026-01-06T10:21:09.360" v="601" actId="1076"/>
          <ac:spMkLst>
            <pc:docMk/>
            <pc:sldMk cId="3945338565" sldId="2147483386"/>
            <ac:spMk id="92" creationId="{01059644-B3B7-CE34-3EDF-3FFC99427319}"/>
          </ac:spMkLst>
        </pc:spChg>
        <pc:spChg chg="add mod">
          <ac:chgData name="ICARDO ISASA Irati (BUDG)" userId="52b30ee7-73a2-452b-94ea-0e0070947e0b" providerId="ADAL" clId="{49458D9C-C0DD-43EB-BFD7-7CF37CFE3803}" dt="2026-01-06T10:20:16.127" v="574" actId="14100"/>
          <ac:spMkLst>
            <pc:docMk/>
            <pc:sldMk cId="3945338565" sldId="2147483386"/>
            <ac:spMk id="93" creationId="{EF053A36-867E-BB1D-99A0-589AE3AAEEB8}"/>
          </ac:spMkLst>
        </pc:spChg>
        <pc:spChg chg="add mod">
          <ac:chgData name="ICARDO ISASA Irati (BUDG)" userId="52b30ee7-73a2-452b-94ea-0e0070947e0b" providerId="ADAL" clId="{49458D9C-C0DD-43EB-BFD7-7CF37CFE3803}" dt="2026-01-06T10:26:48.109" v="609"/>
          <ac:spMkLst>
            <pc:docMk/>
            <pc:sldMk cId="3945338565" sldId="2147483386"/>
            <ac:spMk id="95" creationId="{F2B58AE1-014F-71D4-A6ED-37B305908FAA}"/>
          </ac:spMkLst>
        </pc:spChg>
        <pc:spChg chg="add mod">
          <ac:chgData name="ICARDO ISASA Irati (BUDG)" userId="52b30ee7-73a2-452b-94ea-0e0070947e0b" providerId="ADAL" clId="{49458D9C-C0DD-43EB-BFD7-7CF37CFE3803}" dt="2026-01-06T10:26:48.109" v="609"/>
          <ac:spMkLst>
            <pc:docMk/>
            <pc:sldMk cId="3945338565" sldId="2147483386"/>
            <ac:spMk id="96" creationId="{AF2A9228-9104-A0C4-AEB5-D307DC2F059F}"/>
          </ac:spMkLst>
        </pc:spChg>
        <pc:spChg chg="mod">
          <ac:chgData name="ICARDO ISASA Irati (BUDG)" userId="52b30ee7-73a2-452b-94ea-0e0070947e0b" providerId="ADAL" clId="{49458D9C-C0DD-43EB-BFD7-7CF37CFE3803}" dt="2026-01-06T10:17:26.199" v="507" actId="1076"/>
          <ac:spMkLst>
            <pc:docMk/>
            <pc:sldMk cId="3945338565" sldId="2147483386"/>
            <ac:spMk id="97" creationId="{26C4F908-2CB6-6136-C203-757E11B475C8}"/>
          </ac:spMkLst>
        </pc:spChg>
        <pc:spChg chg="add mod">
          <ac:chgData name="ICARDO ISASA Irati (BUDG)" userId="52b30ee7-73a2-452b-94ea-0e0070947e0b" providerId="ADAL" clId="{49458D9C-C0DD-43EB-BFD7-7CF37CFE3803}" dt="2026-01-06T10:26:48.109" v="609"/>
          <ac:spMkLst>
            <pc:docMk/>
            <pc:sldMk cId="3945338565" sldId="2147483386"/>
            <ac:spMk id="100" creationId="{691D142F-FE1E-7DB8-AC3E-C487993873B0}"/>
          </ac:spMkLst>
        </pc:spChg>
        <pc:spChg chg="add mod">
          <ac:chgData name="ICARDO ISASA Irati (BUDG)" userId="52b30ee7-73a2-452b-94ea-0e0070947e0b" providerId="ADAL" clId="{49458D9C-C0DD-43EB-BFD7-7CF37CFE3803}" dt="2026-01-06T10:26:48.109" v="609"/>
          <ac:spMkLst>
            <pc:docMk/>
            <pc:sldMk cId="3945338565" sldId="2147483386"/>
            <ac:spMk id="102" creationId="{BA705A06-89DF-F0E7-4645-06666A1A0CFB}"/>
          </ac:spMkLst>
        </pc:spChg>
        <pc:spChg chg="add mod">
          <ac:chgData name="ICARDO ISASA Irati (BUDG)" userId="52b30ee7-73a2-452b-94ea-0e0070947e0b" providerId="ADAL" clId="{49458D9C-C0DD-43EB-BFD7-7CF37CFE3803}" dt="2026-01-06T10:26:48.109" v="609"/>
          <ac:spMkLst>
            <pc:docMk/>
            <pc:sldMk cId="3945338565" sldId="2147483386"/>
            <ac:spMk id="108" creationId="{9E1C4E42-C64A-5E3A-E5E0-88D16A1FFB0F}"/>
          </ac:spMkLst>
        </pc:spChg>
        <pc:spChg chg="add mod">
          <ac:chgData name="ICARDO ISASA Irati (BUDG)" userId="52b30ee7-73a2-452b-94ea-0e0070947e0b" providerId="ADAL" clId="{49458D9C-C0DD-43EB-BFD7-7CF37CFE3803}" dt="2026-01-06T10:26:48.109" v="609"/>
          <ac:spMkLst>
            <pc:docMk/>
            <pc:sldMk cId="3945338565" sldId="2147483386"/>
            <ac:spMk id="112" creationId="{B5A74009-9969-4272-E0AF-D411512C9436}"/>
          </ac:spMkLst>
        </pc:spChg>
        <pc:spChg chg="add mod">
          <ac:chgData name="ICARDO ISASA Irati (BUDG)" userId="52b30ee7-73a2-452b-94ea-0e0070947e0b" providerId="ADAL" clId="{49458D9C-C0DD-43EB-BFD7-7CF37CFE3803}" dt="2026-01-06T10:26:48.109" v="609"/>
          <ac:spMkLst>
            <pc:docMk/>
            <pc:sldMk cId="3945338565" sldId="2147483386"/>
            <ac:spMk id="113" creationId="{0A272667-CDEE-7249-0D61-389188A5F1D3}"/>
          </ac:spMkLst>
        </pc:spChg>
        <pc:spChg chg="mod">
          <ac:chgData name="ICARDO ISASA Irati (BUDG)" userId="52b30ee7-73a2-452b-94ea-0e0070947e0b" providerId="ADAL" clId="{49458D9C-C0DD-43EB-BFD7-7CF37CFE3803}" dt="2026-01-06T09:46:24.259" v="164" actId="1076"/>
          <ac:spMkLst>
            <pc:docMk/>
            <pc:sldMk cId="3945338565" sldId="2147483386"/>
            <ac:spMk id="114" creationId="{5923B78C-90A9-15E8-457B-630379E5FF87}"/>
          </ac:spMkLst>
        </pc:spChg>
        <pc:spChg chg="add mod">
          <ac:chgData name="ICARDO ISASA Irati (BUDG)" userId="52b30ee7-73a2-452b-94ea-0e0070947e0b" providerId="ADAL" clId="{49458D9C-C0DD-43EB-BFD7-7CF37CFE3803}" dt="2026-01-06T10:26:48.109" v="609"/>
          <ac:spMkLst>
            <pc:docMk/>
            <pc:sldMk cId="3945338565" sldId="2147483386"/>
            <ac:spMk id="115" creationId="{91ED812B-5009-DBFF-07A1-C94B92FC1EFA}"/>
          </ac:spMkLst>
        </pc:spChg>
        <pc:spChg chg="add mod">
          <ac:chgData name="ICARDO ISASA Irati (BUDG)" userId="52b30ee7-73a2-452b-94ea-0e0070947e0b" providerId="ADAL" clId="{49458D9C-C0DD-43EB-BFD7-7CF37CFE3803}" dt="2026-01-06T10:26:48.109" v="609"/>
          <ac:spMkLst>
            <pc:docMk/>
            <pc:sldMk cId="3945338565" sldId="2147483386"/>
            <ac:spMk id="116" creationId="{3B60BA95-49DD-391F-E010-5BCD57E178AC}"/>
          </ac:spMkLst>
        </pc:spChg>
        <pc:spChg chg="add mod">
          <ac:chgData name="ICARDO ISASA Irati (BUDG)" userId="52b30ee7-73a2-452b-94ea-0e0070947e0b" providerId="ADAL" clId="{49458D9C-C0DD-43EB-BFD7-7CF37CFE3803}" dt="2026-01-06T10:26:48.109" v="609"/>
          <ac:spMkLst>
            <pc:docMk/>
            <pc:sldMk cId="3945338565" sldId="2147483386"/>
            <ac:spMk id="126" creationId="{42272F3F-8440-967A-0980-6BA02C96120E}"/>
          </ac:spMkLst>
        </pc:spChg>
        <pc:spChg chg="mod">
          <ac:chgData name="ICARDO ISASA Irati (BUDG)" userId="52b30ee7-73a2-452b-94ea-0e0070947e0b" providerId="ADAL" clId="{49458D9C-C0DD-43EB-BFD7-7CF37CFE3803}" dt="2026-01-06T10:20:44.272" v="594" actId="1076"/>
          <ac:spMkLst>
            <pc:docMk/>
            <pc:sldMk cId="3945338565" sldId="2147483386"/>
            <ac:spMk id="135" creationId="{5F9E6F67-53F4-FBB8-678C-FB8D716451BB}"/>
          </ac:spMkLst>
        </pc:spChg>
        <pc:spChg chg="mod">
          <ac:chgData name="ICARDO ISASA Irati (BUDG)" userId="52b30ee7-73a2-452b-94ea-0e0070947e0b" providerId="ADAL" clId="{49458D9C-C0DD-43EB-BFD7-7CF37CFE3803}" dt="2026-01-06T10:20:30.251" v="590" actId="1076"/>
          <ac:spMkLst>
            <pc:docMk/>
            <pc:sldMk cId="3945338565" sldId="2147483386"/>
            <ac:spMk id="136" creationId="{72557A8C-8DD8-FD6D-2E61-F979644377A7}"/>
          </ac:spMkLst>
        </pc:spChg>
        <pc:spChg chg="mod">
          <ac:chgData name="ICARDO ISASA Irati (BUDG)" userId="52b30ee7-73a2-452b-94ea-0e0070947e0b" providerId="ADAL" clId="{49458D9C-C0DD-43EB-BFD7-7CF37CFE3803}" dt="2026-01-06T10:19:27.028" v="553" actId="1076"/>
          <ac:spMkLst>
            <pc:docMk/>
            <pc:sldMk cId="3945338565" sldId="2147483386"/>
            <ac:spMk id="139" creationId="{9291F32C-ED75-E674-6C9A-0416CAC0153A}"/>
          </ac:spMkLst>
        </pc:spChg>
        <pc:spChg chg="mod">
          <ac:chgData name="ICARDO ISASA Irati (BUDG)" userId="52b30ee7-73a2-452b-94ea-0e0070947e0b" providerId="ADAL" clId="{49458D9C-C0DD-43EB-BFD7-7CF37CFE3803}" dt="2026-01-06T10:17:58.539" v="517" actId="1076"/>
          <ac:spMkLst>
            <pc:docMk/>
            <pc:sldMk cId="3945338565" sldId="2147483386"/>
            <ac:spMk id="140" creationId="{0A71A8CB-3EDC-F5AA-4757-C86ABD690881}"/>
          </ac:spMkLst>
        </pc:spChg>
        <pc:spChg chg="mod">
          <ac:chgData name="ICARDO ISASA Irati (BUDG)" userId="52b30ee7-73a2-452b-94ea-0e0070947e0b" providerId="ADAL" clId="{49458D9C-C0DD-43EB-BFD7-7CF37CFE3803}" dt="2026-01-06T10:13:41.471" v="423" actId="1076"/>
          <ac:spMkLst>
            <pc:docMk/>
            <pc:sldMk cId="3945338565" sldId="2147483386"/>
            <ac:spMk id="141" creationId="{2106F3BC-BC5B-ACA0-A9C4-30A64F2209BD}"/>
          </ac:spMkLst>
        </pc:spChg>
        <pc:spChg chg="mod">
          <ac:chgData name="ICARDO ISASA Irati (BUDG)" userId="52b30ee7-73a2-452b-94ea-0e0070947e0b" providerId="ADAL" clId="{49458D9C-C0DD-43EB-BFD7-7CF37CFE3803}" dt="2026-01-06T10:18:14.098" v="523" actId="1076"/>
          <ac:spMkLst>
            <pc:docMk/>
            <pc:sldMk cId="3945338565" sldId="2147483386"/>
            <ac:spMk id="142" creationId="{0192FB64-65F4-308A-50F3-9F1E30967E90}"/>
          </ac:spMkLst>
        </pc:spChg>
        <pc:spChg chg="mod">
          <ac:chgData name="ICARDO ISASA Irati (BUDG)" userId="52b30ee7-73a2-452b-94ea-0e0070947e0b" providerId="ADAL" clId="{49458D9C-C0DD-43EB-BFD7-7CF37CFE3803}" dt="2026-01-06T10:19:06.837" v="545" actId="1076"/>
          <ac:spMkLst>
            <pc:docMk/>
            <pc:sldMk cId="3945338565" sldId="2147483386"/>
            <ac:spMk id="143" creationId="{E0E52287-FC28-92E3-DA0D-30439D3C2506}"/>
          </ac:spMkLst>
        </pc:spChg>
        <pc:spChg chg="mod">
          <ac:chgData name="ICARDO ISASA Irati (BUDG)" userId="52b30ee7-73a2-452b-94ea-0e0070947e0b" providerId="ADAL" clId="{49458D9C-C0DD-43EB-BFD7-7CF37CFE3803}" dt="2026-01-06T10:18:19.830" v="525" actId="1076"/>
          <ac:spMkLst>
            <pc:docMk/>
            <pc:sldMk cId="3945338565" sldId="2147483386"/>
            <ac:spMk id="155" creationId="{BCE01463-5888-98CE-AA6D-B0C7CF32E2F1}"/>
          </ac:spMkLst>
        </pc:spChg>
        <pc:spChg chg="mod">
          <ac:chgData name="ICARDO ISASA Irati (BUDG)" userId="52b30ee7-73a2-452b-94ea-0e0070947e0b" providerId="ADAL" clId="{49458D9C-C0DD-43EB-BFD7-7CF37CFE3803}" dt="2026-01-06T10:19:09.656" v="546" actId="1076"/>
          <ac:spMkLst>
            <pc:docMk/>
            <pc:sldMk cId="3945338565" sldId="2147483386"/>
            <ac:spMk id="156" creationId="{36DABB1B-D8F9-6045-B4CF-805E6CC67938}"/>
          </ac:spMkLst>
        </pc:spChg>
        <pc:spChg chg="mod">
          <ac:chgData name="ICARDO ISASA Irati (BUDG)" userId="52b30ee7-73a2-452b-94ea-0e0070947e0b" providerId="ADAL" clId="{49458D9C-C0DD-43EB-BFD7-7CF37CFE3803}" dt="2026-01-06T10:13:53.529" v="426" actId="1076"/>
          <ac:spMkLst>
            <pc:docMk/>
            <pc:sldMk cId="3945338565" sldId="2147483386"/>
            <ac:spMk id="157" creationId="{9C613C7E-71E7-F5D2-48AC-6B634A698867}"/>
          </ac:spMkLst>
        </pc:spChg>
        <pc:spChg chg="mod">
          <ac:chgData name="ICARDO ISASA Irati (BUDG)" userId="52b30ee7-73a2-452b-94ea-0e0070947e0b" providerId="ADAL" clId="{49458D9C-C0DD-43EB-BFD7-7CF37CFE3803}" dt="2026-01-06T10:17:37.609" v="511" actId="1076"/>
          <ac:spMkLst>
            <pc:docMk/>
            <pc:sldMk cId="3945338565" sldId="2147483386"/>
            <ac:spMk id="160" creationId="{A9FA8CCF-764C-23D4-FB40-0640D120D11A}"/>
          </ac:spMkLst>
        </pc:spChg>
        <pc:spChg chg="mod">
          <ac:chgData name="ICARDO ISASA Irati (BUDG)" userId="52b30ee7-73a2-452b-94ea-0e0070947e0b" providerId="ADAL" clId="{49458D9C-C0DD-43EB-BFD7-7CF37CFE3803}" dt="2026-01-06T10:18:04.177" v="521" actId="1035"/>
          <ac:spMkLst>
            <pc:docMk/>
            <pc:sldMk cId="3945338565" sldId="2147483386"/>
            <ac:spMk id="161" creationId="{670B6D2D-AB80-9506-5362-BCDBF1D5D6DC}"/>
          </ac:spMkLst>
        </pc:spChg>
        <pc:spChg chg="mod">
          <ac:chgData name="ICARDO ISASA Irati (BUDG)" userId="52b30ee7-73a2-452b-94ea-0e0070947e0b" providerId="ADAL" clId="{49458D9C-C0DD-43EB-BFD7-7CF37CFE3803}" dt="2026-01-06T10:20:46.797" v="595" actId="1076"/>
          <ac:spMkLst>
            <pc:docMk/>
            <pc:sldMk cId="3945338565" sldId="2147483386"/>
            <ac:spMk id="162" creationId="{25F18EC9-7A91-8BA9-06D3-59FB910D36A1}"/>
          </ac:spMkLst>
        </pc:spChg>
        <pc:spChg chg="mod">
          <ac:chgData name="ICARDO ISASA Irati (BUDG)" userId="52b30ee7-73a2-452b-94ea-0e0070947e0b" providerId="ADAL" clId="{49458D9C-C0DD-43EB-BFD7-7CF37CFE3803}" dt="2026-01-06T10:19:30.769" v="554" actId="1076"/>
          <ac:spMkLst>
            <pc:docMk/>
            <pc:sldMk cId="3945338565" sldId="2147483386"/>
            <ac:spMk id="165" creationId="{12C11D67-3F32-B41F-EB1B-C650C57BBD3E}"/>
          </ac:spMkLst>
        </pc:spChg>
        <pc:spChg chg="mod">
          <ac:chgData name="ICARDO ISASA Irati (BUDG)" userId="52b30ee7-73a2-452b-94ea-0e0070947e0b" providerId="ADAL" clId="{49458D9C-C0DD-43EB-BFD7-7CF37CFE3803}" dt="2026-01-06T10:14:20.702" v="440" actId="1076"/>
          <ac:spMkLst>
            <pc:docMk/>
            <pc:sldMk cId="3945338565" sldId="2147483386"/>
            <ac:spMk id="177" creationId="{46F4035D-0975-E767-7391-34EED5255EAD}"/>
          </ac:spMkLst>
        </pc:spChg>
        <pc:spChg chg="mod">
          <ac:chgData name="ICARDO ISASA Irati (BUDG)" userId="52b30ee7-73a2-452b-94ea-0e0070947e0b" providerId="ADAL" clId="{49458D9C-C0DD-43EB-BFD7-7CF37CFE3803}" dt="2026-01-06T10:14:31.703" v="443" actId="1076"/>
          <ac:spMkLst>
            <pc:docMk/>
            <pc:sldMk cId="3945338565" sldId="2147483386"/>
            <ac:spMk id="178" creationId="{97CF59FA-AA38-B153-3B2C-2D9854B34A89}"/>
          </ac:spMkLst>
        </pc:spChg>
        <pc:spChg chg="mod">
          <ac:chgData name="ICARDO ISASA Irati (BUDG)" userId="52b30ee7-73a2-452b-94ea-0e0070947e0b" providerId="ADAL" clId="{49458D9C-C0DD-43EB-BFD7-7CF37CFE3803}" dt="2026-01-06T10:12:52.347" v="408" actId="1076"/>
          <ac:spMkLst>
            <pc:docMk/>
            <pc:sldMk cId="3945338565" sldId="2147483386"/>
            <ac:spMk id="181" creationId="{28D1C810-AD96-258B-9FD2-6DEED884003E}"/>
          </ac:spMkLst>
        </pc:spChg>
        <pc:spChg chg="mod">
          <ac:chgData name="ICARDO ISASA Irati (BUDG)" userId="52b30ee7-73a2-452b-94ea-0e0070947e0b" providerId="ADAL" clId="{49458D9C-C0DD-43EB-BFD7-7CF37CFE3803}" dt="2026-01-06T10:12:49.500" v="407" actId="1076"/>
          <ac:spMkLst>
            <pc:docMk/>
            <pc:sldMk cId="3945338565" sldId="2147483386"/>
            <ac:spMk id="182" creationId="{CE10D3E6-BC7B-6EB1-77EA-C230CBBFF845}"/>
          </ac:spMkLst>
        </pc:spChg>
        <pc:spChg chg="mod">
          <ac:chgData name="ICARDO ISASA Irati (BUDG)" userId="52b30ee7-73a2-452b-94ea-0e0070947e0b" providerId="ADAL" clId="{49458D9C-C0DD-43EB-BFD7-7CF37CFE3803}" dt="2026-01-06T10:18:44.538" v="539" actId="1036"/>
          <ac:spMkLst>
            <pc:docMk/>
            <pc:sldMk cId="3945338565" sldId="2147483386"/>
            <ac:spMk id="183" creationId="{16CFBD83-6542-6580-C767-9B68A8FB6F4A}"/>
          </ac:spMkLst>
        </pc:spChg>
        <pc:spChg chg="mod">
          <ac:chgData name="ICARDO ISASA Irati (BUDG)" userId="52b30ee7-73a2-452b-94ea-0e0070947e0b" providerId="ADAL" clId="{49458D9C-C0DD-43EB-BFD7-7CF37CFE3803}" dt="2026-01-06T10:18:36.793" v="532" actId="20577"/>
          <ac:spMkLst>
            <pc:docMk/>
            <pc:sldMk cId="3945338565" sldId="2147483386"/>
            <ac:spMk id="184" creationId="{5E5B93DB-B6FB-A2C0-561C-55A59CBAC8B8}"/>
          </ac:spMkLst>
        </pc:spChg>
        <pc:spChg chg="add mod">
          <ac:chgData name="ICARDO ISASA Irati (BUDG)" userId="52b30ee7-73a2-452b-94ea-0e0070947e0b" providerId="ADAL" clId="{49458D9C-C0DD-43EB-BFD7-7CF37CFE3803}" dt="2026-01-06T10:27:17.249" v="630" actId="6549"/>
          <ac:spMkLst>
            <pc:docMk/>
            <pc:sldMk cId="3945338565" sldId="2147483386"/>
            <ac:spMk id="1024" creationId="{945A8EE5-FB0B-E32D-1FF1-C1D86BB6DD87}"/>
          </ac:spMkLst>
        </pc:spChg>
        <pc:spChg chg="add mod">
          <ac:chgData name="ICARDO ISASA Irati (BUDG)" userId="52b30ee7-73a2-452b-94ea-0e0070947e0b" providerId="ADAL" clId="{49458D9C-C0DD-43EB-BFD7-7CF37CFE3803}" dt="2026-01-06T10:27:34.806" v="634" actId="20577"/>
          <ac:spMkLst>
            <pc:docMk/>
            <pc:sldMk cId="3945338565" sldId="2147483386"/>
            <ac:spMk id="1025" creationId="{8D46FAEF-3AFE-7DF8-D749-51807B5F1357}"/>
          </ac:spMkLst>
        </pc:spChg>
        <pc:spChg chg="mod">
          <ac:chgData name="ICARDO ISASA Irati (BUDG)" userId="52b30ee7-73a2-452b-94ea-0e0070947e0b" providerId="ADAL" clId="{49458D9C-C0DD-43EB-BFD7-7CF37CFE3803}" dt="2026-01-06T10:16:34.356" v="494" actId="1035"/>
          <ac:spMkLst>
            <pc:docMk/>
            <pc:sldMk cId="3945338565" sldId="2147483386"/>
            <ac:spMk id="1056" creationId="{C30861B7-F608-0039-7A57-09D39A69280C}"/>
          </ac:spMkLst>
        </pc:spChg>
        <pc:spChg chg="mod">
          <ac:chgData name="ICARDO ISASA Irati (BUDG)" userId="52b30ee7-73a2-452b-94ea-0e0070947e0b" providerId="ADAL" clId="{49458D9C-C0DD-43EB-BFD7-7CF37CFE3803}" dt="2026-01-06T10:16:27.408" v="481" actId="1076"/>
          <ac:spMkLst>
            <pc:docMk/>
            <pc:sldMk cId="3945338565" sldId="2147483386"/>
            <ac:spMk id="1057" creationId="{7DB05AAE-9240-90AB-3EA5-AAE9F4C655C2}"/>
          </ac:spMkLst>
        </pc:spChg>
        <pc:spChg chg="mod">
          <ac:chgData name="ICARDO ISASA Irati (BUDG)" userId="52b30ee7-73a2-452b-94ea-0e0070947e0b" providerId="ADAL" clId="{49458D9C-C0DD-43EB-BFD7-7CF37CFE3803}" dt="2026-01-06T10:12:20.512" v="400" actId="1036"/>
          <ac:spMkLst>
            <pc:docMk/>
            <pc:sldMk cId="3945338565" sldId="2147483386"/>
            <ac:spMk id="1071" creationId="{D1EFB132-07CB-EB47-72B2-30F7E71414D4}"/>
          </ac:spMkLst>
        </pc:spChg>
        <pc:spChg chg="mod">
          <ac:chgData name="ICARDO ISASA Irati (BUDG)" userId="52b30ee7-73a2-452b-94ea-0e0070947e0b" providerId="ADAL" clId="{49458D9C-C0DD-43EB-BFD7-7CF37CFE3803}" dt="2026-01-06T11:48:28.813" v="722" actId="20577"/>
          <ac:spMkLst>
            <pc:docMk/>
            <pc:sldMk cId="3945338565" sldId="2147483386"/>
            <ac:spMk id="1072" creationId="{7EF10348-67EA-D2B9-357A-26985F0C8B06}"/>
          </ac:spMkLst>
        </pc:spChg>
        <pc:spChg chg="mod">
          <ac:chgData name="ICARDO ISASA Irati (BUDG)" userId="52b30ee7-73a2-452b-94ea-0e0070947e0b" providerId="ADAL" clId="{49458D9C-C0DD-43EB-BFD7-7CF37CFE3803}" dt="2026-01-06T10:19:58.859" v="570" actId="207"/>
          <ac:spMkLst>
            <pc:docMk/>
            <pc:sldMk cId="3945338565" sldId="2147483386"/>
            <ac:spMk id="1081" creationId="{2AD4CB67-99B5-7DD1-AF29-CB1B2D51D5AF}"/>
          </ac:spMkLst>
        </pc:spChg>
        <pc:spChg chg="mod">
          <ac:chgData name="ICARDO ISASA Irati (BUDG)" userId="52b30ee7-73a2-452b-94ea-0e0070947e0b" providerId="ADAL" clId="{49458D9C-C0DD-43EB-BFD7-7CF37CFE3803}" dt="2026-01-06T09:45:23.558" v="154" actId="207"/>
          <ac:spMkLst>
            <pc:docMk/>
            <pc:sldMk cId="3945338565" sldId="2147483386"/>
            <ac:spMk id="1099" creationId="{BBFED0D4-4CC5-0931-F1BE-521C037C699A}"/>
          </ac:spMkLst>
        </pc:spChg>
        <pc:grpChg chg="mod">
          <ac:chgData name="ICARDO ISASA Irati (BUDG)" userId="52b30ee7-73a2-452b-94ea-0e0070947e0b" providerId="ADAL" clId="{49458D9C-C0DD-43EB-BFD7-7CF37CFE3803}" dt="2026-01-06T10:17:41.989" v="513" actId="1076"/>
          <ac:grpSpMkLst>
            <pc:docMk/>
            <pc:sldMk cId="3945338565" sldId="2147483386"/>
            <ac:grpSpMk id="34" creationId="{4561781A-6F99-3C7F-D97E-67E009E0CC92}"/>
          </ac:grpSpMkLst>
        </pc:grpChg>
        <pc:grpChg chg="del">
          <ac:chgData name="ICARDO ISASA Irati (BUDG)" userId="52b30ee7-73a2-452b-94ea-0e0070947e0b" providerId="ADAL" clId="{49458D9C-C0DD-43EB-BFD7-7CF37CFE3803}" dt="2026-01-06T09:55:19.977" v="342" actId="21"/>
          <ac:grpSpMkLst>
            <pc:docMk/>
            <pc:sldMk cId="3945338565" sldId="2147483386"/>
            <ac:grpSpMk id="44" creationId="{2FE21018-A8A6-65D9-CBF1-022444FE0FAA}"/>
          </ac:grpSpMkLst>
        </pc:grpChg>
        <pc:grpChg chg="del">
          <ac:chgData name="ICARDO ISASA Irati (BUDG)" userId="52b30ee7-73a2-452b-94ea-0e0070947e0b" providerId="ADAL" clId="{49458D9C-C0DD-43EB-BFD7-7CF37CFE3803}" dt="2026-01-06T10:26:49.091" v="610" actId="21"/>
          <ac:grpSpMkLst>
            <pc:docMk/>
            <pc:sldMk cId="3945338565" sldId="2147483386"/>
            <ac:grpSpMk id="94" creationId="{B004EE8E-2E74-998E-EF21-93091768D46C}"/>
          </ac:grpSpMkLst>
        </pc:grpChg>
        <pc:picChg chg="mod">
          <ac:chgData name="ICARDO ISASA Irati (BUDG)" userId="52b30ee7-73a2-452b-94ea-0e0070947e0b" providerId="ADAL" clId="{49458D9C-C0DD-43EB-BFD7-7CF37CFE3803}" dt="2026-01-06T10:17:54.042" v="516" actId="1076"/>
          <ac:picMkLst>
            <pc:docMk/>
            <pc:sldMk cId="3945338565" sldId="2147483386"/>
            <ac:picMk id="2" creationId="{902DFD41-47D5-A96C-D5A0-18EFD810CA48}"/>
          </ac:picMkLst>
        </pc:picChg>
        <pc:picChg chg="mod">
          <ac:chgData name="ICARDO ISASA Irati (BUDG)" userId="52b30ee7-73a2-452b-94ea-0e0070947e0b" providerId="ADAL" clId="{49458D9C-C0DD-43EB-BFD7-7CF37CFE3803}" dt="2026-01-06T10:20:39.768" v="593" actId="1076"/>
          <ac:picMkLst>
            <pc:docMk/>
            <pc:sldMk cId="3945338565" sldId="2147483386"/>
            <ac:picMk id="9" creationId="{32DC15BC-5CC3-840C-05FD-A3A8020D721A}"/>
          </ac:picMkLst>
        </pc:picChg>
        <pc:picChg chg="mod">
          <ac:chgData name="ICARDO ISASA Irati (BUDG)" userId="52b30ee7-73a2-452b-94ea-0e0070947e0b" providerId="ADAL" clId="{49458D9C-C0DD-43EB-BFD7-7CF37CFE3803}" dt="2026-01-06T10:15:18.163" v="458" actId="1076"/>
          <ac:picMkLst>
            <pc:docMk/>
            <pc:sldMk cId="3945338565" sldId="2147483386"/>
            <ac:picMk id="15" creationId="{65772F62-841E-D23E-2D86-06DA1A83E363}"/>
          </ac:picMkLst>
        </pc:picChg>
        <pc:picChg chg="mod">
          <ac:chgData name="ICARDO ISASA Irati (BUDG)" userId="52b30ee7-73a2-452b-94ea-0e0070947e0b" providerId="ADAL" clId="{49458D9C-C0DD-43EB-BFD7-7CF37CFE3803}" dt="2026-01-06T10:18:54.856" v="542" actId="1076"/>
          <ac:picMkLst>
            <pc:docMk/>
            <pc:sldMk cId="3945338565" sldId="2147483386"/>
            <ac:picMk id="22" creationId="{A0D358B0-FF1C-AA4E-091E-F299650CAD95}"/>
          </ac:picMkLst>
        </pc:picChg>
        <pc:picChg chg="mod">
          <ac:chgData name="ICARDO ISASA Irati (BUDG)" userId="52b30ee7-73a2-452b-94ea-0e0070947e0b" providerId="ADAL" clId="{49458D9C-C0DD-43EB-BFD7-7CF37CFE3803}" dt="2026-01-06T10:14:25.996" v="442" actId="1076"/>
          <ac:picMkLst>
            <pc:docMk/>
            <pc:sldMk cId="3945338565" sldId="2147483386"/>
            <ac:picMk id="36" creationId="{47ADC901-1348-536D-0266-5B606A97B79A}"/>
          </ac:picMkLst>
        </pc:picChg>
        <pc:picChg chg="mod">
          <ac:chgData name="ICARDO ISASA Irati (BUDG)" userId="52b30ee7-73a2-452b-94ea-0e0070947e0b" providerId="ADAL" clId="{49458D9C-C0DD-43EB-BFD7-7CF37CFE3803}" dt="2026-01-06T10:19:53.163" v="568" actId="1076"/>
          <ac:picMkLst>
            <pc:docMk/>
            <pc:sldMk cId="3945338565" sldId="2147483386"/>
            <ac:picMk id="37" creationId="{4E426EA1-23A6-5975-79E2-6B88D343F404}"/>
          </ac:picMkLst>
        </pc:picChg>
        <pc:picChg chg="mod">
          <ac:chgData name="ICARDO ISASA Irati (BUDG)" userId="52b30ee7-73a2-452b-94ea-0e0070947e0b" providerId="ADAL" clId="{49458D9C-C0DD-43EB-BFD7-7CF37CFE3803}" dt="2026-01-06T10:21:24.206" v="608" actId="1076"/>
          <ac:picMkLst>
            <pc:docMk/>
            <pc:sldMk cId="3945338565" sldId="2147483386"/>
            <ac:picMk id="40" creationId="{E179079D-D59B-4835-257B-A66584A112CD}"/>
          </ac:picMkLst>
        </pc:picChg>
        <pc:picChg chg="mod">
          <ac:chgData name="ICARDO ISASA Irati (BUDG)" userId="52b30ee7-73a2-452b-94ea-0e0070947e0b" providerId="ADAL" clId="{49458D9C-C0DD-43EB-BFD7-7CF37CFE3803}" dt="2026-01-06T10:19:23.139" v="552" actId="1038"/>
          <ac:picMkLst>
            <pc:docMk/>
            <pc:sldMk cId="3945338565" sldId="2147483386"/>
            <ac:picMk id="41" creationId="{95D8813C-A7D6-CF35-0B5D-A67B405DA498}"/>
          </ac:picMkLst>
        </pc:picChg>
        <pc:picChg chg="mod">
          <ac:chgData name="ICARDO ISASA Irati (BUDG)" userId="52b30ee7-73a2-452b-94ea-0e0070947e0b" providerId="ADAL" clId="{49458D9C-C0DD-43EB-BFD7-7CF37CFE3803}" dt="2026-01-06T10:20:25.354" v="582" actId="1076"/>
          <ac:picMkLst>
            <pc:docMk/>
            <pc:sldMk cId="3945338565" sldId="2147483386"/>
            <ac:picMk id="43" creationId="{F76C0703-3600-B204-FCE8-928C09F0CF1D}"/>
          </ac:picMkLst>
        </pc:picChg>
        <pc:picChg chg="mod">
          <ac:chgData name="ICARDO ISASA Irati (BUDG)" userId="52b30ee7-73a2-452b-94ea-0e0070947e0b" providerId="ADAL" clId="{49458D9C-C0DD-43EB-BFD7-7CF37CFE3803}" dt="2026-01-06T10:16:55.554" v="499" actId="1076"/>
          <ac:picMkLst>
            <pc:docMk/>
            <pc:sldMk cId="3945338565" sldId="2147483386"/>
            <ac:picMk id="46" creationId="{3CEB9AA2-F43C-6142-0C1A-76242BC8D030}"/>
          </ac:picMkLst>
        </pc:picChg>
        <pc:picChg chg="mod">
          <ac:chgData name="ICARDO ISASA Irati (BUDG)" userId="52b30ee7-73a2-452b-94ea-0e0070947e0b" providerId="ADAL" clId="{49458D9C-C0DD-43EB-BFD7-7CF37CFE3803}" dt="2026-01-06T10:18:48.080" v="540" actId="1076"/>
          <ac:picMkLst>
            <pc:docMk/>
            <pc:sldMk cId="3945338565" sldId="2147483386"/>
            <ac:picMk id="47" creationId="{57A8A8DA-CDAA-4C24-816B-58508B8F038D}"/>
          </ac:picMkLst>
        </pc:picChg>
        <pc:picChg chg="mod">
          <ac:chgData name="ICARDO ISASA Irati (BUDG)" userId="52b30ee7-73a2-452b-94ea-0e0070947e0b" providerId="ADAL" clId="{49458D9C-C0DD-43EB-BFD7-7CF37CFE3803}" dt="2026-01-06T10:14:00.446" v="434" actId="1035"/>
          <ac:picMkLst>
            <pc:docMk/>
            <pc:sldMk cId="3945338565" sldId="2147483386"/>
            <ac:picMk id="48" creationId="{495FAC77-E552-0B46-AAE4-10C932372240}"/>
          </ac:picMkLst>
        </pc:picChg>
        <pc:picChg chg="mod">
          <ac:chgData name="ICARDO ISASA Irati (BUDG)" userId="52b30ee7-73a2-452b-94ea-0e0070947e0b" providerId="ADAL" clId="{49458D9C-C0DD-43EB-BFD7-7CF37CFE3803}" dt="2026-01-06T10:17:29.353" v="509" actId="1076"/>
          <ac:picMkLst>
            <pc:docMk/>
            <pc:sldMk cId="3945338565" sldId="2147483386"/>
            <ac:picMk id="50" creationId="{4426FA11-080A-7A37-78A8-E247B3BD644F}"/>
          </ac:picMkLst>
        </pc:picChg>
        <pc:picChg chg="mod">
          <ac:chgData name="ICARDO ISASA Irati (BUDG)" userId="52b30ee7-73a2-452b-94ea-0e0070947e0b" providerId="ADAL" clId="{49458D9C-C0DD-43EB-BFD7-7CF37CFE3803}" dt="2026-01-06T10:18:16.785" v="524" actId="1076"/>
          <ac:picMkLst>
            <pc:docMk/>
            <pc:sldMk cId="3945338565" sldId="2147483386"/>
            <ac:picMk id="51" creationId="{16FA5802-48CF-5F41-D108-E910DD444927}"/>
          </ac:picMkLst>
        </pc:picChg>
        <pc:picChg chg="mod">
          <ac:chgData name="ICARDO ISASA Irati (BUDG)" userId="52b30ee7-73a2-452b-94ea-0e0070947e0b" providerId="ADAL" clId="{49458D9C-C0DD-43EB-BFD7-7CF37CFE3803}" dt="2026-01-06T10:15:28.948" v="467" actId="1076"/>
          <ac:picMkLst>
            <pc:docMk/>
            <pc:sldMk cId="3945338565" sldId="2147483386"/>
            <ac:picMk id="52" creationId="{6E170BBF-A178-44AC-38CC-91A7156771DB}"/>
          </ac:picMkLst>
        </pc:picChg>
        <pc:picChg chg="mod">
          <ac:chgData name="ICARDO ISASA Irati (BUDG)" userId="52b30ee7-73a2-452b-94ea-0e0070947e0b" providerId="ADAL" clId="{49458D9C-C0DD-43EB-BFD7-7CF37CFE3803}" dt="2026-01-06T10:16:11.067" v="478" actId="1076"/>
          <ac:picMkLst>
            <pc:docMk/>
            <pc:sldMk cId="3945338565" sldId="2147483386"/>
            <ac:picMk id="53" creationId="{D86D5E94-7AA3-37D1-A143-8F96A6E5E329}"/>
          </ac:picMkLst>
        </pc:picChg>
        <pc:picChg chg="mod">
          <ac:chgData name="ICARDO ISASA Irati (BUDG)" userId="52b30ee7-73a2-452b-94ea-0e0070947e0b" providerId="ADAL" clId="{49458D9C-C0DD-43EB-BFD7-7CF37CFE3803}" dt="2026-01-06T10:12:28.850" v="402" actId="1076"/>
          <ac:picMkLst>
            <pc:docMk/>
            <pc:sldMk cId="3945338565" sldId="2147483386"/>
            <ac:picMk id="54" creationId="{0CE4A8E3-20DA-DA10-8412-D17422EDB58E}"/>
          </ac:picMkLst>
        </pc:picChg>
        <pc:picChg chg="mod">
          <ac:chgData name="ICARDO ISASA Irati (BUDG)" userId="52b30ee7-73a2-452b-94ea-0e0070947e0b" providerId="ADAL" clId="{49458D9C-C0DD-43EB-BFD7-7CF37CFE3803}" dt="2026-01-06T10:13:00.080" v="411" actId="1076"/>
          <ac:picMkLst>
            <pc:docMk/>
            <pc:sldMk cId="3945338565" sldId="2147483386"/>
            <ac:picMk id="62" creationId="{A1D34F74-7A99-C624-DB7A-86C0B98A0CAC}"/>
          </ac:picMkLst>
        </pc:picChg>
        <pc:picChg chg="add mod">
          <ac:chgData name="ICARDO ISASA Irati (BUDG)" userId="52b30ee7-73a2-452b-94ea-0e0070947e0b" providerId="ADAL" clId="{49458D9C-C0DD-43EB-BFD7-7CF37CFE3803}" dt="2026-01-06T10:21:06.410" v="600" actId="1076"/>
          <ac:picMkLst>
            <pc:docMk/>
            <pc:sldMk cId="3945338565" sldId="2147483386"/>
            <ac:picMk id="90" creationId="{8D1DC956-BA9C-7450-5351-FD5C1E82D683}"/>
          </ac:picMkLst>
        </pc:picChg>
        <pc:picChg chg="add mod">
          <ac:chgData name="ICARDO ISASA Irati (BUDG)" userId="52b30ee7-73a2-452b-94ea-0e0070947e0b" providerId="ADAL" clId="{49458D9C-C0DD-43EB-BFD7-7CF37CFE3803}" dt="2026-01-06T10:26:58.967" v="615" actId="1076"/>
          <ac:picMkLst>
            <pc:docMk/>
            <pc:sldMk cId="3945338565" sldId="2147483386"/>
            <ac:picMk id="127" creationId="{68F26A85-D8A8-22AC-0A06-8B88D096C82B}"/>
          </ac:picMkLst>
        </pc:picChg>
      </pc:sldChg>
      <pc:sldChg chg="addSp delSp modSp add mod">
        <pc:chgData name="ICARDO ISASA Irati (BUDG)" userId="52b30ee7-73a2-452b-94ea-0e0070947e0b" providerId="ADAL" clId="{49458D9C-C0DD-43EB-BFD7-7CF37CFE3803}" dt="2026-01-06T10:04:13.243" v="390" actId="20577"/>
        <pc:sldMkLst>
          <pc:docMk/>
          <pc:sldMk cId="118035268" sldId="2147483389"/>
        </pc:sldMkLst>
        <pc:spChg chg="mod">
          <ac:chgData name="ICARDO ISASA Irati (BUDG)" userId="52b30ee7-73a2-452b-94ea-0e0070947e0b" providerId="ADAL" clId="{49458D9C-C0DD-43EB-BFD7-7CF37CFE3803}" dt="2026-01-06T09:33:37.565" v="11" actId="6549"/>
          <ac:spMkLst>
            <pc:docMk/>
            <pc:sldMk cId="118035268" sldId="2147483389"/>
            <ac:spMk id="3" creationId="{16920163-AFBB-0E53-A313-186B2CC73964}"/>
          </ac:spMkLst>
        </pc:spChg>
        <pc:spChg chg="add del mod">
          <ac:chgData name="ICARDO ISASA Irati (BUDG)" userId="52b30ee7-73a2-452b-94ea-0e0070947e0b" providerId="ADAL" clId="{49458D9C-C0DD-43EB-BFD7-7CF37CFE3803}" dt="2026-01-06T09:44:36.889" v="150" actId="478"/>
          <ac:spMkLst>
            <pc:docMk/>
            <pc:sldMk cId="118035268" sldId="2147483389"/>
            <ac:spMk id="4" creationId="{BA6D9C61-A9FC-6F21-CFDA-0503F7B575F5}"/>
          </ac:spMkLst>
        </pc:spChg>
        <pc:spChg chg="add del mod">
          <ac:chgData name="ICARDO ISASA Irati (BUDG)" userId="52b30ee7-73a2-452b-94ea-0e0070947e0b" providerId="ADAL" clId="{49458D9C-C0DD-43EB-BFD7-7CF37CFE3803}" dt="2026-01-06T09:45:16.566" v="153" actId="478"/>
          <ac:spMkLst>
            <pc:docMk/>
            <pc:sldMk cId="118035268" sldId="2147483389"/>
            <ac:spMk id="9" creationId="{BA6D9C61-A9FC-6F21-CFDA-0503F7B575F5}"/>
          </ac:spMkLst>
        </pc:spChg>
        <pc:spChg chg="add mod">
          <ac:chgData name="ICARDO ISASA Irati (BUDG)" userId="52b30ee7-73a2-452b-94ea-0e0070947e0b" providerId="ADAL" clId="{49458D9C-C0DD-43EB-BFD7-7CF37CFE3803}" dt="2026-01-06T09:56:10.548" v="371"/>
          <ac:spMkLst>
            <pc:docMk/>
            <pc:sldMk cId="118035268" sldId="2147483389"/>
            <ac:spMk id="11" creationId="{03F59C15-EB98-4E7E-A145-4406D248EA3D}"/>
          </ac:spMkLst>
        </pc:spChg>
        <pc:spChg chg="add mod">
          <ac:chgData name="ICARDO ISASA Irati (BUDG)" userId="52b30ee7-73a2-452b-94ea-0e0070947e0b" providerId="ADAL" clId="{49458D9C-C0DD-43EB-BFD7-7CF37CFE3803}" dt="2026-01-06T09:56:10.548" v="371"/>
          <ac:spMkLst>
            <pc:docMk/>
            <pc:sldMk cId="118035268" sldId="2147483389"/>
            <ac:spMk id="15" creationId="{DBDED998-247D-F5B2-0338-B6DC55CCDFA4}"/>
          </ac:spMkLst>
        </pc:spChg>
        <pc:spChg chg="add mod">
          <ac:chgData name="ICARDO ISASA Irati (BUDG)" userId="52b30ee7-73a2-452b-94ea-0e0070947e0b" providerId="ADAL" clId="{49458D9C-C0DD-43EB-BFD7-7CF37CFE3803}" dt="2026-01-06T09:56:10.548" v="371"/>
          <ac:spMkLst>
            <pc:docMk/>
            <pc:sldMk cId="118035268" sldId="2147483389"/>
            <ac:spMk id="18" creationId="{675E1CBB-E25D-4FBC-783C-B568909A8B06}"/>
          </ac:spMkLst>
        </pc:spChg>
        <pc:spChg chg="mod">
          <ac:chgData name="ICARDO ISASA Irati (BUDG)" userId="52b30ee7-73a2-452b-94ea-0e0070947e0b" providerId="ADAL" clId="{49458D9C-C0DD-43EB-BFD7-7CF37CFE3803}" dt="2026-01-06T10:04:13.243" v="390" actId="20577"/>
          <ac:spMkLst>
            <pc:docMk/>
            <pc:sldMk cId="118035268" sldId="2147483389"/>
            <ac:spMk id="22" creationId="{6F266751-D27E-2C30-B79E-999E009C36FD}"/>
          </ac:spMkLst>
        </pc:spChg>
        <pc:spChg chg="add mod">
          <ac:chgData name="ICARDO ISASA Irati (BUDG)" userId="52b30ee7-73a2-452b-94ea-0e0070947e0b" providerId="ADAL" clId="{49458D9C-C0DD-43EB-BFD7-7CF37CFE3803}" dt="2026-01-06T09:56:10.548" v="371"/>
          <ac:spMkLst>
            <pc:docMk/>
            <pc:sldMk cId="118035268" sldId="2147483389"/>
            <ac:spMk id="24" creationId="{FAB401B0-82CC-8FB6-0FDC-5C42313554EA}"/>
          </ac:spMkLst>
        </pc:spChg>
        <pc:spChg chg="add mod">
          <ac:chgData name="ICARDO ISASA Irati (BUDG)" userId="52b30ee7-73a2-452b-94ea-0e0070947e0b" providerId="ADAL" clId="{49458D9C-C0DD-43EB-BFD7-7CF37CFE3803}" dt="2026-01-06T09:56:10.548" v="371"/>
          <ac:spMkLst>
            <pc:docMk/>
            <pc:sldMk cId="118035268" sldId="2147483389"/>
            <ac:spMk id="27" creationId="{49CB6BB0-6A78-6AC8-4AB7-F976126F1228}"/>
          </ac:spMkLst>
        </pc:spChg>
        <pc:spChg chg="add mod">
          <ac:chgData name="ICARDO ISASA Irati (BUDG)" userId="52b30ee7-73a2-452b-94ea-0e0070947e0b" providerId="ADAL" clId="{49458D9C-C0DD-43EB-BFD7-7CF37CFE3803}" dt="2026-01-06T09:56:10.548" v="371"/>
          <ac:spMkLst>
            <pc:docMk/>
            <pc:sldMk cId="118035268" sldId="2147483389"/>
            <ac:spMk id="29" creationId="{C9DBAEA5-5862-39DB-5D31-834C91DFE0A9}"/>
          </ac:spMkLst>
        </pc:spChg>
        <pc:spChg chg="add mod">
          <ac:chgData name="ICARDO ISASA Irati (BUDG)" userId="52b30ee7-73a2-452b-94ea-0e0070947e0b" providerId="ADAL" clId="{49458D9C-C0DD-43EB-BFD7-7CF37CFE3803}" dt="2026-01-06T09:56:10.548" v="371"/>
          <ac:spMkLst>
            <pc:docMk/>
            <pc:sldMk cId="118035268" sldId="2147483389"/>
            <ac:spMk id="30" creationId="{0BFB773F-93E0-84C6-72AF-2E704053F958}"/>
          </ac:spMkLst>
        </pc:spChg>
        <pc:spChg chg="add mod">
          <ac:chgData name="ICARDO ISASA Irati (BUDG)" userId="52b30ee7-73a2-452b-94ea-0e0070947e0b" providerId="ADAL" clId="{49458D9C-C0DD-43EB-BFD7-7CF37CFE3803}" dt="2026-01-06T09:56:10.548" v="371"/>
          <ac:spMkLst>
            <pc:docMk/>
            <pc:sldMk cId="118035268" sldId="2147483389"/>
            <ac:spMk id="31" creationId="{7F19A4FA-DE8A-8A90-2755-262DBCA6B541}"/>
          </ac:spMkLst>
        </pc:spChg>
        <pc:spChg chg="add mod">
          <ac:chgData name="ICARDO ISASA Irati (BUDG)" userId="52b30ee7-73a2-452b-94ea-0e0070947e0b" providerId="ADAL" clId="{49458D9C-C0DD-43EB-BFD7-7CF37CFE3803}" dt="2026-01-06T09:56:10.548" v="371"/>
          <ac:spMkLst>
            <pc:docMk/>
            <pc:sldMk cId="118035268" sldId="2147483389"/>
            <ac:spMk id="37" creationId="{F5788F4E-6768-3D31-AE61-72B250881A68}"/>
          </ac:spMkLst>
        </pc:spChg>
        <pc:spChg chg="add mod">
          <ac:chgData name="ICARDO ISASA Irati (BUDG)" userId="52b30ee7-73a2-452b-94ea-0e0070947e0b" providerId="ADAL" clId="{49458D9C-C0DD-43EB-BFD7-7CF37CFE3803}" dt="2026-01-06T09:56:10.548" v="371"/>
          <ac:spMkLst>
            <pc:docMk/>
            <pc:sldMk cId="118035268" sldId="2147483389"/>
            <ac:spMk id="39" creationId="{7470B440-E381-8025-E5D3-09C44A54A115}"/>
          </ac:spMkLst>
        </pc:spChg>
        <pc:grpChg chg="del">
          <ac:chgData name="ICARDO ISASA Irati (BUDG)" userId="52b30ee7-73a2-452b-94ea-0e0070947e0b" providerId="ADAL" clId="{49458D9C-C0DD-43EB-BFD7-7CF37CFE3803}" dt="2026-01-06T09:56:11.644" v="372" actId="21"/>
          <ac:grpSpMkLst>
            <pc:docMk/>
            <pc:sldMk cId="118035268" sldId="2147483389"/>
            <ac:grpSpMk id="10" creationId="{DDBD5468-DE15-78C3-ACB9-EC1AA995E551}"/>
          </ac:grpSpMkLst>
        </pc:grpChg>
        <pc:graphicFrameChg chg="mod modGraphic">
          <ac:chgData name="ICARDO ISASA Irati (BUDG)" userId="52b30ee7-73a2-452b-94ea-0e0070947e0b" providerId="ADAL" clId="{49458D9C-C0DD-43EB-BFD7-7CF37CFE3803}" dt="2026-01-06T10:04:11.252" v="388" actId="20577"/>
          <ac:graphicFrameMkLst>
            <pc:docMk/>
            <pc:sldMk cId="118035268" sldId="2147483389"/>
            <ac:graphicFrameMk id="7" creationId="{4DF489FC-7D77-ED33-F912-9A1902635E5A}"/>
          </ac:graphicFrameMkLst>
        </pc:graphicFrameChg>
        <pc:picChg chg="del">
          <ac:chgData name="ICARDO ISASA Irati (BUDG)" userId="52b30ee7-73a2-452b-94ea-0e0070947e0b" providerId="ADAL" clId="{49458D9C-C0DD-43EB-BFD7-7CF37CFE3803}" dt="2026-01-06T09:33:39.153" v="12" actId="478"/>
          <ac:picMkLst>
            <pc:docMk/>
            <pc:sldMk cId="118035268" sldId="2147483389"/>
            <ac:picMk id="5" creationId="{8A3A68AB-2745-E51A-0E00-9C3B55281683}"/>
          </ac:picMkLst>
        </pc:picChg>
        <pc:picChg chg="mod">
          <ac:chgData name="ICARDO ISASA Irati (BUDG)" userId="52b30ee7-73a2-452b-94ea-0e0070947e0b" providerId="ADAL" clId="{49458D9C-C0DD-43EB-BFD7-7CF37CFE3803}" dt="2026-01-06T09:56:21.977" v="378" actId="1076"/>
          <ac:picMkLst>
            <pc:docMk/>
            <pc:sldMk cId="118035268" sldId="2147483389"/>
            <ac:picMk id="6" creationId="{5465C004-9810-29B9-B43A-4751A45A284B}"/>
          </ac:picMkLst>
        </pc:picChg>
        <pc:picChg chg="add">
          <ac:chgData name="ICARDO ISASA Irati (BUDG)" userId="52b30ee7-73a2-452b-94ea-0e0070947e0b" providerId="ADAL" clId="{49458D9C-C0DD-43EB-BFD7-7CF37CFE3803}" dt="2026-01-06T09:43:44.669" v="146"/>
          <ac:picMkLst>
            <pc:docMk/>
            <pc:sldMk cId="118035268" sldId="2147483389"/>
            <ac:picMk id="8" creationId="{7F7E3A1A-41E9-334F-C844-B2B71CFC4665}"/>
          </ac:picMkLst>
        </pc:picChg>
        <pc:picChg chg="add mod">
          <ac:chgData name="ICARDO ISASA Irati (BUDG)" userId="52b30ee7-73a2-452b-94ea-0e0070947e0b" providerId="ADAL" clId="{49458D9C-C0DD-43EB-BFD7-7CF37CFE3803}" dt="2026-01-06T09:56:20.031" v="377" actId="1076"/>
          <ac:picMkLst>
            <pc:docMk/>
            <pc:sldMk cId="118035268" sldId="2147483389"/>
            <ac:picMk id="40" creationId="{A21FF2E1-8156-19EC-B06B-73F2CAED5D56}"/>
          </ac:picMkLst>
        </pc:picChg>
      </pc:sldChg>
      <pc:sldChg chg="addSp delSp modSp add mod">
        <pc:chgData name="ICARDO ISASA Irati (BUDG)" userId="52b30ee7-73a2-452b-94ea-0e0070947e0b" providerId="ADAL" clId="{49458D9C-C0DD-43EB-BFD7-7CF37CFE3803}" dt="2026-01-06T10:30:23.726" v="714" actId="20577"/>
        <pc:sldMkLst>
          <pc:docMk/>
          <pc:sldMk cId="727630989" sldId="2147483390"/>
        </pc:sldMkLst>
        <pc:spChg chg="mod">
          <ac:chgData name="ICARDO ISASA Irati (BUDG)" userId="52b30ee7-73a2-452b-94ea-0e0070947e0b" providerId="ADAL" clId="{49458D9C-C0DD-43EB-BFD7-7CF37CFE3803}" dt="2026-01-06T10:30:23.726" v="714" actId="20577"/>
          <ac:spMkLst>
            <pc:docMk/>
            <pc:sldMk cId="727630989" sldId="2147483390"/>
            <ac:spMk id="3" creationId="{5F5517C0-D184-C9A3-FFCC-FA13732C864B}"/>
          </ac:spMkLst>
        </pc:spChg>
        <pc:spChg chg="add mod">
          <ac:chgData name="ICARDO ISASA Irati (BUDG)" userId="52b30ee7-73a2-452b-94ea-0e0070947e0b" providerId="ADAL" clId="{49458D9C-C0DD-43EB-BFD7-7CF37CFE3803}" dt="2026-01-06T10:28:14.820" v="637"/>
          <ac:spMkLst>
            <pc:docMk/>
            <pc:sldMk cId="727630989" sldId="2147483390"/>
            <ac:spMk id="11" creationId="{AD736B3B-F1C5-34AF-AFE9-B652327091AD}"/>
          </ac:spMkLst>
        </pc:spChg>
        <pc:spChg chg="add mod">
          <ac:chgData name="ICARDO ISASA Irati (BUDG)" userId="52b30ee7-73a2-452b-94ea-0e0070947e0b" providerId="ADAL" clId="{49458D9C-C0DD-43EB-BFD7-7CF37CFE3803}" dt="2026-01-06T10:28:14.820" v="637"/>
          <ac:spMkLst>
            <pc:docMk/>
            <pc:sldMk cId="727630989" sldId="2147483390"/>
            <ac:spMk id="12" creationId="{1D7F2358-87A4-4E0D-1D50-BB68F87F2559}"/>
          </ac:spMkLst>
        </pc:spChg>
        <pc:spChg chg="add mod">
          <ac:chgData name="ICARDO ISASA Irati (BUDG)" userId="52b30ee7-73a2-452b-94ea-0e0070947e0b" providerId="ADAL" clId="{49458D9C-C0DD-43EB-BFD7-7CF37CFE3803}" dt="2026-01-06T10:28:14.820" v="637"/>
          <ac:spMkLst>
            <pc:docMk/>
            <pc:sldMk cId="727630989" sldId="2147483390"/>
            <ac:spMk id="16" creationId="{57276C77-7751-8DA3-006E-4AE3CF66D63A}"/>
          </ac:spMkLst>
        </pc:spChg>
        <pc:spChg chg="add mod">
          <ac:chgData name="ICARDO ISASA Irati (BUDG)" userId="52b30ee7-73a2-452b-94ea-0e0070947e0b" providerId="ADAL" clId="{49458D9C-C0DD-43EB-BFD7-7CF37CFE3803}" dt="2026-01-06T10:28:14.820" v="637"/>
          <ac:spMkLst>
            <pc:docMk/>
            <pc:sldMk cId="727630989" sldId="2147483390"/>
            <ac:spMk id="21" creationId="{09DF9249-E932-28E8-5B65-60078A09B36F}"/>
          </ac:spMkLst>
        </pc:spChg>
        <pc:spChg chg="mod">
          <ac:chgData name="ICARDO ISASA Irati (BUDG)" userId="52b30ee7-73a2-452b-94ea-0e0070947e0b" providerId="ADAL" clId="{49458D9C-C0DD-43EB-BFD7-7CF37CFE3803}" dt="2026-01-06T10:30:12.373" v="703" actId="20577"/>
          <ac:spMkLst>
            <pc:docMk/>
            <pc:sldMk cId="727630989" sldId="2147483390"/>
            <ac:spMk id="22" creationId="{DBE98E05-9343-AE08-0346-1E65244D1E87}"/>
          </ac:spMkLst>
        </pc:spChg>
        <pc:spChg chg="add mod">
          <ac:chgData name="ICARDO ISASA Irati (BUDG)" userId="52b30ee7-73a2-452b-94ea-0e0070947e0b" providerId="ADAL" clId="{49458D9C-C0DD-43EB-BFD7-7CF37CFE3803}" dt="2026-01-06T10:28:14.820" v="637"/>
          <ac:spMkLst>
            <pc:docMk/>
            <pc:sldMk cId="727630989" sldId="2147483390"/>
            <ac:spMk id="23" creationId="{70E63518-3648-61C7-8655-5DC00056CFCD}"/>
          </ac:spMkLst>
        </pc:spChg>
        <pc:spChg chg="add mod">
          <ac:chgData name="ICARDO ISASA Irati (BUDG)" userId="52b30ee7-73a2-452b-94ea-0e0070947e0b" providerId="ADAL" clId="{49458D9C-C0DD-43EB-BFD7-7CF37CFE3803}" dt="2026-01-06T10:28:14.820" v="637"/>
          <ac:spMkLst>
            <pc:docMk/>
            <pc:sldMk cId="727630989" sldId="2147483390"/>
            <ac:spMk id="25" creationId="{2D900C78-FEEC-F9EE-BA0F-736B12A09911}"/>
          </ac:spMkLst>
        </pc:spChg>
        <pc:spChg chg="add mod">
          <ac:chgData name="ICARDO ISASA Irati (BUDG)" userId="52b30ee7-73a2-452b-94ea-0e0070947e0b" providerId="ADAL" clId="{49458D9C-C0DD-43EB-BFD7-7CF37CFE3803}" dt="2026-01-06T10:28:14.820" v="637"/>
          <ac:spMkLst>
            <pc:docMk/>
            <pc:sldMk cId="727630989" sldId="2147483390"/>
            <ac:spMk id="30" creationId="{0CE87436-0F5A-8F6B-1224-23FF67E7FB01}"/>
          </ac:spMkLst>
        </pc:spChg>
        <pc:spChg chg="add mod">
          <ac:chgData name="ICARDO ISASA Irati (BUDG)" userId="52b30ee7-73a2-452b-94ea-0e0070947e0b" providerId="ADAL" clId="{49458D9C-C0DD-43EB-BFD7-7CF37CFE3803}" dt="2026-01-06T10:28:14.820" v="637"/>
          <ac:spMkLst>
            <pc:docMk/>
            <pc:sldMk cId="727630989" sldId="2147483390"/>
            <ac:spMk id="32" creationId="{3D81FBD1-4639-6D38-D81F-6742142A963D}"/>
          </ac:spMkLst>
        </pc:spChg>
        <pc:spChg chg="add mod">
          <ac:chgData name="ICARDO ISASA Irati (BUDG)" userId="52b30ee7-73a2-452b-94ea-0e0070947e0b" providerId="ADAL" clId="{49458D9C-C0DD-43EB-BFD7-7CF37CFE3803}" dt="2026-01-06T10:28:14.820" v="637"/>
          <ac:spMkLst>
            <pc:docMk/>
            <pc:sldMk cId="727630989" sldId="2147483390"/>
            <ac:spMk id="35" creationId="{10E063CF-A13F-120A-1CCF-438059F5DDB7}"/>
          </ac:spMkLst>
        </pc:spChg>
        <pc:spChg chg="add mod">
          <ac:chgData name="ICARDO ISASA Irati (BUDG)" userId="52b30ee7-73a2-452b-94ea-0e0070947e0b" providerId="ADAL" clId="{49458D9C-C0DD-43EB-BFD7-7CF37CFE3803}" dt="2026-01-06T10:28:14.820" v="637"/>
          <ac:spMkLst>
            <pc:docMk/>
            <pc:sldMk cId="727630989" sldId="2147483390"/>
            <ac:spMk id="36" creationId="{AD27FA76-0DF6-C0FB-01C3-C1AA0ED073E3}"/>
          </ac:spMkLst>
        </pc:spChg>
        <pc:grpChg chg="del">
          <ac:chgData name="ICARDO ISASA Irati (BUDG)" userId="52b30ee7-73a2-452b-94ea-0e0070947e0b" providerId="ADAL" clId="{49458D9C-C0DD-43EB-BFD7-7CF37CFE3803}" dt="2026-01-06T10:28:15.873" v="638" actId="21"/>
          <ac:grpSpMkLst>
            <pc:docMk/>
            <pc:sldMk cId="727630989" sldId="2147483390"/>
            <ac:grpSpMk id="4" creationId="{C31DF194-F571-1F1C-BE4E-A34780E80181}"/>
          </ac:grpSpMkLst>
        </pc:grpChg>
        <pc:graphicFrameChg chg="mod modGraphic">
          <ac:chgData name="ICARDO ISASA Irati (BUDG)" userId="52b30ee7-73a2-452b-94ea-0e0070947e0b" providerId="ADAL" clId="{49458D9C-C0DD-43EB-BFD7-7CF37CFE3803}" dt="2026-01-06T10:29:02.370" v="688" actId="1076"/>
          <ac:graphicFrameMkLst>
            <pc:docMk/>
            <pc:sldMk cId="727630989" sldId="2147483390"/>
            <ac:graphicFrameMk id="7" creationId="{ABB08B47-F69D-EEB1-29CD-74E752F796C3}"/>
          </ac:graphicFrameMkLst>
        </pc:graphicFrameChg>
        <pc:picChg chg="del">
          <ac:chgData name="ICARDO ISASA Irati (BUDG)" userId="52b30ee7-73a2-452b-94ea-0e0070947e0b" providerId="ADAL" clId="{49458D9C-C0DD-43EB-BFD7-7CF37CFE3803}" dt="2026-01-06T10:28:03.601" v="636" actId="478"/>
          <ac:picMkLst>
            <pc:docMk/>
            <pc:sldMk cId="727630989" sldId="2147483390"/>
            <ac:picMk id="5" creationId="{B48E3A9B-0504-3437-904A-1E4DA79DADA2}"/>
          </ac:picMkLst>
        </pc:picChg>
        <pc:picChg chg="add mod">
          <ac:chgData name="ICARDO ISASA Irati (BUDG)" userId="52b30ee7-73a2-452b-94ea-0e0070947e0b" providerId="ADAL" clId="{49458D9C-C0DD-43EB-BFD7-7CF37CFE3803}" dt="2026-01-06T10:28:21.824" v="641" actId="1076"/>
          <ac:picMkLst>
            <pc:docMk/>
            <pc:sldMk cId="727630989" sldId="2147483390"/>
            <ac:picMk id="39" creationId="{8B519904-6549-FD6A-285E-6092000F20EC}"/>
          </ac:picMkLst>
        </pc:picChg>
      </pc:sldChg>
    </pc:docChg>
  </pc:docChgLst>
  <pc:docChgLst>
    <pc:chgData name="ICARDO ISASA Irati (BUDG)" userId="52b30ee7-73a2-452b-94ea-0e0070947e0b" providerId="ADAL" clId="{D31930A7-0D32-4CAB-8247-D6FD79CDCEAF}"/>
    <pc:docChg chg="undo custSel modSld">
      <pc:chgData name="ICARDO ISASA Irati (BUDG)" userId="52b30ee7-73a2-452b-94ea-0e0070947e0b" providerId="ADAL" clId="{D31930A7-0D32-4CAB-8247-D6FD79CDCEAF}" dt="2025-11-28T09:37:55.637" v="131" actId="20577"/>
      <pc:docMkLst>
        <pc:docMk/>
      </pc:docMkLst>
      <pc:sldChg chg="modSp mod">
        <pc:chgData name="ICARDO ISASA Irati (BUDG)" userId="52b30ee7-73a2-452b-94ea-0e0070947e0b" providerId="ADAL" clId="{D31930A7-0D32-4CAB-8247-D6FD79CDCEAF}" dt="2025-11-28T09:28:48.976" v="11" actId="20577"/>
        <pc:sldMkLst>
          <pc:docMk/>
          <pc:sldMk cId="2338084395" sldId="2147379336"/>
        </pc:sldMkLst>
        <pc:spChg chg="mod">
          <ac:chgData name="ICARDO ISASA Irati (BUDG)" userId="52b30ee7-73a2-452b-94ea-0e0070947e0b" providerId="ADAL" clId="{D31930A7-0D32-4CAB-8247-D6FD79CDCEAF}" dt="2025-11-28T09:28:46.702" v="9" actId="20577"/>
          <ac:spMkLst>
            <pc:docMk/>
            <pc:sldMk cId="2338084395" sldId="2147379336"/>
            <ac:spMk id="22" creationId="{522A1C7F-3CAD-47F2-8823-0ECE687280A1}"/>
          </ac:spMkLst>
        </pc:spChg>
        <pc:graphicFrameChg chg="modGraphic">
          <ac:chgData name="ICARDO ISASA Irati (BUDG)" userId="52b30ee7-73a2-452b-94ea-0e0070947e0b" providerId="ADAL" clId="{D31930A7-0D32-4CAB-8247-D6FD79CDCEAF}" dt="2025-11-28T09:28:48.976" v="11" actId="20577"/>
          <ac:graphicFrameMkLst>
            <pc:docMk/>
            <pc:sldMk cId="2338084395" sldId="2147379336"/>
            <ac:graphicFrameMk id="6" creationId="{C3E37B96-CC36-C15A-1755-532EED12E0C0}"/>
          </ac:graphicFrameMkLst>
        </pc:graphicFrameChg>
      </pc:sldChg>
      <pc:sldChg chg="addSp delSp modSp mod">
        <pc:chgData name="ICARDO ISASA Irati (BUDG)" userId="52b30ee7-73a2-452b-94ea-0e0070947e0b" providerId="ADAL" clId="{D31930A7-0D32-4CAB-8247-D6FD79CDCEAF}" dt="2025-11-28T09:35:23.952" v="91" actId="1076"/>
        <pc:sldMkLst>
          <pc:docMk/>
          <pc:sldMk cId="2311696246" sldId="2147379340"/>
        </pc:sldMkLst>
        <pc:spChg chg="mod">
          <ac:chgData name="ICARDO ISASA Irati (BUDG)" userId="52b30ee7-73a2-452b-94ea-0e0070947e0b" providerId="ADAL" clId="{D31930A7-0D32-4CAB-8247-D6FD79CDCEAF}" dt="2025-11-28T09:31:58.376" v="79" actId="1076"/>
          <ac:spMkLst>
            <pc:docMk/>
            <pc:sldMk cId="2311696246" sldId="2147379340"/>
            <ac:spMk id="3" creationId="{DFEBDAD6-62E7-73F5-EE2A-1B93E1D071B9}"/>
          </ac:spMkLst>
        </pc:spChg>
        <pc:spChg chg="mod">
          <ac:chgData name="ICARDO ISASA Irati (BUDG)" userId="52b30ee7-73a2-452b-94ea-0e0070947e0b" providerId="ADAL" clId="{D31930A7-0D32-4CAB-8247-D6FD79CDCEAF}" dt="2025-11-28T09:31:55.604" v="78" actId="1076"/>
          <ac:spMkLst>
            <pc:docMk/>
            <pc:sldMk cId="2311696246" sldId="2147379340"/>
            <ac:spMk id="22" creationId="{522A1C7F-3CAD-47F2-8823-0ECE687280A1}"/>
          </ac:spMkLst>
        </pc:spChg>
        <pc:graphicFrameChg chg="mod modGraphic">
          <ac:chgData name="ICARDO ISASA Irati (BUDG)" userId="52b30ee7-73a2-452b-94ea-0e0070947e0b" providerId="ADAL" clId="{D31930A7-0D32-4CAB-8247-D6FD79CDCEAF}" dt="2025-11-28T09:31:47.939" v="76" actId="14100"/>
          <ac:graphicFrameMkLst>
            <pc:docMk/>
            <pc:sldMk cId="2311696246" sldId="2147379340"/>
            <ac:graphicFrameMk id="7" creationId="{0524D1E7-74A5-F67B-F72C-9272CF00F01F}"/>
          </ac:graphicFrameMkLst>
        </pc:graphicFrameChg>
        <pc:picChg chg="add mod">
          <ac:chgData name="ICARDO ISASA Irati (BUDG)" userId="52b30ee7-73a2-452b-94ea-0e0070947e0b" providerId="ADAL" clId="{D31930A7-0D32-4CAB-8247-D6FD79CDCEAF}" dt="2025-11-28T09:35:23.952" v="91" actId="1076"/>
          <ac:picMkLst>
            <pc:docMk/>
            <pc:sldMk cId="2311696246" sldId="2147379340"/>
            <ac:picMk id="71" creationId="{D7D061F7-5CF0-48F0-BB56-0A4E16018324}"/>
          </ac:picMkLst>
        </pc:picChg>
      </pc:sldChg>
      <pc:sldChg chg="modSp mod">
        <pc:chgData name="ICARDO ISASA Irati (BUDG)" userId="52b30ee7-73a2-452b-94ea-0e0070947e0b" providerId="ADAL" clId="{D31930A7-0D32-4CAB-8247-D6FD79CDCEAF}" dt="2025-11-28T09:36:57.460" v="127" actId="20577"/>
        <pc:sldMkLst>
          <pc:docMk/>
          <pc:sldMk cId="3348599274" sldId="2147379346"/>
        </pc:sldMkLst>
        <pc:spChg chg="mod">
          <ac:chgData name="ICARDO ISASA Irati (BUDG)" userId="52b30ee7-73a2-452b-94ea-0e0070947e0b" providerId="ADAL" clId="{D31930A7-0D32-4CAB-8247-D6FD79CDCEAF}" dt="2025-11-28T09:36:57.460" v="127" actId="20577"/>
          <ac:spMkLst>
            <pc:docMk/>
            <pc:sldMk cId="3348599274" sldId="2147379346"/>
            <ac:spMk id="22" creationId="{522A1C7F-3CAD-47F2-8823-0ECE687280A1}"/>
          </ac:spMkLst>
        </pc:spChg>
      </pc:sldChg>
      <pc:sldChg chg="addSp delSp modSp mod">
        <pc:chgData name="ICARDO ISASA Irati (BUDG)" userId="52b30ee7-73a2-452b-94ea-0e0070947e0b" providerId="ADAL" clId="{D31930A7-0D32-4CAB-8247-D6FD79CDCEAF}" dt="2025-11-28T09:37:55.637" v="131" actId="20577"/>
        <pc:sldMkLst>
          <pc:docMk/>
          <pc:sldMk cId="3945338565" sldId="2147483386"/>
        </pc:sldMkLst>
        <pc:spChg chg="mod">
          <ac:chgData name="ICARDO ISASA Irati (BUDG)" userId="52b30ee7-73a2-452b-94ea-0e0070947e0b" providerId="ADAL" clId="{D31930A7-0D32-4CAB-8247-D6FD79CDCEAF}" dt="2025-11-28T09:36:09.300" v="123" actId="6549"/>
          <ac:spMkLst>
            <pc:docMk/>
            <pc:sldMk cId="3945338565" sldId="2147483386"/>
            <ac:spMk id="4" creationId="{5061305F-0332-7FC9-9F36-C29DD3FF9CFF}"/>
          </ac:spMkLst>
        </pc:spChg>
        <pc:spChg chg="mod">
          <ac:chgData name="ICARDO ISASA Irati (BUDG)" userId="52b30ee7-73a2-452b-94ea-0e0070947e0b" providerId="ADAL" clId="{D31930A7-0D32-4CAB-8247-D6FD79CDCEAF}" dt="2025-11-28T09:37:03.702" v="129" actId="20577"/>
          <ac:spMkLst>
            <pc:docMk/>
            <pc:sldMk cId="3945338565" sldId="2147483386"/>
            <ac:spMk id="139" creationId="{9291F32C-ED75-E674-6C9A-0416CAC0153A}"/>
          </ac:spMkLst>
        </pc:spChg>
        <pc:spChg chg="mod">
          <ac:chgData name="ICARDO ISASA Irati (BUDG)" userId="52b30ee7-73a2-452b-94ea-0e0070947e0b" providerId="ADAL" clId="{D31930A7-0D32-4CAB-8247-D6FD79CDCEAF}" dt="2025-11-28T09:35:55.677" v="117" actId="20577"/>
          <ac:spMkLst>
            <pc:docMk/>
            <pc:sldMk cId="3945338565" sldId="2147483386"/>
            <ac:spMk id="142" creationId="{0192FB64-65F4-308A-50F3-9F1E30967E90}"/>
          </ac:spMkLst>
        </pc:spChg>
        <pc:spChg chg="mod">
          <ac:chgData name="ICARDO ISASA Irati (BUDG)" userId="52b30ee7-73a2-452b-94ea-0e0070947e0b" providerId="ADAL" clId="{D31930A7-0D32-4CAB-8247-D6FD79CDCEAF}" dt="2025-11-28T09:35:48.940" v="102" actId="20577"/>
          <ac:spMkLst>
            <pc:docMk/>
            <pc:sldMk cId="3945338565" sldId="2147483386"/>
            <ac:spMk id="155" creationId="{BCE01463-5888-98CE-AA6D-B0C7CF32E2F1}"/>
          </ac:spMkLst>
        </pc:spChg>
        <pc:spChg chg="mod">
          <ac:chgData name="ICARDO ISASA Irati (BUDG)" userId="52b30ee7-73a2-452b-94ea-0e0070947e0b" providerId="ADAL" clId="{D31930A7-0D32-4CAB-8247-D6FD79CDCEAF}" dt="2025-11-28T09:28:54.205" v="15" actId="20577"/>
          <ac:spMkLst>
            <pc:docMk/>
            <pc:sldMk cId="3945338565" sldId="2147483386"/>
            <ac:spMk id="162" creationId="{25F18EC9-7A91-8BA9-06D3-59FB910D36A1}"/>
          </ac:spMkLst>
        </pc:spChg>
        <pc:spChg chg="mod">
          <ac:chgData name="ICARDO ISASA Irati (BUDG)" userId="52b30ee7-73a2-452b-94ea-0e0070947e0b" providerId="ADAL" clId="{D31930A7-0D32-4CAB-8247-D6FD79CDCEAF}" dt="2025-11-28T09:37:55.637" v="131" actId="20577"/>
          <ac:spMkLst>
            <pc:docMk/>
            <pc:sldMk cId="3945338565" sldId="2147483386"/>
            <ac:spMk id="165" creationId="{12C11D67-3F32-B41F-EB1B-C650C57BBD3E}"/>
          </ac:spMkLst>
        </pc:spChg>
        <pc:spChg chg="mod">
          <ac:chgData name="ICARDO ISASA Irati (BUDG)" userId="52b30ee7-73a2-452b-94ea-0e0070947e0b" providerId="ADAL" clId="{D31930A7-0D32-4CAB-8247-D6FD79CDCEAF}" dt="2025-11-28T09:36:40.191" v="125" actId="20577"/>
          <ac:spMkLst>
            <pc:docMk/>
            <pc:sldMk cId="3945338565" sldId="2147483386"/>
            <ac:spMk id="1072" creationId="{7EF10348-67EA-D2B9-357A-26985F0C8B06}"/>
          </ac:spMkLst>
        </pc:spChg>
        <pc:grpChg chg="mod">
          <ac:chgData name="ICARDO ISASA Irati (BUDG)" userId="52b30ee7-73a2-452b-94ea-0e0070947e0b" providerId="ADAL" clId="{D31930A7-0D32-4CAB-8247-D6FD79CDCEAF}" dt="2025-11-28T09:35:32.267" v="93" actId="1076"/>
          <ac:grpSpMkLst>
            <pc:docMk/>
            <pc:sldMk cId="3945338565" sldId="2147483386"/>
            <ac:grpSpMk id="34" creationId="{4561781A-6F99-3C7F-D97E-67E009E0CC92}"/>
          </ac:grpSpMkLst>
        </pc:grpChg>
      </pc:sldChg>
    </pc:docChg>
  </pc:docChgLst>
  <pc:docChgLst>
    <pc:chgData name="LENTINI Alessandro (BUDG)" userId="3184f06e-a6e2-4d26-b77e-7ea52eee6375" providerId="ADAL" clId="{53DE22B1-1BBC-4E39-9A19-87774C9F18AB}"/>
    <pc:docChg chg="modSld">
      <pc:chgData name="LENTINI Alessandro (BUDG)" userId="3184f06e-a6e2-4d26-b77e-7ea52eee6375" providerId="ADAL" clId="{53DE22B1-1BBC-4E39-9A19-87774C9F18AB}" dt="2025-12-22T11:16:04.731" v="4"/>
      <pc:docMkLst>
        <pc:docMk/>
      </pc:docMkLst>
      <pc:sldChg chg="modSp">
        <pc:chgData name="LENTINI Alessandro (BUDG)" userId="3184f06e-a6e2-4d26-b77e-7ea52eee6375" providerId="ADAL" clId="{53DE22B1-1BBC-4E39-9A19-87774C9F18AB}" dt="2025-12-22T11:16:04.731" v="4"/>
        <pc:sldMkLst>
          <pc:docMk/>
          <pc:sldMk cId="1305271610" sldId="2147379339"/>
        </pc:sldMkLst>
        <pc:graphicFrameChg chg="mod">
          <ac:chgData name="LENTINI Alessandro (BUDG)" userId="3184f06e-a6e2-4d26-b77e-7ea52eee6375" providerId="ADAL" clId="{53DE22B1-1BBC-4E39-9A19-87774C9F18AB}" dt="2025-12-22T11:16:04.731" v="4"/>
          <ac:graphicFrameMkLst>
            <pc:docMk/>
            <pc:sldMk cId="1305271610" sldId="2147379339"/>
            <ac:graphicFrameMk id="7" creationId="{03398BB7-DB90-2E8C-2FD9-4AFA48433144}"/>
          </ac:graphicFrameMkLst>
        </pc:graphicFrameChg>
      </pc:sldChg>
      <pc:sldChg chg="modSp mod">
        <pc:chgData name="LENTINI Alessandro (BUDG)" userId="3184f06e-a6e2-4d26-b77e-7ea52eee6375" providerId="ADAL" clId="{53DE22B1-1BBC-4E39-9A19-87774C9F18AB}" dt="2025-12-22T10:56:29.701" v="3" actId="20577"/>
        <pc:sldMkLst>
          <pc:docMk/>
          <pc:sldMk cId="2311696246" sldId="2147379340"/>
        </pc:sldMkLst>
        <pc:graphicFrameChg chg="mod modGraphic">
          <ac:chgData name="LENTINI Alessandro (BUDG)" userId="3184f06e-a6e2-4d26-b77e-7ea52eee6375" providerId="ADAL" clId="{53DE22B1-1BBC-4E39-9A19-87774C9F18AB}" dt="2025-12-22T10:56:29.701" v="3" actId="20577"/>
          <ac:graphicFrameMkLst>
            <pc:docMk/>
            <pc:sldMk cId="2311696246" sldId="2147379340"/>
            <ac:graphicFrameMk id="7" creationId="{0524D1E7-74A5-F67B-F72C-9272CF00F01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4E7B6-0C8D-449F-BBC9-84A79EEC12C5}" type="datetimeFigureOut">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DEA6B-03E1-4B4B-8002-48F633272F45}" type="slidenum">
              <a:t>‹#›</a:t>
            </a:fld>
            <a:endParaRPr lang="en-US"/>
          </a:p>
        </p:txBody>
      </p:sp>
    </p:spTree>
    <p:extLst>
      <p:ext uri="{BB962C8B-B14F-4D97-AF65-F5344CB8AC3E}">
        <p14:creationId xmlns:p14="http://schemas.microsoft.com/office/powerpoint/2010/main" val="161122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789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C34D6-4FCB-2B97-3790-7D902474A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2B98AC-986F-1564-C01C-A955C09D1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17DC4-B051-D197-9059-5382257FF749}"/>
              </a:ext>
            </a:extLst>
          </p:cNvPr>
          <p:cNvSpPr>
            <a:spLocks noGrp="1"/>
          </p:cNvSpPr>
          <p:nvPr>
            <p:ph type="body" idx="1"/>
          </p:nvPr>
        </p:nvSpPr>
        <p:spPr/>
        <p:txBody>
          <a:bodyPr/>
          <a:lstStyle/>
          <a:p>
            <a:pPr marL="285750" indent="-285750">
              <a:spcAft>
                <a:spcPts val="1800"/>
              </a:spcAft>
              <a:buFont typeface="Arial"/>
              <a:buChar char="•"/>
            </a:pPr>
            <a:endParaRPr lang="en-US"/>
          </a:p>
        </p:txBody>
      </p:sp>
      <p:sp>
        <p:nvSpPr>
          <p:cNvPr id="4" name="Slide Number Placeholder 3">
            <a:extLst>
              <a:ext uri="{FF2B5EF4-FFF2-40B4-BE49-F238E27FC236}">
                <a16:creationId xmlns:a16="http://schemas.microsoft.com/office/drawing/2014/main" id="{DC5D6DC5-7B56-F78A-B99D-D71BC16647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0218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CFDEA6B-03E1-4B4B-8002-48F633272F45}" type="slidenum">
              <a:rPr lang="en-IE" smtClean="0"/>
              <a:t>7</a:t>
            </a:fld>
            <a:endParaRPr lang="en-IE"/>
          </a:p>
        </p:txBody>
      </p:sp>
    </p:spTree>
    <p:extLst>
      <p:ext uri="{BB962C8B-B14F-4D97-AF65-F5344CB8AC3E}">
        <p14:creationId xmlns:p14="http://schemas.microsoft.com/office/powerpoint/2010/main" val="2265150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E788DC-1D60-20C3-43EF-9D05FC14F8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9"/>
          <a:stretch/>
        </p:blipFill>
        <p:spPr>
          <a:xfrm>
            <a:off x="5639" y="0"/>
            <a:ext cx="12226995" cy="6857999"/>
          </a:xfrm>
          <a:prstGeom prst="rect">
            <a:avLst/>
          </a:prstGeom>
        </p:spPr>
      </p:pic>
      <p:sp>
        <p:nvSpPr>
          <p:cNvPr id="4" name="Slide Number Placeholder 3"/>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sp>
        <p:nvSpPr>
          <p:cNvPr id="19" name="Text Placeholder 18"/>
          <p:cNvSpPr>
            <a:spLocks noGrp="1"/>
          </p:cNvSpPr>
          <p:nvPr>
            <p:ph type="body" sz="quarter" idx="13"/>
          </p:nvPr>
        </p:nvSpPr>
        <p:spPr>
          <a:xfrm>
            <a:off x="1071350" y="5990890"/>
            <a:ext cx="5040313" cy="528998"/>
          </a:xfrm>
        </p:spPr>
        <p:txBody>
          <a:bodyPr>
            <a:noAutofit/>
          </a:bodyPr>
          <a:lstStyle>
            <a:lvl1pPr marL="0" indent="0" algn="l">
              <a:buFontTx/>
              <a:buNone/>
              <a:defRPr sz="1600" i="0">
                <a:solidFill>
                  <a:schemeClr val="bg1"/>
                </a:solidFill>
                <a:latin typeface="EC Square Sans Pro" panose="020B0506040000020004" pitchFamily="34" charset="0"/>
              </a:defRPr>
            </a:lvl1pPr>
          </a:lstStyle>
          <a:p>
            <a:pPr lvl="0"/>
            <a:r>
              <a:rPr lang="en-US"/>
              <a:t>Edit Master text styles</a:t>
            </a:r>
          </a:p>
        </p:txBody>
      </p:sp>
      <p:sp>
        <p:nvSpPr>
          <p:cNvPr id="6" name="Title 1"/>
          <p:cNvSpPr>
            <a:spLocks noGrp="1"/>
          </p:cNvSpPr>
          <p:nvPr>
            <p:ph type="ctrTitle"/>
          </p:nvPr>
        </p:nvSpPr>
        <p:spPr>
          <a:xfrm>
            <a:off x="1071350" y="3429000"/>
            <a:ext cx="5746892" cy="897775"/>
          </a:xfrm>
        </p:spPr>
        <p:txBody>
          <a:bodyPr wrap="none" anchor="t">
            <a:noAutofit/>
          </a:bodyPr>
          <a:lstStyle>
            <a:lvl1pPr algn="l">
              <a:defRPr sz="4400" b="0">
                <a:solidFill>
                  <a:schemeClr val="bg1"/>
                </a:solidFill>
                <a:latin typeface="EC Square Sans Pro" panose="020B0506040000020004" pitchFamily="34" charset="0"/>
              </a:defRPr>
            </a:lvl1pPr>
          </a:lstStyle>
          <a:p>
            <a:r>
              <a:rPr lang="en-US"/>
              <a:t>Click to edit Master title style</a:t>
            </a:r>
            <a:endParaRPr lang="en-GB"/>
          </a:p>
        </p:txBody>
      </p:sp>
      <p:sp>
        <p:nvSpPr>
          <p:cNvPr id="17" name="Subtitle 2"/>
          <p:cNvSpPr>
            <a:spLocks noGrp="1"/>
          </p:cNvSpPr>
          <p:nvPr>
            <p:ph type="subTitle" idx="1"/>
          </p:nvPr>
        </p:nvSpPr>
        <p:spPr>
          <a:xfrm>
            <a:off x="1071351" y="4417000"/>
            <a:ext cx="6492327" cy="1175387"/>
          </a:xfrm>
        </p:spPr>
        <p:txBody>
          <a:bodyPr>
            <a:noAutofit/>
          </a:bodyPr>
          <a:lstStyle>
            <a:lvl1pPr marL="0" indent="0" algn="l">
              <a:buNone/>
              <a:defRPr sz="2800" b="1" i="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a:extLst>
              <a:ext uri="{FF2B5EF4-FFF2-40B4-BE49-F238E27FC236}">
                <a16:creationId xmlns:a16="http://schemas.microsoft.com/office/drawing/2014/main" id="{B62282C5-BC93-B074-6477-9A52BEAF5F0E}"/>
              </a:ext>
            </a:extLst>
          </p:cNvPr>
          <p:cNvCxnSpPr>
            <a:cxnSpLocks/>
          </p:cNvCxnSpPr>
          <p:nvPr userDrawn="1"/>
        </p:nvCxnSpPr>
        <p:spPr>
          <a:xfrm>
            <a:off x="838200" y="3429000"/>
            <a:ext cx="0" cy="3429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7971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822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245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817387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D030C25-0097-ED39-74F2-3AC9F971A6A7}"/>
              </a:ext>
            </a:extLst>
          </p:cNvPr>
          <p:cNvSpPr txBox="1"/>
          <p:nvPr userDrawn="1"/>
        </p:nvSpPr>
        <p:spPr>
          <a:xfrm>
            <a:off x="970722" y="176923"/>
            <a:ext cx="6096000" cy="523220"/>
          </a:xfrm>
          <a:prstGeom prst="rect">
            <a:avLst/>
          </a:prstGeom>
          <a:noFill/>
        </p:spPr>
        <p:txBody>
          <a:bodyPr wrap="square">
            <a:spAutoFit/>
          </a:bodyPr>
          <a:lstStyle/>
          <a:p>
            <a:r>
              <a:rPr lang="en-IE" sz="2800" b="1" kern="0">
                <a:solidFill>
                  <a:srgbClr val="FFC000"/>
                </a:solidFill>
                <a:latin typeface="EC Square Sans Pro"/>
                <a:ea typeface="+mn-ea"/>
                <a:cs typeface="+mn-cs"/>
              </a:rPr>
              <a:t>STEP</a:t>
            </a:r>
            <a:endParaRPr lang="en-US" sz="2800"/>
          </a:p>
        </p:txBody>
      </p:sp>
    </p:spTree>
    <p:extLst>
      <p:ext uri="{BB962C8B-B14F-4D97-AF65-F5344CB8AC3E}">
        <p14:creationId xmlns:p14="http://schemas.microsoft.com/office/powerpoint/2010/main" val="919924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72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101474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2711793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796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822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245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FC9AB-59FA-6F20-152A-571955270B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sp>
        <p:nvSpPr>
          <p:cNvPr id="6" name="Slide Number Placeholder 5"/>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6607303" cy="2387600"/>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6614127" cy="1655762"/>
          </a:xfrm>
        </p:spPr>
        <p:txBody>
          <a:bodyPr>
            <a:noAutofit/>
          </a:bodyPr>
          <a:lstStyle>
            <a:lvl1pPr marL="0" indent="0" algn="l">
              <a:buNone/>
              <a:defRPr sz="240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21060" y="1315257"/>
            <a:ext cx="3322936" cy="3317704"/>
          </a:xfrm>
          <a:prstGeom prst="rect">
            <a:avLst/>
          </a:prstGeom>
        </p:spPr>
      </p:pic>
    </p:spTree>
    <p:extLst>
      <p:ext uri="{BB962C8B-B14F-4D97-AF65-F5344CB8AC3E}">
        <p14:creationId xmlns:p14="http://schemas.microsoft.com/office/powerpoint/2010/main" val="8890274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817387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70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E788DC-1D60-20C3-43EF-9D05FC14F8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9"/>
          <a:stretch/>
        </p:blipFill>
        <p:spPr>
          <a:xfrm>
            <a:off x="5639" y="0"/>
            <a:ext cx="12226995" cy="6857999"/>
          </a:xfrm>
          <a:prstGeom prst="rect">
            <a:avLst/>
          </a:prstGeom>
        </p:spPr>
      </p:pic>
      <p:sp>
        <p:nvSpPr>
          <p:cNvPr id="4" name="Slide Number Placeholder 3"/>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latin typeface="EC Square Sans Pro" panose="020B0506040000020004" pitchFamily="34" charset="0"/>
            </a:endParaRPr>
          </a:p>
        </p:txBody>
      </p:sp>
      <p:sp>
        <p:nvSpPr>
          <p:cNvPr id="19" name="Text Placeholder 18"/>
          <p:cNvSpPr>
            <a:spLocks noGrp="1"/>
          </p:cNvSpPr>
          <p:nvPr>
            <p:ph type="body" sz="quarter" idx="13"/>
          </p:nvPr>
        </p:nvSpPr>
        <p:spPr>
          <a:xfrm>
            <a:off x="1071350" y="5990890"/>
            <a:ext cx="5040313" cy="528998"/>
          </a:xfrm>
        </p:spPr>
        <p:txBody>
          <a:bodyPr>
            <a:noAutofit/>
          </a:bodyPr>
          <a:lstStyle>
            <a:lvl1pPr marL="0" indent="0" algn="l">
              <a:buFontTx/>
              <a:buNone/>
              <a:defRPr sz="1600" i="0">
                <a:solidFill>
                  <a:schemeClr val="bg1"/>
                </a:solidFill>
                <a:latin typeface="EC Square Sans Pro" panose="020B0506040000020004" pitchFamily="34" charset="0"/>
              </a:defRPr>
            </a:lvl1pPr>
          </a:lstStyle>
          <a:p>
            <a:pPr lvl="0"/>
            <a:r>
              <a:rPr lang="en-US"/>
              <a:t>Edit Master text styles</a:t>
            </a:r>
          </a:p>
        </p:txBody>
      </p:sp>
      <p:sp>
        <p:nvSpPr>
          <p:cNvPr id="6" name="Title 1"/>
          <p:cNvSpPr>
            <a:spLocks noGrp="1"/>
          </p:cNvSpPr>
          <p:nvPr>
            <p:ph type="ctrTitle"/>
          </p:nvPr>
        </p:nvSpPr>
        <p:spPr>
          <a:xfrm>
            <a:off x="1071350" y="3429000"/>
            <a:ext cx="5746892" cy="897775"/>
          </a:xfrm>
        </p:spPr>
        <p:txBody>
          <a:bodyPr wrap="none" anchor="t">
            <a:noAutofit/>
          </a:bodyPr>
          <a:lstStyle>
            <a:lvl1pPr algn="l">
              <a:defRPr sz="4400" b="0">
                <a:solidFill>
                  <a:schemeClr val="bg1"/>
                </a:solidFill>
                <a:latin typeface="EC Square Sans Pro" panose="020B0506040000020004" pitchFamily="34" charset="0"/>
              </a:defRPr>
            </a:lvl1pPr>
          </a:lstStyle>
          <a:p>
            <a:r>
              <a:rPr lang="en-US"/>
              <a:t>Click to edit Master title style</a:t>
            </a:r>
            <a:endParaRPr lang="en-GB"/>
          </a:p>
        </p:txBody>
      </p:sp>
      <p:sp>
        <p:nvSpPr>
          <p:cNvPr id="17" name="Subtitle 2"/>
          <p:cNvSpPr>
            <a:spLocks noGrp="1"/>
          </p:cNvSpPr>
          <p:nvPr>
            <p:ph type="subTitle" idx="1"/>
          </p:nvPr>
        </p:nvSpPr>
        <p:spPr>
          <a:xfrm>
            <a:off x="1071351" y="4417000"/>
            <a:ext cx="6492327" cy="1175387"/>
          </a:xfrm>
        </p:spPr>
        <p:txBody>
          <a:bodyPr>
            <a:noAutofit/>
          </a:bodyPr>
          <a:lstStyle>
            <a:lvl1pPr marL="0" indent="0" algn="l">
              <a:buNone/>
              <a:defRPr sz="2800" b="1" i="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a:extLst>
              <a:ext uri="{FF2B5EF4-FFF2-40B4-BE49-F238E27FC236}">
                <a16:creationId xmlns:a16="http://schemas.microsoft.com/office/drawing/2014/main" id="{B62282C5-BC93-B074-6477-9A52BEAF5F0E}"/>
              </a:ext>
            </a:extLst>
          </p:cNvPr>
          <p:cNvCxnSpPr>
            <a:cxnSpLocks/>
          </p:cNvCxnSpPr>
          <p:nvPr userDrawn="1"/>
        </p:nvCxnSpPr>
        <p:spPr>
          <a:xfrm>
            <a:off x="838200" y="3429000"/>
            <a:ext cx="0" cy="3429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915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74705"/>
            <a:ext cx="10905699" cy="3881904"/>
          </a:xfrm>
        </p:spPr>
        <p:txBody>
          <a:bodyPr>
            <a:noAutofit/>
          </a:bodyPr>
          <a:lstStyle>
            <a:lvl1pPr>
              <a:lnSpc>
                <a:spcPct val="100000"/>
              </a:lnSpc>
              <a:spcBef>
                <a:spcPts val="0"/>
              </a:spcBef>
              <a:spcAft>
                <a:spcPts val="1800"/>
              </a:spcAft>
              <a:defRPr sz="2000"/>
            </a:lvl1pPr>
            <a:lvl2pPr>
              <a:lnSpc>
                <a:spcPct val="100000"/>
              </a:lnSpc>
              <a:spcAft>
                <a:spcPts val="1800"/>
              </a:spcAft>
              <a:defRPr sz="1800"/>
            </a:lvl2pPr>
            <a:lvl3pPr>
              <a:lnSpc>
                <a:spcPct val="100000"/>
              </a:lnSpc>
              <a:spcAft>
                <a:spcPts val="1800"/>
              </a:spcAft>
              <a:defRPr sz="1600"/>
            </a:lvl3pPr>
            <a:lvl4pPr>
              <a:lnSpc>
                <a:spcPct val="100000"/>
              </a:lnSpc>
              <a:spcAft>
                <a:spcPts val="1800"/>
              </a:spcAft>
              <a:defRPr sz="1400"/>
            </a:lvl4pPr>
            <a:lvl5pPr>
              <a:lnSpc>
                <a:spcPct val="100000"/>
              </a:lnSpc>
              <a:spcAft>
                <a:spcPts val="18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968996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74705"/>
            <a:ext cx="10905699" cy="3881904"/>
          </a:xfrm>
        </p:spPr>
        <p:txBody>
          <a:bodyPr>
            <a:noAutofit/>
          </a:bodyPr>
          <a:lstStyle>
            <a:lvl1pPr>
              <a:lnSpc>
                <a:spcPct val="100000"/>
              </a:lnSpc>
              <a:spcBef>
                <a:spcPts val="0"/>
              </a:spcBef>
              <a:spcAft>
                <a:spcPts val="1800"/>
              </a:spcAft>
              <a:defRPr sz="2000"/>
            </a:lvl1pPr>
            <a:lvl2pPr>
              <a:lnSpc>
                <a:spcPct val="100000"/>
              </a:lnSpc>
              <a:spcAft>
                <a:spcPts val="1800"/>
              </a:spcAft>
              <a:defRPr sz="1800"/>
            </a:lvl2pPr>
            <a:lvl3pPr>
              <a:lnSpc>
                <a:spcPct val="100000"/>
              </a:lnSpc>
              <a:spcAft>
                <a:spcPts val="1800"/>
              </a:spcAft>
              <a:defRPr sz="1600"/>
            </a:lvl3pPr>
            <a:lvl4pPr>
              <a:lnSpc>
                <a:spcPct val="100000"/>
              </a:lnSpc>
              <a:spcAft>
                <a:spcPts val="1800"/>
              </a:spcAft>
              <a:defRPr sz="1400"/>
            </a:lvl4pPr>
            <a:lvl5pPr>
              <a:lnSpc>
                <a:spcPct val="100000"/>
              </a:lnSpc>
              <a:spcAft>
                <a:spcPts val="18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2" name="TextBox 1">
            <a:extLst>
              <a:ext uri="{FF2B5EF4-FFF2-40B4-BE49-F238E27FC236}">
                <a16:creationId xmlns:a16="http://schemas.microsoft.com/office/drawing/2014/main" id="{157BEA0E-3F25-5B8B-7062-542DE21F6D81}"/>
              </a:ext>
            </a:extLst>
          </p:cNvPr>
          <p:cNvSpPr txBox="1"/>
          <p:nvPr userDrawn="1"/>
        </p:nvSpPr>
        <p:spPr>
          <a:xfrm>
            <a:off x="970722" y="176923"/>
            <a:ext cx="6096000" cy="523220"/>
          </a:xfrm>
          <a:prstGeom prst="rect">
            <a:avLst/>
          </a:prstGeom>
          <a:noFill/>
        </p:spPr>
        <p:txBody>
          <a:bodyPr wrap="square">
            <a:spAutoFit/>
          </a:bodyPr>
          <a:lstStyle/>
          <a:p>
            <a:r>
              <a:rPr lang="en-IE" sz="2800" b="1" kern="0">
                <a:solidFill>
                  <a:srgbClr val="FFC000"/>
                </a:solidFill>
                <a:latin typeface="EC Square Sans Pro"/>
                <a:ea typeface="+mn-ea"/>
                <a:cs typeface="+mn-cs"/>
              </a:rPr>
              <a:t>STEP</a:t>
            </a:r>
            <a:endParaRPr lang="en-US" sz="2800"/>
          </a:p>
        </p:txBody>
      </p:sp>
    </p:spTree>
    <p:extLst>
      <p:ext uri="{BB962C8B-B14F-4D97-AF65-F5344CB8AC3E}">
        <p14:creationId xmlns:p14="http://schemas.microsoft.com/office/powerpoint/2010/main" val="3038864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hapter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FC9AB-59FA-6F20-152A-571955270B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6607303" cy="2387600"/>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6614127" cy="1655762"/>
          </a:xfrm>
        </p:spPr>
        <p:txBody>
          <a:bodyPr>
            <a:noAutofit/>
          </a:bodyPr>
          <a:lstStyle>
            <a:lvl1pPr marL="0" indent="0" algn="l">
              <a:buNone/>
              <a:defRPr sz="240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21060" y="1315257"/>
            <a:ext cx="3322936" cy="3317704"/>
          </a:xfrm>
          <a:prstGeom prst="rect">
            <a:avLst/>
          </a:prstGeom>
        </p:spPr>
      </p:pic>
    </p:spTree>
    <p:extLst>
      <p:ext uri="{BB962C8B-B14F-4D97-AF65-F5344CB8AC3E}">
        <p14:creationId xmlns:p14="http://schemas.microsoft.com/office/powerpoint/2010/main" val="18537996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st slide (option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158DC-2260-25FA-1B4A-838FFD8539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3435350"/>
          </a:xfrm>
          <a:prstGeom prst="rect">
            <a:avLst/>
          </a:prstGeom>
        </p:spPr>
      </p:pic>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004555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2585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89082B7-BA64-396B-9B92-E8C8A5099C80}"/>
              </a:ext>
            </a:extLst>
          </p:cNvPr>
          <p:cNvPicPr>
            <a:picLocks noChangeAspect="1"/>
          </p:cNvPicPr>
          <p:nvPr userDrawn="1"/>
        </p:nvPicPr>
        <p:blipFill rotWithShape="1">
          <a:blip r:embed="rId2"/>
          <a:srcRect l="-1" t="12952" r="30575" b="14953"/>
          <a:stretch/>
        </p:blipFill>
        <p:spPr>
          <a:xfrm>
            <a:off x="5588001" y="0"/>
            <a:ext cx="6603999" cy="6858000"/>
          </a:xfrm>
          <a:prstGeom prst="rect">
            <a:avLst/>
          </a:prstGeom>
        </p:spPr>
      </p:pic>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34677909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723808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158DC-2260-25FA-1B4A-838FFD8539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3435350"/>
          </a:xfrm>
          <a:prstGeom prst="rect">
            <a:avLst/>
          </a:prstGeom>
        </p:spPr>
      </p:pic>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66180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8211745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6494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420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6724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5462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0331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34154813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2531373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883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540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72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37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6175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7084927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723311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949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857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cxnSp>
        <p:nvCxnSpPr>
          <p:cNvPr id="10" name="Straight Connector 9"/>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4315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6FC9AB-59FA-6F20-152A-571955270B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sp>
        <p:nvSpPr>
          <p:cNvPr id="6" name="Slide Number Placeholder 5"/>
          <p:cNvSpPr>
            <a:spLocks noGrp="1"/>
          </p:cNvSpPr>
          <p:nvPr>
            <p:ph type="sldNum" sz="quarter" idx="12"/>
          </p:nvPr>
        </p:nvSpPr>
        <p:spPr/>
        <p:txBody>
          <a:bodyPr>
            <a:noAutofit/>
          </a:bodyPr>
          <a:lstStyle>
            <a:lvl1pPr>
              <a:defRPr>
                <a:latin typeface="EC Square Sans Pro" panose="020B0506040000020004" pitchFamily="34" charset="0"/>
              </a:defRPr>
            </a:lvl1pPr>
          </a:lstStyle>
          <a:p>
            <a:fld id="{F46C79FD-C571-418B-AB0F-5EE936C85276}" type="slidenum">
              <a:rPr lang="en-GB" smtClean="0"/>
              <a:pPr/>
              <a:t>‹#›</a:t>
            </a:fld>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6607303" cy="2387600"/>
          </a:xfrm>
        </p:spPr>
        <p:txBody>
          <a:bodyPr anchor="b">
            <a:noAutofit/>
          </a:bodyPr>
          <a:lstStyle>
            <a:lvl1pPr algn="l">
              <a:defRPr sz="6000">
                <a:solidFill>
                  <a:schemeClr val="bg1"/>
                </a:solidFill>
                <a:latin typeface="EC Square Sans Pro" panose="020B0506040000020004" pitchFamily="34" charset="0"/>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6614127" cy="1655762"/>
          </a:xfrm>
        </p:spPr>
        <p:txBody>
          <a:bodyPr>
            <a:noAutofit/>
          </a:bodyPr>
          <a:lstStyle>
            <a:lvl1pPr marL="0" indent="0" algn="l">
              <a:buNone/>
              <a:defRPr sz="2400">
                <a:solidFill>
                  <a:schemeClr val="accent1"/>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521060" y="1315257"/>
            <a:ext cx="3322936" cy="3317704"/>
          </a:xfrm>
          <a:prstGeom prst="rect">
            <a:avLst/>
          </a:prstGeom>
        </p:spPr>
      </p:pic>
    </p:spTree>
    <p:extLst>
      <p:ext uri="{BB962C8B-B14F-4D97-AF65-F5344CB8AC3E}">
        <p14:creationId xmlns:p14="http://schemas.microsoft.com/office/powerpoint/2010/main" val="40142754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6429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6" name="Straight Connector 5"/>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89082B7-BA64-396B-9B92-E8C8A5099C80}"/>
              </a:ext>
            </a:extLst>
          </p:cNvPr>
          <p:cNvPicPr>
            <a:picLocks noChangeAspect="1"/>
          </p:cNvPicPr>
          <p:nvPr userDrawn="1"/>
        </p:nvPicPr>
        <p:blipFill rotWithShape="1">
          <a:blip r:embed="rId2"/>
          <a:srcRect l="-1" t="12952" r="30575" b="14953"/>
          <a:stretch/>
        </p:blipFill>
        <p:spPr>
          <a:xfrm>
            <a:off x="5588001" y="0"/>
            <a:ext cx="6603999" cy="6858000"/>
          </a:xfrm>
          <a:prstGeom prst="rect">
            <a:avLst/>
          </a:prstGeom>
        </p:spPr>
      </p:pic>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30616647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1101474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3886843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spTree>
    <p:extLst>
      <p:ext uri="{BB962C8B-B14F-4D97-AF65-F5344CB8AC3E}">
        <p14:creationId xmlns:p14="http://schemas.microsoft.com/office/powerpoint/2010/main" val="2711793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a:solidFill>
                  <a:schemeClr val="accent4"/>
                </a:solidFill>
              </a:defRPr>
            </a:lvl1pPr>
          </a:lstStyle>
          <a:p>
            <a:r>
              <a:rPr lang="en-US"/>
              <a:t>Click to edit Master title style</a:t>
            </a:r>
            <a:endParaRPr lang="en-GB"/>
          </a:p>
        </p:txBody>
      </p:sp>
      <p:cxnSp>
        <p:nvCxnSpPr>
          <p:cNvPr id="8" name="Straight Connector 7"/>
          <p:cNvCxnSpPr/>
          <p:nvPr userDrawn="1"/>
        </p:nvCxnSpPr>
        <p:spPr>
          <a:xfrm flipH="1">
            <a:off x="838199" y="0"/>
            <a:ext cx="1" cy="127635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796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EC Square Sans Pro" panose="020B0506040000020004" pitchFamily="34" charset="0"/>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rcRect/>
          <a:stretch/>
        </p:blipFill>
        <p:spPr>
          <a:xfrm>
            <a:off x="11232665" y="144402"/>
            <a:ext cx="715673" cy="714580"/>
          </a:xfrm>
          <a:prstGeom prst="rect">
            <a:avLst/>
          </a:prstGeom>
        </p:spPr>
      </p:pic>
    </p:spTree>
    <p:extLst>
      <p:ext uri="{BB962C8B-B14F-4D97-AF65-F5344CB8AC3E}">
        <p14:creationId xmlns:p14="http://schemas.microsoft.com/office/powerpoint/2010/main" val="3105350342"/>
      </p:ext>
    </p:extLst>
  </p:cSld>
  <p:clrMap bg1="lt1" tx1="dk1" bg2="lt2" tx2="dk2" accent1="accent1" accent2="accent2" accent3="accent3" accent4="accent4" accent5="accent5" accent6="accent6" hlink="hlink" folHlink="folHlink"/>
  <p:sldLayoutIdLst>
    <p:sldLayoutId id="2147483677" r:id="rId1"/>
    <p:sldLayoutId id="2147483681" r:id="rId2"/>
    <p:sldLayoutId id="2147483682" r:id="rId3"/>
    <p:sldLayoutId id="2147483689" r:id="rId4"/>
    <p:sldLayoutId id="2147483732" r:id="rId5"/>
    <p:sldLayoutId id="2147483684" r:id="rId6"/>
    <p:sldLayoutId id="2147483695" r:id="rId7"/>
    <p:sldLayoutId id="2147483685" r:id="rId8"/>
    <p:sldLayoutId id="2147483686" r:id="rId9"/>
    <p:sldLayoutId id="2147483687" r:id="rId10"/>
    <p:sldLayoutId id="2147483688" r:id="rId11"/>
    <p:sldLayoutId id="2147483696" r:id="rId12"/>
    <p:sldLayoutId id="2147483719" r:id="rId13"/>
    <p:sldLayoutId id="2147483724" r:id="rId14"/>
    <p:sldLayoutId id="2147483725" r:id="rId15"/>
    <p:sldLayoutId id="2147483727" r:id="rId16"/>
    <p:sldLayoutId id="2147483728" r:id="rId17"/>
    <p:sldLayoutId id="2147483729" r:id="rId18"/>
    <p:sldLayoutId id="2147483730" r:id="rId19"/>
    <p:sldLayoutId id="2147483731" r:id="rId20"/>
    <p:sldLayoutId id="2147483733" r:id="rId21"/>
  </p:sldLayoutIdLst>
  <p:hf hdr="0" ftr="0" dt="0"/>
  <p:txStyles>
    <p:titleStyle>
      <a:lvl1pPr algn="l" defTabSz="914400" rtl="0" eaLnBrk="1" latinLnBrk="0" hangingPunct="1">
        <a:lnSpc>
          <a:spcPct val="90000"/>
        </a:lnSpc>
        <a:spcBef>
          <a:spcPct val="0"/>
        </a:spcBef>
        <a:buNone/>
        <a:defRPr sz="4000" kern="1200">
          <a:solidFill>
            <a:schemeClr val="accent4"/>
          </a:solidFill>
          <a:latin typeface="EC Square Sans Pro" panose="020B0506040000020004" pitchFamily="34" charset="0"/>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EC Square Sans Pro" panose="020B0506040000020004" pitchFamily="34" charset="0"/>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pic>
        <p:nvPicPr>
          <p:cNvPr id="4" name="Picture 3">
            <a:extLst>
              <a:ext uri="{FF2B5EF4-FFF2-40B4-BE49-F238E27FC236}">
                <a16:creationId xmlns:a16="http://schemas.microsoft.com/office/drawing/2014/main" id="{076C5035-EA24-EB98-328B-55158F5CD0C4}"/>
              </a:ext>
            </a:extLst>
          </p:cNvPr>
          <p:cNvPicPr>
            <a:picLocks noChangeAspect="1"/>
          </p:cNvPicPr>
          <p:nvPr userDrawn="1"/>
        </p:nvPicPr>
        <p:blipFill>
          <a:blip r:embed="rId30" cstate="print">
            <a:extLst>
              <a:ext uri="{28A0092B-C50C-407E-A947-70E740481C1C}">
                <a14:useLocalDpi xmlns:a14="http://schemas.microsoft.com/office/drawing/2010/main" val="0"/>
              </a:ext>
            </a:extLst>
          </a:blip>
          <a:srcRect/>
          <a:stretch/>
        </p:blipFill>
        <p:spPr>
          <a:xfrm>
            <a:off x="11232665" y="144402"/>
            <a:ext cx="715673" cy="714580"/>
          </a:xfrm>
          <a:prstGeom prst="rect">
            <a:avLst/>
          </a:prstGeom>
        </p:spPr>
      </p:pic>
    </p:spTree>
    <p:extLst>
      <p:ext uri="{BB962C8B-B14F-4D97-AF65-F5344CB8AC3E}">
        <p14:creationId xmlns:p14="http://schemas.microsoft.com/office/powerpoint/2010/main" val="2926438005"/>
      </p:ext>
    </p:extLst>
  </p:cSld>
  <p:clrMap bg1="lt1" tx1="dk1" bg2="lt2" tx2="dk2" accent1="accent1" accent2="accent2" accent3="accent3" accent4="accent4" accent5="accent5" accent6="accent6" hlink="hlink" folHlink="folHlink"/>
  <p:sldLayoutIdLst>
    <p:sldLayoutId id="2147483671" r:id="rId1"/>
    <p:sldLayoutId id="2147483665" r:id="rId2"/>
    <p:sldLayoutId id="2147483691" r:id="rId3"/>
    <p:sldLayoutId id="2147483672" r:id="rId4"/>
    <p:sldLayoutId id="2147483673" r:id="rId5"/>
    <p:sldLayoutId id="2147483674" r:id="rId6"/>
    <p:sldLayoutId id="2147483675" r:id="rId7"/>
    <p:sldLayoutId id="2147483734" r:id="rId8"/>
    <p:sldLayoutId id="2147483678" r:id="rId9"/>
    <p:sldLayoutId id="2147483679" r:id="rId10"/>
    <p:sldLayoutId id="2147483680" r:id="rId11"/>
    <p:sldLayoutId id="2147483735" r:id="rId12"/>
    <p:sldLayoutId id="2147483683" r:id="rId13"/>
    <p:sldLayoutId id="2147483737" r:id="rId14"/>
    <p:sldLayoutId id="2147483738" r:id="rId15"/>
    <p:sldLayoutId id="2147483739" r:id="rId16"/>
    <p:sldLayoutId id="2147483740" r:id="rId17"/>
    <p:sldLayoutId id="2147483741" r:id="rId18"/>
    <p:sldLayoutId id="2147483736" r:id="rId19"/>
    <p:sldLayoutId id="2147483690" r:id="rId20"/>
    <p:sldLayoutId id="2147483666" r:id="rId21"/>
    <p:sldLayoutId id="2147483667" r:id="rId22"/>
    <p:sldLayoutId id="2147483668" r:id="rId23"/>
    <p:sldLayoutId id="2147483669" r:id="rId24"/>
    <p:sldLayoutId id="2147483670" r:id="rId25"/>
    <p:sldLayoutId id="2147483742" r:id="rId26"/>
    <p:sldLayoutId id="2147483743" r:id="rId27"/>
  </p:sldLayoutIdLst>
  <p:hf hdr="0" ftr="0" dt="0"/>
  <p:txStyles>
    <p:titleStyle>
      <a:lvl1pPr algn="l" defTabSz="914400" rtl="0" eaLnBrk="1" latinLnBrk="0" hangingPunct="1">
        <a:lnSpc>
          <a:spcPct val="90000"/>
        </a:lnSpc>
        <a:spcBef>
          <a:spcPct val="0"/>
        </a:spcBef>
        <a:buNone/>
        <a:defRPr sz="4000" kern="1200">
          <a:solidFill>
            <a:schemeClr val="accent4"/>
          </a:solidFill>
          <a:latin typeface="EC Square Sans Pro" panose="020B0506040000020004" pitchFamily="34" charset="0"/>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trategic-technologies.europa.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emf"/><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8.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D8B506-3212-450A-8536-CCEF2F255750}"/>
              </a:ext>
            </a:extLst>
          </p:cNvPr>
          <p:cNvSpPr>
            <a:spLocks noGrp="1"/>
          </p:cNvSpPr>
          <p:nvPr>
            <p:ph type="ctrTitle"/>
          </p:nvPr>
        </p:nvSpPr>
        <p:spPr>
          <a:xfrm>
            <a:off x="1015934" y="2848970"/>
            <a:ext cx="5746892" cy="897775"/>
          </a:xfrm>
        </p:spPr>
        <p:txBody>
          <a:bodyPr/>
          <a:lstStyle/>
          <a:p>
            <a:r>
              <a:rPr lang="en-US" sz="4200">
                <a:solidFill>
                  <a:schemeClr val="bg1"/>
                </a:solidFill>
                <a:latin typeface="EC Square Sans Pro"/>
                <a:ea typeface="+mj-ea"/>
                <a:cs typeface="Calibri"/>
              </a:rPr>
              <a:t>Strategic Technologies </a:t>
            </a:r>
            <a:br>
              <a:rPr lang="en-US" sz="4200">
                <a:solidFill>
                  <a:schemeClr val="bg1"/>
                </a:solidFill>
                <a:latin typeface="EC Square Sans Pro"/>
                <a:ea typeface="+mj-ea"/>
                <a:cs typeface="Calibri"/>
              </a:rPr>
            </a:br>
            <a:r>
              <a:rPr lang="en-US" sz="4200">
                <a:solidFill>
                  <a:schemeClr val="bg1"/>
                </a:solidFill>
                <a:latin typeface="EC Square Sans Pro"/>
                <a:ea typeface="+mj-ea"/>
                <a:cs typeface="Calibri"/>
              </a:rPr>
              <a:t>for</a:t>
            </a:r>
            <a:r>
              <a:rPr lang="en-US" sz="4200">
                <a:latin typeface="EC Square Sans Pro"/>
                <a:cs typeface="Calibri"/>
              </a:rPr>
              <a:t> </a:t>
            </a:r>
            <a:r>
              <a:rPr lang="en-US" sz="4200">
                <a:solidFill>
                  <a:schemeClr val="bg1"/>
                </a:solidFill>
                <a:latin typeface="EC Square Sans Pro"/>
                <a:ea typeface="+mj-ea"/>
                <a:cs typeface="Calibri"/>
              </a:rPr>
              <a:t>Europe Platform (STEP)</a:t>
            </a:r>
            <a:endParaRPr lang="en-IE" sz="4200"/>
          </a:p>
        </p:txBody>
      </p:sp>
      <p:sp>
        <p:nvSpPr>
          <p:cNvPr id="7" name="Subtitle 6"/>
          <p:cNvSpPr>
            <a:spLocks noGrp="1"/>
          </p:cNvSpPr>
          <p:nvPr>
            <p:ph type="subTitle" idx="1"/>
          </p:nvPr>
        </p:nvSpPr>
        <p:spPr>
          <a:xfrm>
            <a:off x="1015934" y="4224357"/>
            <a:ext cx="10222679" cy="1142935"/>
          </a:xfrm>
        </p:spPr>
        <p:txBody>
          <a:bodyPr vert="horz" lIns="91440" tIns="45720" rIns="91440" bIns="45720" rtlCol="0" anchor="t">
            <a:noAutofit/>
          </a:bodyPr>
          <a:lstStyle/>
          <a:p>
            <a:r>
              <a:rPr lang="en-US" sz="3000">
                <a:solidFill>
                  <a:srgbClr val="FFC817"/>
                </a:solidFill>
                <a:latin typeface="EC Square Sans Pro"/>
                <a:cs typeface="Calibri"/>
              </a:rPr>
              <a:t>Overview of Cohesion Policy </a:t>
            </a:r>
            <a:br>
              <a:rPr lang="en-US" sz="3000">
                <a:latin typeface="EC Square Sans Pro"/>
                <a:cs typeface="Calibri"/>
              </a:rPr>
            </a:br>
            <a:r>
              <a:rPr lang="en-US" sz="3000">
                <a:solidFill>
                  <a:srgbClr val="FFC817"/>
                </a:solidFill>
                <a:latin typeface="EC Square Sans Pro"/>
                <a:cs typeface="Calibri"/>
              </a:rPr>
              <a:t>amendment adoptions per Member State</a:t>
            </a:r>
          </a:p>
          <a:p>
            <a:endParaRPr lang="en-US" sz="3000">
              <a:solidFill>
                <a:srgbClr val="FFC817"/>
              </a:solidFill>
              <a:latin typeface="EC Square Sans Pro"/>
            </a:endParaRPr>
          </a:p>
        </p:txBody>
      </p:sp>
      <p:sp>
        <p:nvSpPr>
          <p:cNvPr id="2" name="Rectangle 1">
            <a:extLst>
              <a:ext uri="{FF2B5EF4-FFF2-40B4-BE49-F238E27FC236}">
                <a16:creationId xmlns:a16="http://schemas.microsoft.com/office/drawing/2014/main" id="{4F6CB86C-9737-270F-ECEC-BFFE53BB4363}"/>
              </a:ext>
            </a:extLst>
          </p:cNvPr>
          <p:cNvSpPr/>
          <p:nvPr/>
        </p:nvSpPr>
        <p:spPr>
          <a:xfrm>
            <a:off x="8657962" y="5483586"/>
            <a:ext cx="4340831" cy="1227824"/>
          </a:xfrm>
          <a:prstGeom prst="rect">
            <a:avLst/>
          </a:prstGeom>
        </p:spPr>
        <p:txBody>
          <a:bodyPr vert="horz" lIns="91440" tIns="45720" rIns="91440" bIns="45720" rtlCol="0" anchor="t">
            <a:noAutofit/>
          </a:bodyPr>
          <a:lstStyle/>
          <a:p>
            <a:pPr>
              <a:buClr>
                <a:schemeClr val="accent1"/>
              </a:buClr>
            </a:pPr>
            <a:endParaRPr lang="en-US" sz="1600">
              <a:solidFill>
                <a:schemeClr val="bg1"/>
              </a:solidFill>
              <a:latin typeface="EC Square Sans Pro"/>
              <a:ea typeface="+mj-ea"/>
              <a:cs typeface="Calibri"/>
            </a:endParaRPr>
          </a:p>
        </p:txBody>
      </p:sp>
      <p:sp>
        <p:nvSpPr>
          <p:cNvPr id="4" name="Rectangle 3">
            <a:extLst>
              <a:ext uri="{FF2B5EF4-FFF2-40B4-BE49-F238E27FC236}">
                <a16:creationId xmlns:a16="http://schemas.microsoft.com/office/drawing/2014/main" id="{41A3A39E-4AB2-370C-2135-83084E88B3F2}"/>
              </a:ext>
            </a:extLst>
          </p:cNvPr>
          <p:cNvSpPr/>
          <p:nvPr/>
        </p:nvSpPr>
        <p:spPr>
          <a:xfrm>
            <a:off x="6923817" y="5981245"/>
            <a:ext cx="4954700" cy="428982"/>
          </a:xfrm>
          <a:prstGeom prst="rect">
            <a:avLst/>
          </a:prstGeom>
        </p:spPr>
        <p:txBody>
          <a:bodyPr vert="horz" lIns="91440" tIns="45720" rIns="91440" bIns="45720" rtlCol="0" anchor="t">
            <a:noAutofit/>
          </a:bodyPr>
          <a:lstStyle/>
          <a:p>
            <a:pPr algn="r"/>
            <a:r>
              <a:rPr lang="en-IE" sz="1600">
                <a:solidFill>
                  <a:schemeClr val="bg1"/>
                </a:solidFill>
                <a:latin typeface="EC Square Sans Pro"/>
                <a:ea typeface="+mn-lt"/>
                <a:cs typeface="+mn-lt"/>
                <a:hlinkClick r:id="rId3"/>
              </a:rPr>
              <a:t>https://strategic-technologies.europa.eu</a:t>
            </a:r>
            <a:endParaRPr lang="en-US">
              <a:solidFill>
                <a:schemeClr val="bg1"/>
              </a:solidFill>
              <a:latin typeface="EC Square Sans Pro"/>
              <a:ea typeface="+mj-ea"/>
            </a:endParaRPr>
          </a:p>
        </p:txBody>
      </p:sp>
      <p:sp>
        <p:nvSpPr>
          <p:cNvPr id="6" name="Text Placeholder 5">
            <a:extLst>
              <a:ext uri="{FF2B5EF4-FFF2-40B4-BE49-F238E27FC236}">
                <a16:creationId xmlns:a16="http://schemas.microsoft.com/office/drawing/2014/main" id="{AA66AB5B-AC03-4BD5-4921-50017592D2D4}"/>
              </a:ext>
            </a:extLst>
          </p:cNvPr>
          <p:cNvSpPr>
            <a:spLocks noGrp="1"/>
          </p:cNvSpPr>
          <p:nvPr>
            <p:ph type="body" sz="quarter" idx="13"/>
          </p:nvPr>
        </p:nvSpPr>
        <p:spPr/>
        <p:txBody>
          <a:bodyPr/>
          <a:lstStyle/>
          <a:p>
            <a:endParaRPr lang="en-IE"/>
          </a:p>
        </p:txBody>
      </p:sp>
    </p:spTree>
    <p:extLst>
      <p:ext uri="{BB962C8B-B14F-4D97-AF65-F5344CB8AC3E}">
        <p14:creationId xmlns:p14="http://schemas.microsoft.com/office/powerpoint/2010/main" val="245187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10</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France</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77368" y="1411286"/>
            <a:ext cx="7262919" cy="566276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b="1" dirty="0">
                <a:solidFill>
                  <a:srgbClr val="082B7A"/>
                </a:solidFill>
                <a:latin typeface="EC Square Sans Pro"/>
              </a:rPr>
              <a:t>7 </a:t>
            </a:r>
            <a:r>
              <a:rPr lang="en-IE" b="1" err="1">
                <a:solidFill>
                  <a:srgbClr val="082B7A"/>
                </a:solidFill>
                <a:latin typeface="EC Square Sans Pro"/>
              </a:rPr>
              <a:t>multifund</a:t>
            </a:r>
            <a:r>
              <a:rPr lang="en-IE" b="1">
                <a:solidFill>
                  <a:srgbClr val="082B7A"/>
                </a:solidFill>
                <a:latin typeface="EC Square Sans Pro"/>
              </a:rPr>
              <a:t> programmes (ESF+, ERDF and JTF) </a:t>
            </a:r>
            <a:r>
              <a:rPr kumimoji="0" lang="en-IE" b="1" i="0" u="none" strike="noStrike" kern="1200" cap="none" spc="0" normalizeH="0" baseline="0" noProof="0">
                <a:ln>
                  <a:noFill/>
                </a:ln>
                <a:solidFill>
                  <a:srgbClr val="082B7A"/>
                </a:solidFill>
                <a:effectLst/>
                <a:uLnTx/>
                <a:uFillTx/>
                <a:latin typeface="EC Square Sans Pro"/>
                <a:ea typeface="+mn-ea"/>
                <a:cs typeface="+mn-cs"/>
              </a:rPr>
              <a:t>(EUR</a:t>
            </a:r>
            <a:r>
              <a:rPr lang="en-IE" b="1">
                <a:solidFill>
                  <a:srgbClr val="082B7A"/>
                </a:solidFill>
                <a:latin typeface="EC Square Sans Pro"/>
              </a:rPr>
              <a:t> </a:t>
            </a:r>
            <a:r>
              <a:rPr lang="en-IE" b="1" dirty="0">
                <a:solidFill>
                  <a:srgbClr val="082B7A"/>
                </a:solidFill>
                <a:latin typeface="EC Square Sans Pro"/>
              </a:rPr>
              <a:t>214</a:t>
            </a:r>
            <a:r>
              <a:rPr kumimoji="0" lang="en-IE" b="1" i="0" u="none" strike="noStrike" kern="1200" cap="none" spc="0" normalizeH="0" baseline="0" noProof="0">
                <a:ln>
                  <a:noFill/>
                </a:ln>
                <a:solidFill>
                  <a:srgbClr val="082B7A"/>
                </a:solidFill>
                <a:effectLst/>
                <a:uLnTx/>
                <a:uFillTx/>
                <a:latin typeface="EC Square Sans Pro"/>
                <a:ea typeface="+mn-ea"/>
                <a:cs typeface="+mn-cs"/>
              </a:rPr>
              <a:t> million): </a:t>
            </a:r>
          </a:p>
          <a:p>
            <a:pPr lvl="1" algn="just"/>
            <a:endParaRPr lang="en-IE">
              <a:solidFill>
                <a:srgbClr val="082B7A"/>
              </a:solidFill>
              <a:latin typeface="EC Square Sans Pro"/>
            </a:endParaRPr>
          </a:p>
          <a:p>
            <a:pPr lvl="1" algn="just"/>
            <a:endParaRPr lang="en-IE" b="0" i="0" strike="noStrike" kern="1200" cap="none" spc="0" normalizeH="0" baseline="0" noProof="0">
              <a:ln>
                <a:noFill/>
              </a:ln>
              <a:solidFill>
                <a:srgbClr val="082B7A"/>
              </a:solidFill>
              <a:effectLst/>
              <a:uLnTx/>
              <a:uFillTx/>
              <a:latin typeface="EC Square Sans Pro"/>
            </a:endParaRPr>
          </a:p>
          <a:p>
            <a:pPr marL="457200" lvl="1" indent="0" algn="just">
              <a:buNone/>
            </a:pPr>
            <a:endParaRPr lang="en-IE" b="0" i="0" strike="noStrike" kern="1200" cap="none" spc="0" normalizeH="0" baseline="0" noProof="0">
              <a:ln>
                <a:noFill/>
              </a:ln>
              <a:solidFill>
                <a:srgbClr val="082B7A"/>
              </a:solidFill>
              <a:effectLst/>
              <a:uLnTx/>
              <a:uFillTx/>
              <a:latin typeface="EC Square Sans Pro"/>
            </a:endParaRPr>
          </a:p>
          <a:p>
            <a:pPr lvl="1" algn="just"/>
            <a:r>
              <a:rPr lang="en-IE" sz="1400" i="1">
                <a:solidFill>
                  <a:srgbClr val="FF0000"/>
                </a:solidFill>
                <a:latin typeface="EC Square Sans Pro"/>
              </a:rPr>
              <a:t>Other programmes under assessment by the European Commission</a:t>
            </a:r>
            <a:endParaRPr lang="en-IE" sz="1600" i="1">
              <a:solidFill>
                <a:srgbClr val="FF0000"/>
              </a:solidFill>
            </a:endParaRPr>
          </a:p>
          <a:p>
            <a:pPr lvl="1"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kumimoji="0" lang="en-US" b="0" i="0" u="none" strike="noStrike" kern="1200" cap="none" spc="0" normalizeH="0" baseline="0" noProof="0">
                <a:ln>
                  <a:noFill/>
                </a:ln>
                <a:solidFill>
                  <a:srgbClr val="082B7A"/>
                </a:solidFill>
                <a:effectLst/>
                <a:uLnTx/>
                <a:uFillTx/>
                <a:latin typeface="EC Square Sans Pro"/>
                <a:ea typeface="+mn-ea"/>
                <a:cs typeface="+mn-cs"/>
              </a:rPr>
              <a:t>support to skills for the development and/or production activities of STEP technologies, financial instruments for industrial startups and innovative SMEs (deep tech innovation, digital, clean and resource-efficient technologies)</a:t>
            </a:r>
            <a:endParaRPr lang="en-US" b="0" i="0" u="none" strike="noStrike" kern="1200" cap="none" spc="0" normalizeH="0" baseline="0" noProof="0">
              <a:ln>
                <a:noFill/>
              </a:ln>
              <a:solidFill>
                <a:srgbClr val="082B7A"/>
              </a:solidFill>
              <a:effectLst/>
              <a:uLnTx/>
              <a:uFillTx/>
              <a:latin typeface="EC Square Sans Pro"/>
            </a:endParaRPr>
          </a:p>
          <a:p>
            <a:pPr marL="285750" indent="-285750">
              <a:spcBef>
                <a:spcPts val="600"/>
              </a:spcBef>
              <a:spcAft>
                <a:spcPts val="600"/>
              </a:spcAft>
              <a:buFont typeface="Arial" panose="020B0604020202020204" pitchFamily="34" charset="0"/>
              <a:buChar char="•"/>
            </a:pPr>
            <a:endParaRPr lang="en-IE">
              <a:solidFill>
                <a:schemeClr val="accent4"/>
              </a:solidFill>
              <a:latin typeface="EC Square Sans Pro"/>
            </a:endParaRPr>
          </a:p>
          <a:p>
            <a:pPr marL="285750" indent="-285750">
              <a:spcBef>
                <a:spcPts val="600"/>
              </a:spcBef>
              <a:spcAft>
                <a:spcPts val="600"/>
              </a:spcAft>
            </a:pPr>
            <a:endParaRPr lang="en-IE" b="1">
              <a:solidFill>
                <a:schemeClr val="accent2"/>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5" name="Picture 4">
            <a:extLst>
              <a:ext uri="{FF2B5EF4-FFF2-40B4-BE49-F238E27FC236}">
                <a16:creationId xmlns:a16="http://schemas.microsoft.com/office/drawing/2014/main" id="{86143E61-4E89-4AE6-7F74-BE5BBA19E520}"/>
              </a:ext>
            </a:extLst>
          </p:cNvPr>
          <p:cNvPicPr>
            <a:picLocks noChangeAspect="1"/>
          </p:cNvPicPr>
          <p:nvPr/>
        </p:nvPicPr>
        <p:blipFill>
          <a:blip r:embed="rId2"/>
          <a:stretch>
            <a:fillRect/>
          </a:stretch>
        </p:blipFill>
        <p:spPr>
          <a:xfrm>
            <a:off x="9296380" y="4532391"/>
            <a:ext cx="2024047" cy="445047"/>
          </a:xfrm>
          <a:prstGeom prst="rect">
            <a:avLst/>
          </a:prstGeom>
        </p:spPr>
      </p:pic>
      <p:graphicFrame>
        <p:nvGraphicFramePr>
          <p:cNvPr id="7" name="Table 6">
            <a:extLst>
              <a:ext uri="{FF2B5EF4-FFF2-40B4-BE49-F238E27FC236}">
                <a16:creationId xmlns:a16="http://schemas.microsoft.com/office/drawing/2014/main" id="{9CC6766C-31A2-5EB1-DB66-B26E4E6343E4}"/>
              </a:ext>
            </a:extLst>
          </p:cNvPr>
          <p:cNvGraphicFramePr>
            <a:graphicFrameLocks noGrp="1"/>
          </p:cNvGraphicFramePr>
          <p:nvPr>
            <p:extLst>
              <p:ext uri="{D42A27DB-BD31-4B8C-83A1-F6EECF244321}">
                <p14:modId xmlns:p14="http://schemas.microsoft.com/office/powerpoint/2010/main" val="356307238"/>
              </p:ext>
            </p:extLst>
          </p:nvPr>
        </p:nvGraphicFramePr>
        <p:xfrm>
          <a:off x="1730946" y="2527500"/>
          <a:ext cx="6076568" cy="2081597"/>
        </p:xfrm>
        <a:graphic>
          <a:graphicData uri="http://schemas.openxmlformats.org/drawingml/2006/table">
            <a:tbl>
              <a:tblPr firstRow="1" bandRow="1">
                <a:tableStyleId>{69CF1AB2-1976-4502-BF36-3FF5EA218861}</a:tableStyleId>
              </a:tblPr>
              <a:tblGrid>
                <a:gridCol w="1758281">
                  <a:extLst>
                    <a:ext uri="{9D8B030D-6E8A-4147-A177-3AD203B41FA5}">
                      <a16:colId xmlns:a16="http://schemas.microsoft.com/office/drawing/2014/main" val="1147506269"/>
                    </a:ext>
                  </a:extLst>
                </a:gridCol>
                <a:gridCol w="2999803">
                  <a:extLst>
                    <a:ext uri="{9D8B030D-6E8A-4147-A177-3AD203B41FA5}">
                      <a16:colId xmlns:a16="http://schemas.microsoft.com/office/drawing/2014/main" val="2660698012"/>
                    </a:ext>
                  </a:extLst>
                </a:gridCol>
                <a:gridCol w="1318484">
                  <a:extLst>
                    <a:ext uri="{9D8B030D-6E8A-4147-A177-3AD203B41FA5}">
                      <a16:colId xmlns:a16="http://schemas.microsoft.com/office/drawing/2014/main" val="2017908698"/>
                    </a:ext>
                  </a:extLst>
                </a:gridCol>
              </a:tblGrid>
              <a:tr h="286413">
                <a:tc rowSpan="7">
                  <a:txBody>
                    <a:bodyPr/>
                    <a:lstStyle/>
                    <a:p>
                      <a:pPr lvl="0">
                        <a:lnSpc>
                          <a:spcPts val="1500"/>
                        </a:lnSpc>
                        <a:buNone/>
                      </a:pPr>
                      <a:r>
                        <a:rPr lang="en-IE" sz="1800" b="0" u="none" strike="noStrike" noProof="0">
                          <a:solidFill>
                            <a:schemeClr val="accent4"/>
                          </a:solidFill>
                          <a:latin typeface="EC Square Sans Cond Pro" panose="020B0506040000020004" pitchFamily="34" charset="0"/>
                        </a:rPr>
                        <a:t>ERDF, ESF+ and JTF</a:t>
                      </a:r>
                      <a:endParaRPr lang="en-US" sz="1800" b="0">
                        <a:solidFill>
                          <a:schemeClr val="accent4"/>
                        </a:solidFill>
                        <a:latin typeface="EC Square Sans Cond Pro" panose="020B0506040000020004" pitchFamily="34" charset="0"/>
                      </a:endParaRPr>
                    </a:p>
                  </a:txBody>
                  <a:tcPr/>
                </a:tc>
                <a:tc>
                  <a:txBody>
                    <a:bodyPr/>
                    <a:lstStyle/>
                    <a:p>
                      <a:pPr lvl="0">
                        <a:lnSpc>
                          <a:spcPts val="1500"/>
                        </a:lnSpc>
                        <a:buNone/>
                      </a:pPr>
                      <a:r>
                        <a:rPr lang="en-US" sz="1800" b="0" i="0" u="none" strike="noStrike" noProof="0" err="1">
                          <a:solidFill>
                            <a:schemeClr val="accent4"/>
                          </a:solidFill>
                          <a:latin typeface="EC Square Sans Cond Pro" panose="020B0506040000020004" pitchFamily="34" charset="0"/>
                        </a:rPr>
                        <a:t>Îl</a:t>
                      </a:r>
                      <a:r>
                        <a:rPr lang="en-IE" sz="1800" b="0" i="0" u="none" strike="noStrike" noProof="0">
                          <a:solidFill>
                            <a:schemeClr val="accent4"/>
                          </a:solidFill>
                          <a:latin typeface="EC Square Sans Cond Pro" panose="020B0506040000020004" pitchFamily="34" charset="0"/>
                        </a:rPr>
                        <a:t>e de France</a:t>
                      </a:r>
                      <a:endParaRPr lang="en-US" sz="1800" b="0">
                        <a:solidFill>
                          <a:schemeClr val="accent4"/>
                        </a:solidFill>
                        <a:latin typeface="EC Square Sans Cond Pro" panose="020B0506040000020004" pitchFamily="34" charset="0"/>
                      </a:endParaRPr>
                    </a:p>
                  </a:txBody>
                  <a:tcPr/>
                </a:tc>
                <a:tc>
                  <a:txBody>
                    <a:bodyPr/>
                    <a:lstStyle/>
                    <a:p>
                      <a:pPr lvl="0" algn="r">
                        <a:lnSpc>
                          <a:spcPts val="1500"/>
                        </a:lnSpc>
                        <a:buNone/>
                      </a:pPr>
                      <a:r>
                        <a:rPr lang="en-IE" sz="1800" b="0" u="none" strike="noStrike" noProof="0" dirty="0">
                          <a:solidFill>
                            <a:schemeClr val="accent4"/>
                          </a:solidFill>
                          <a:latin typeface="EC Square Sans Cond Pro" panose="020B0506040000020004" pitchFamily="34" charset="0"/>
                        </a:rPr>
                        <a:t>EUR 48 m</a:t>
                      </a:r>
                      <a:endParaRPr lang="en-US" sz="1800" b="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1503856703"/>
                  </a:ext>
                </a:extLst>
              </a:tr>
              <a:tr h="286413">
                <a:tc vMerge="1">
                  <a:txBody>
                    <a:bodyPr/>
                    <a:lstStyle/>
                    <a:p>
                      <a:pPr lvl="0">
                        <a:lnSpc>
                          <a:spcPts val="1500"/>
                        </a:lnSpc>
                        <a:buNone/>
                      </a:pPr>
                      <a:endParaRPr lang="en-US" sz="1400" b="0">
                        <a:latin typeface="Arial"/>
                      </a:endParaRPr>
                    </a:p>
                  </a:txBody>
                  <a:tcPr/>
                </a:tc>
                <a:tc>
                  <a:txBody>
                    <a:bodyPr/>
                    <a:lstStyle/>
                    <a:p>
                      <a:pPr lvl="0">
                        <a:lnSpc>
                          <a:spcPts val="1500"/>
                        </a:lnSpc>
                        <a:buNone/>
                      </a:pPr>
                      <a:r>
                        <a:rPr lang="en-US" sz="1800" b="0">
                          <a:solidFill>
                            <a:schemeClr val="accent4"/>
                          </a:solidFill>
                          <a:latin typeface="EC Square Sans Cond Pro" panose="020B0506040000020004" pitchFamily="34" charset="0"/>
                        </a:rPr>
                        <a:t>Auvergne-Rhone-Alpes</a:t>
                      </a:r>
                    </a:p>
                  </a:txBody>
                  <a:tcPr/>
                </a:tc>
                <a:tc>
                  <a:txBody>
                    <a:bodyPr/>
                    <a:lstStyle/>
                    <a:p>
                      <a:pPr lvl="0" algn="r">
                        <a:lnSpc>
                          <a:spcPts val="1500"/>
                        </a:lnSpc>
                        <a:buNone/>
                      </a:pPr>
                      <a:r>
                        <a:rPr lang="en-US" sz="1800" b="0">
                          <a:solidFill>
                            <a:schemeClr val="accent4"/>
                          </a:solidFill>
                          <a:latin typeface="EC Square Sans Cond Pro" panose="020B0506040000020004" pitchFamily="34" charset="0"/>
                        </a:rPr>
                        <a:t>EUR 10 m</a:t>
                      </a:r>
                    </a:p>
                  </a:txBody>
                  <a:tcPr/>
                </a:tc>
                <a:extLst>
                  <a:ext uri="{0D108BD9-81ED-4DB2-BD59-A6C34878D82A}">
                    <a16:rowId xmlns:a16="http://schemas.microsoft.com/office/drawing/2014/main" val="874109522"/>
                  </a:ext>
                </a:extLst>
              </a:tr>
              <a:tr h="286413">
                <a:tc vMerge="1">
                  <a:txBody>
                    <a:bodyPr/>
                    <a:lstStyle/>
                    <a:p>
                      <a:endParaRPr lang="en-IE"/>
                    </a:p>
                  </a:txBody>
                  <a:tcPr/>
                </a:tc>
                <a:tc>
                  <a:txBody>
                    <a:bodyPr/>
                    <a:lstStyle/>
                    <a:p>
                      <a:pPr lvl="0">
                        <a:lnSpc>
                          <a:spcPts val="1500"/>
                        </a:lnSpc>
                        <a:buNone/>
                      </a:pPr>
                      <a:r>
                        <a:rPr lang="en-US" sz="1800" b="0">
                          <a:solidFill>
                            <a:schemeClr val="accent4"/>
                          </a:solidFill>
                          <a:latin typeface="EC Square Sans Cond Pro" panose="020B0506040000020004" pitchFamily="34" charset="0"/>
                        </a:rPr>
                        <a:t>Pays de la Loire</a:t>
                      </a:r>
                    </a:p>
                  </a:txBody>
                  <a:tcPr/>
                </a:tc>
                <a:tc>
                  <a:txBody>
                    <a:bodyPr/>
                    <a:lstStyle/>
                    <a:p>
                      <a:pPr lvl="0" algn="r">
                        <a:lnSpc>
                          <a:spcPts val="1500"/>
                        </a:lnSpc>
                        <a:buNone/>
                      </a:pPr>
                      <a:r>
                        <a:rPr lang="en-US" sz="1800" b="0">
                          <a:solidFill>
                            <a:schemeClr val="accent4"/>
                          </a:solidFill>
                          <a:latin typeface="EC Square Sans Cond Pro" panose="020B0506040000020004" pitchFamily="34" charset="0"/>
                        </a:rPr>
                        <a:t>EUR 6 m</a:t>
                      </a:r>
                    </a:p>
                  </a:txBody>
                  <a:tcPr/>
                </a:tc>
                <a:extLst>
                  <a:ext uri="{0D108BD9-81ED-4DB2-BD59-A6C34878D82A}">
                    <a16:rowId xmlns:a16="http://schemas.microsoft.com/office/drawing/2014/main" val="1924100012"/>
                  </a:ext>
                </a:extLst>
              </a:tr>
              <a:tr h="286413">
                <a:tc vMerge="1">
                  <a:txBody>
                    <a:bodyPr/>
                    <a:lstStyle/>
                    <a:p>
                      <a:endParaRPr lang="en-IE"/>
                    </a:p>
                  </a:txBody>
                  <a:tcPr/>
                </a:tc>
                <a:tc>
                  <a:txBody>
                    <a:bodyPr/>
                    <a:lstStyle/>
                    <a:p>
                      <a:pPr lvl="0">
                        <a:lnSpc>
                          <a:spcPts val="1500"/>
                        </a:lnSpc>
                        <a:buNone/>
                      </a:pPr>
                      <a:r>
                        <a:rPr lang="en-US" sz="1800" b="0" dirty="0">
                          <a:solidFill>
                            <a:schemeClr val="accent4"/>
                          </a:solidFill>
                          <a:latin typeface="EC Square Sans Cond Pro" panose="020B0506040000020004" pitchFamily="34" charset="0"/>
                        </a:rPr>
                        <a:t>Normandie</a:t>
                      </a:r>
                    </a:p>
                  </a:txBody>
                  <a:tcPr/>
                </a:tc>
                <a:tc>
                  <a:txBody>
                    <a:bodyPr/>
                    <a:lstStyle/>
                    <a:p>
                      <a:pPr lvl="0" algn="r">
                        <a:lnSpc>
                          <a:spcPts val="1500"/>
                        </a:lnSpc>
                        <a:buNone/>
                      </a:pPr>
                      <a:r>
                        <a:rPr lang="en-US" sz="1800" b="0">
                          <a:solidFill>
                            <a:schemeClr val="accent4"/>
                          </a:solidFill>
                          <a:latin typeface="EC Square Sans Cond Pro" panose="020B0506040000020004" pitchFamily="34" charset="0"/>
                        </a:rPr>
                        <a:t>EUR 26 m</a:t>
                      </a:r>
                    </a:p>
                  </a:txBody>
                  <a:tcPr/>
                </a:tc>
                <a:extLst>
                  <a:ext uri="{0D108BD9-81ED-4DB2-BD59-A6C34878D82A}">
                    <a16:rowId xmlns:a16="http://schemas.microsoft.com/office/drawing/2014/main" val="3467170907"/>
                  </a:ext>
                </a:extLst>
              </a:tr>
              <a:tr h="286413">
                <a:tc vMerge="1">
                  <a:txBody>
                    <a:bodyPr/>
                    <a:lstStyle/>
                    <a:p>
                      <a:endParaRPr lang="en-IE"/>
                    </a:p>
                  </a:txBody>
                  <a:tcPr/>
                </a:tc>
                <a:tc>
                  <a:txBody>
                    <a:bodyPr/>
                    <a:lstStyle/>
                    <a:p>
                      <a:pPr lvl="0">
                        <a:lnSpc>
                          <a:spcPts val="1500"/>
                        </a:lnSpc>
                        <a:buNone/>
                      </a:pPr>
                      <a:r>
                        <a:rPr lang="en-IE" sz="1800" b="0" i="0" u="none" strike="noStrike" noProof="0">
                          <a:solidFill>
                            <a:schemeClr val="accent4"/>
                          </a:solidFill>
                          <a:latin typeface="EC Square Sans Cond Pro" panose="020B0506040000020004" pitchFamily="34" charset="0"/>
                        </a:rPr>
                        <a:t>Hauts de France</a:t>
                      </a:r>
                      <a:endParaRPr lang="en-US" sz="1800">
                        <a:solidFill>
                          <a:schemeClr val="accent4"/>
                        </a:solidFill>
                        <a:latin typeface="EC Square Sans Cond Pro" panose="020B0506040000020004" pitchFamily="34" charset="0"/>
                      </a:endParaRPr>
                    </a:p>
                  </a:txBody>
                  <a:tcPr/>
                </a:tc>
                <a:tc>
                  <a:txBody>
                    <a:bodyPr/>
                    <a:lstStyle/>
                    <a:p>
                      <a:pPr lvl="0" algn="r">
                        <a:lnSpc>
                          <a:spcPts val="1500"/>
                        </a:lnSpc>
                        <a:buNone/>
                      </a:pPr>
                      <a:r>
                        <a:rPr lang="es-ES" sz="1800" u="none" strike="noStrike" noProof="0" dirty="0">
                          <a:solidFill>
                            <a:schemeClr val="accent4"/>
                          </a:solidFill>
                          <a:latin typeface="EC Square Sans Cond Pro" panose="020B0506040000020004" pitchFamily="34" charset="0"/>
                        </a:rPr>
                        <a:t>EUR 53 m</a:t>
                      </a:r>
                      <a:endParaRPr lang="en-US" sz="180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885243654"/>
                  </a:ext>
                </a:extLst>
              </a:tr>
              <a:tr h="286413">
                <a:tc vMerge="1">
                  <a:txBody>
                    <a:bodyPr/>
                    <a:lstStyle/>
                    <a:p>
                      <a:endParaRPr lang="en-IE"/>
                    </a:p>
                  </a:txBody>
                  <a:tcPr/>
                </a:tc>
                <a:tc>
                  <a:txBody>
                    <a:bodyPr/>
                    <a:lstStyle/>
                    <a:p>
                      <a:pPr lvl="0">
                        <a:lnSpc>
                          <a:spcPts val="1500"/>
                        </a:lnSpc>
                        <a:buNone/>
                      </a:pPr>
                      <a:r>
                        <a:rPr lang="en-US" sz="1800" dirty="0">
                          <a:solidFill>
                            <a:schemeClr val="accent4"/>
                          </a:solidFill>
                          <a:latin typeface="EC Square Sans Cond Pro" panose="020B0506040000020004" pitchFamily="34" charset="0"/>
                        </a:rPr>
                        <a:t>Sud-Provence Alpes-Côte d’Azur</a:t>
                      </a:r>
                    </a:p>
                  </a:txBody>
                  <a:tcPr/>
                </a:tc>
                <a:tc>
                  <a:txBody>
                    <a:bodyPr/>
                    <a:lstStyle/>
                    <a:p>
                      <a:pPr lvl="0" algn="r">
                        <a:lnSpc>
                          <a:spcPts val="1500"/>
                        </a:lnSpc>
                        <a:buNone/>
                      </a:pPr>
                      <a:r>
                        <a:rPr lang="en-US" sz="1800" dirty="0">
                          <a:solidFill>
                            <a:schemeClr val="accent4"/>
                          </a:solidFill>
                          <a:latin typeface="EC Square Sans Cond Pro" panose="020B0506040000020004" pitchFamily="34" charset="0"/>
                        </a:rPr>
                        <a:t>EUR 60 m</a:t>
                      </a:r>
                    </a:p>
                  </a:txBody>
                  <a:tcPr/>
                </a:tc>
                <a:extLst>
                  <a:ext uri="{0D108BD9-81ED-4DB2-BD59-A6C34878D82A}">
                    <a16:rowId xmlns:a16="http://schemas.microsoft.com/office/drawing/2014/main" val="1679967910"/>
                  </a:ext>
                </a:extLst>
              </a:tr>
              <a:tr h="286413">
                <a:tc vMerge="1">
                  <a:txBody>
                    <a:bodyPr/>
                    <a:lstStyle/>
                    <a:p>
                      <a:pPr lvl="0">
                        <a:lnSpc>
                          <a:spcPts val="1500"/>
                        </a:lnSpc>
                        <a:buNone/>
                      </a:pPr>
                      <a:endParaRPr lang="en-US" sz="1400" b="0">
                        <a:latin typeface="Arial"/>
                      </a:endParaRPr>
                    </a:p>
                  </a:txBody>
                  <a:tcPr/>
                </a:tc>
                <a:tc>
                  <a:txBody>
                    <a:bodyPr/>
                    <a:lstStyle/>
                    <a:p>
                      <a:pPr lvl="0">
                        <a:lnSpc>
                          <a:spcPts val="1500"/>
                        </a:lnSpc>
                        <a:buNone/>
                      </a:pPr>
                      <a:r>
                        <a:rPr lang="en-US" sz="1800" b="0" dirty="0">
                          <a:solidFill>
                            <a:schemeClr val="accent4"/>
                          </a:solidFill>
                          <a:latin typeface="EC Square Sans Cond Pro" panose="020B0506040000020004" pitchFamily="34" charset="0"/>
                        </a:rPr>
                        <a:t>Centre-Val de Loire</a:t>
                      </a:r>
                    </a:p>
                  </a:txBody>
                  <a:tcPr/>
                </a:tc>
                <a:tc>
                  <a:txBody>
                    <a:bodyPr/>
                    <a:lstStyle/>
                    <a:p>
                      <a:pPr lvl="0" algn="r">
                        <a:lnSpc>
                          <a:spcPts val="1500"/>
                        </a:lnSpc>
                        <a:buNone/>
                      </a:pPr>
                      <a:r>
                        <a:rPr lang="en-US" sz="1800" b="0" dirty="0">
                          <a:solidFill>
                            <a:schemeClr val="accent4"/>
                          </a:solidFill>
                          <a:latin typeface="EC Square Sans Cond Pro" panose="020B0506040000020004" pitchFamily="34" charset="0"/>
                        </a:rPr>
                        <a:t>EUR 12 m</a:t>
                      </a:r>
                    </a:p>
                  </a:txBody>
                  <a:tcPr/>
                </a:tc>
                <a:extLst>
                  <a:ext uri="{0D108BD9-81ED-4DB2-BD59-A6C34878D82A}">
                    <a16:rowId xmlns:a16="http://schemas.microsoft.com/office/drawing/2014/main" val="651254784"/>
                  </a:ext>
                </a:extLst>
              </a:tr>
            </a:tbl>
          </a:graphicData>
        </a:graphic>
      </p:graphicFrame>
      <p:pic>
        <p:nvPicPr>
          <p:cNvPr id="21" name="Picture 20">
            <a:extLst>
              <a:ext uri="{FF2B5EF4-FFF2-40B4-BE49-F238E27FC236}">
                <a16:creationId xmlns:a16="http://schemas.microsoft.com/office/drawing/2014/main" id="{64E7164B-99AC-5CD9-6EF3-635031119EB5}"/>
              </a:ext>
            </a:extLst>
          </p:cNvPr>
          <p:cNvPicPr>
            <a:picLocks noChangeAspect="1"/>
          </p:cNvPicPr>
          <p:nvPr/>
        </p:nvPicPr>
        <p:blipFill>
          <a:blip r:embed="rId3"/>
          <a:stretch>
            <a:fillRect/>
          </a:stretch>
        </p:blipFill>
        <p:spPr>
          <a:xfrm>
            <a:off x="8547478" y="932267"/>
            <a:ext cx="3326440" cy="3310401"/>
          </a:xfrm>
          <a:prstGeom prst="rect">
            <a:avLst/>
          </a:prstGeom>
        </p:spPr>
      </p:pic>
    </p:spTree>
    <p:extLst>
      <p:ext uri="{BB962C8B-B14F-4D97-AF65-F5344CB8AC3E}">
        <p14:creationId xmlns:p14="http://schemas.microsoft.com/office/powerpoint/2010/main" val="111346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F33B7-68E4-D56E-9E27-DE84AA3F39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75BA85-6E42-7B35-3BC6-06CEA2F5E4D0}"/>
              </a:ext>
            </a:extLst>
          </p:cNvPr>
          <p:cNvSpPr>
            <a:spLocks noGrp="1"/>
          </p:cNvSpPr>
          <p:nvPr>
            <p:ph type="sldNum" sz="quarter" idx="12"/>
          </p:nvPr>
        </p:nvSpPr>
        <p:spPr/>
        <p:txBody>
          <a:bodyPr/>
          <a:lstStyle/>
          <a:p>
            <a:fld id="{F46C79FD-C571-418B-AB0F-5EE936C85276}" type="slidenum">
              <a:rPr lang="en-GB" smtClean="0"/>
              <a:t>11</a:t>
            </a:fld>
            <a:endParaRPr lang="en-GB"/>
          </a:p>
        </p:txBody>
      </p:sp>
      <p:sp>
        <p:nvSpPr>
          <p:cNvPr id="3" name="Title 2">
            <a:extLst>
              <a:ext uri="{FF2B5EF4-FFF2-40B4-BE49-F238E27FC236}">
                <a16:creationId xmlns:a16="http://schemas.microsoft.com/office/drawing/2014/main" id="{78F828D3-6A02-3C1D-7673-AF96E1ECD39A}"/>
              </a:ext>
            </a:extLst>
          </p:cNvPr>
          <p:cNvSpPr>
            <a:spLocks noGrp="1"/>
          </p:cNvSpPr>
          <p:nvPr>
            <p:ph type="title"/>
          </p:nvPr>
        </p:nvSpPr>
        <p:spPr>
          <a:xfrm>
            <a:off x="930271" y="287096"/>
            <a:ext cx="10515600" cy="782357"/>
          </a:xfrm>
        </p:spPr>
        <p:txBody>
          <a:bodyPr/>
          <a:lstStyle/>
          <a:p>
            <a:r>
              <a:rPr lang="en-US">
                <a:latin typeface="EC Square Sans Pro"/>
              </a:rPr>
              <a:t>Reprogramming – Croatia</a:t>
            </a:r>
            <a:endParaRPr lang="en-US"/>
          </a:p>
        </p:txBody>
      </p:sp>
      <p:sp>
        <p:nvSpPr>
          <p:cNvPr id="22" name="Content Placeholder 1">
            <a:extLst>
              <a:ext uri="{FF2B5EF4-FFF2-40B4-BE49-F238E27FC236}">
                <a16:creationId xmlns:a16="http://schemas.microsoft.com/office/drawing/2014/main" id="{7B28F689-8869-1571-0499-C89C8BD1A5DE}"/>
              </a:ext>
            </a:extLst>
          </p:cNvPr>
          <p:cNvSpPr>
            <a:spLocks noGrp="1"/>
          </p:cNvSpPr>
          <p:nvPr/>
        </p:nvSpPr>
        <p:spPr>
          <a:xfrm>
            <a:off x="1110791" y="1456838"/>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2800" b="1" dirty="0">
                <a:solidFill>
                  <a:srgbClr val="082B7A"/>
                </a:solidFill>
                <a:latin typeface="EC Square Sans Pro"/>
              </a:rPr>
              <a:t>1 National ERDF programme </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(EUR 19</a:t>
            </a:r>
            <a:r>
              <a:rPr lang="en-IE" sz="2800" b="1" dirty="0">
                <a:solidFill>
                  <a:srgbClr val="082B7A"/>
                </a:solidFill>
                <a:latin typeface="EC Square Sans Pro"/>
              </a:rPr>
              <a:t>8</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mill)</a:t>
            </a:r>
          </a:p>
          <a:p>
            <a:pPr algn="just"/>
            <a:endParaRPr kumimoji="0" lang="en-IE" sz="2800" b="0" i="0" u="none" strike="noStrike" kern="1200" cap="none" spc="0" normalizeH="0" baseline="0" noProof="0" dirty="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dirty="0">
              <a:ln>
                <a:noFill/>
              </a:ln>
              <a:solidFill>
                <a:srgbClr val="082B7A"/>
              </a:solidFill>
              <a:effectLst/>
              <a:uLnTx/>
              <a:uFillTx/>
              <a:latin typeface="EC Square Sans Pro"/>
              <a:ea typeface="+mn-ea"/>
              <a:cs typeface="+mn-cs"/>
            </a:endParaRPr>
          </a:p>
          <a:p>
            <a:pPr algn="just"/>
            <a:r>
              <a:rPr kumimoji="0" lang="en-US" b="1" i="0" u="none" strike="noStrike" kern="1200" cap="none" spc="0" normalizeH="0" baseline="0" noProof="0" dirty="0">
                <a:ln>
                  <a:noFill/>
                </a:ln>
                <a:solidFill>
                  <a:srgbClr val="082B7A"/>
                </a:solidFill>
                <a:effectLst/>
                <a:uLnTx/>
                <a:uFillTx/>
                <a:latin typeface="EC Square Sans Pro"/>
                <a:ea typeface="+mn-ea"/>
                <a:cs typeface="+mn-cs"/>
              </a:rPr>
              <a:t>Examples of actions: </a:t>
            </a:r>
            <a:r>
              <a:rPr lang="en-US" dirty="0">
                <a:solidFill>
                  <a:schemeClr val="accent4"/>
                </a:solidFill>
                <a:latin typeface="EC Square Sans Pro"/>
              </a:rPr>
              <a:t>development</a:t>
            </a:r>
            <a:r>
              <a:rPr lang="en-IE" dirty="0">
                <a:solidFill>
                  <a:schemeClr val="accent4"/>
                </a:solidFill>
                <a:latin typeface="EC Square Sans Pro"/>
              </a:rPr>
              <a:t> </a:t>
            </a:r>
            <a:r>
              <a:rPr lang="en-US" dirty="0">
                <a:solidFill>
                  <a:schemeClr val="accent4"/>
                </a:solidFill>
                <a:latin typeface="EC Square Sans Pro"/>
              </a:rPr>
              <a:t> of critical and emerging technologies relevant for the green and digital transitions, from computing technologies, including microelectronics, quantum computing and artificial intelligence, to biotechnology and biomanufacturing and net-zero technologies. </a:t>
            </a:r>
            <a:endParaRPr lang="es" sz="2800" dirty="0">
              <a:solidFill>
                <a:schemeClr val="accent4"/>
              </a:solidFill>
              <a:latin typeface="EC Square Sans Pro"/>
            </a:endParaRPr>
          </a:p>
          <a:p>
            <a:pPr marL="285750" indent="-285750">
              <a:spcBef>
                <a:spcPts val="600"/>
              </a:spcBef>
              <a:spcAft>
                <a:spcPts val="600"/>
              </a:spcAft>
              <a:buFont typeface="Arial" panose="020B0604020202020204" pitchFamily="34" charset="0"/>
              <a:buChar char="•"/>
            </a:pPr>
            <a:endParaRPr lang="en-IE" sz="2800" dirty="0">
              <a:solidFill>
                <a:schemeClr val="accent4"/>
              </a:solidFill>
              <a:latin typeface="EC Square Sans Pro"/>
            </a:endParaRPr>
          </a:p>
          <a:p>
            <a:pPr marL="285750" indent="-285750">
              <a:spcBef>
                <a:spcPts val="600"/>
              </a:spcBef>
              <a:spcAft>
                <a:spcPts val="600"/>
              </a:spcAft>
            </a:pPr>
            <a:endParaRPr lang="en-IE" sz="2800" b="1" dirty="0">
              <a:solidFill>
                <a:schemeClr val="accent2"/>
              </a:solidFill>
            </a:endParaRPr>
          </a:p>
          <a:p>
            <a:pPr algn="ctr">
              <a:spcBef>
                <a:spcPts val="600"/>
              </a:spcBef>
              <a:spcAft>
                <a:spcPts val="600"/>
              </a:spcAft>
            </a:pPr>
            <a:endParaRPr lang="en-US" sz="2800" dirty="0"/>
          </a:p>
          <a:p>
            <a:pPr marL="285750" indent="-285750">
              <a:spcBef>
                <a:spcPts val="600"/>
              </a:spcBef>
              <a:spcAft>
                <a:spcPts val="600"/>
              </a:spcAft>
              <a:buFont typeface="Arial" panose="020B0604020202020204" pitchFamily="34" charset="0"/>
              <a:buChar char="•"/>
            </a:pPr>
            <a:endParaRPr lang="en-IE" sz="2800" dirty="0"/>
          </a:p>
          <a:p>
            <a:endParaRPr lang="en-IE" sz="2800" dirty="0"/>
          </a:p>
        </p:txBody>
      </p:sp>
      <p:pic>
        <p:nvPicPr>
          <p:cNvPr id="6" name="Picture 5">
            <a:extLst>
              <a:ext uri="{FF2B5EF4-FFF2-40B4-BE49-F238E27FC236}">
                <a16:creationId xmlns:a16="http://schemas.microsoft.com/office/drawing/2014/main" id="{F4DF5AEF-30EB-D4B9-B86B-11D519934674}"/>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5" name="Table 4">
            <a:extLst>
              <a:ext uri="{FF2B5EF4-FFF2-40B4-BE49-F238E27FC236}">
                <a16:creationId xmlns:a16="http://schemas.microsoft.com/office/drawing/2014/main" id="{40183593-57B2-EEA0-131D-7F2CA9632AC3}"/>
              </a:ext>
            </a:extLst>
          </p:cNvPr>
          <p:cNvGraphicFramePr>
            <a:graphicFrameLocks noGrp="1"/>
          </p:cNvGraphicFramePr>
          <p:nvPr>
            <p:extLst>
              <p:ext uri="{D42A27DB-BD31-4B8C-83A1-F6EECF244321}">
                <p14:modId xmlns:p14="http://schemas.microsoft.com/office/powerpoint/2010/main" val="4027424521"/>
              </p:ext>
            </p:extLst>
          </p:nvPr>
        </p:nvGraphicFramePr>
        <p:xfrm>
          <a:off x="1605170" y="2772697"/>
          <a:ext cx="6700351" cy="718364"/>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359182">
                <a:tc rowSpan="2">
                  <a:txBody>
                    <a:bodyPr/>
                    <a:lstStyle/>
                    <a:p>
                      <a:pPr lvl="0">
                        <a:lnSpc>
                          <a:spcPts val="1500"/>
                        </a:lnSpc>
                        <a:buNone/>
                      </a:pPr>
                      <a:r>
                        <a:rPr lang="en-IE" sz="2000" b="0" u="none" strike="noStrike" noProof="0" dirty="0">
                          <a:solidFill>
                            <a:schemeClr val="accent4"/>
                          </a:solidFill>
                          <a:latin typeface="EC Square Sans Cond Pro" panose="020B0506040000020004" pitchFamily="34" charset="0"/>
                        </a:rPr>
                        <a:t>ERDF</a:t>
                      </a:r>
                      <a:endParaRPr lang="en-US" sz="2000" b="0" dirty="0">
                        <a:solidFill>
                          <a:schemeClr val="accent4"/>
                        </a:solidFill>
                        <a:latin typeface="EC Square Sans Cond Pro" panose="020B0506040000020004" pitchFamily="34" charset="0"/>
                      </a:endParaRPr>
                    </a:p>
                  </a:txBody>
                  <a:tcPr/>
                </a:tc>
                <a:tc>
                  <a:txBody>
                    <a:bodyPr/>
                    <a:lstStyle/>
                    <a:p>
                      <a:pPr lvl="0">
                        <a:lnSpc>
                          <a:spcPts val="1500"/>
                        </a:lnSpc>
                        <a:buNone/>
                      </a:pPr>
                      <a:r>
                        <a:rPr lang="en-IE" sz="2000" b="0" i="0" u="none" strike="noStrike" noProof="0" dirty="0">
                          <a:solidFill>
                            <a:schemeClr val="accent4"/>
                          </a:solidFill>
                          <a:latin typeface="EC Square Sans Cond Pro" panose="020B0506040000020004" pitchFamily="34" charset="0"/>
                        </a:rPr>
                        <a:t>National programme</a:t>
                      </a:r>
                    </a:p>
                  </a:txBody>
                  <a:tcPr/>
                </a:tc>
                <a:tc>
                  <a:txBody>
                    <a:bodyPr/>
                    <a:lstStyle/>
                    <a:p>
                      <a:pPr lvl="0" algn="r">
                        <a:lnSpc>
                          <a:spcPts val="1500"/>
                        </a:lnSpc>
                        <a:buNone/>
                      </a:pPr>
                      <a:r>
                        <a:rPr lang="en-IE" sz="2000" b="0" u="none" strike="noStrike" noProof="0" dirty="0">
                          <a:solidFill>
                            <a:schemeClr val="accent4"/>
                          </a:solidFill>
                          <a:latin typeface="EC Square Sans Cond Pro" panose="020B0506040000020004" pitchFamily="34" charset="0"/>
                        </a:rPr>
                        <a:t>EUR 48 m</a:t>
                      </a:r>
                      <a:endParaRPr lang="en-US" sz="2000" b="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1503856703"/>
                  </a:ext>
                </a:extLst>
              </a:tr>
              <a:tr h="359182">
                <a:tc vMerge="1">
                  <a:txBody>
                    <a:bodyPr/>
                    <a:lstStyle/>
                    <a:p>
                      <a:pPr lvl="0">
                        <a:lnSpc>
                          <a:spcPts val="1500"/>
                        </a:lnSpc>
                        <a:buNone/>
                      </a:pPr>
                      <a:endParaRPr lang="en-US" sz="1600" b="0" dirty="0">
                        <a:latin typeface="Arial"/>
                      </a:endParaRPr>
                    </a:p>
                  </a:txBody>
                  <a:tcPr/>
                </a:tc>
                <a:tc>
                  <a:txBody>
                    <a:bodyPr/>
                    <a:lstStyle/>
                    <a:p>
                      <a:pPr lvl="0">
                        <a:lnSpc>
                          <a:spcPts val="1500"/>
                        </a:lnSpc>
                        <a:buNone/>
                      </a:pPr>
                      <a:r>
                        <a:rPr lang="en-IE" sz="2000" b="0" i="0" u="none" strike="noStrike" noProof="0" dirty="0">
                          <a:solidFill>
                            <a:schemeClr val="accent4"/>
                          </a:solidFill>
                          <a:latin typeface="EC Square Sans Cond Pro" panose="020B0506040000020004" pitchFamily="34" charset="0"/>
                        </a:rPr>
                        <a:t>Integrated Territorial Programme </a:t>
                      </a:r>
                    </a:p>
                  </a:txBody>
                  <a:tcPr/>
                </a:tc>
                <a:tc>
                  <a:txBody>
                    <a:bodyPr/>
                    <a:lstStyle/>
                    <a:p>
                      <a:pPr lvl="0" algn="r">
                        <a:lnSpc>
                          <a:spcPts val="1500"/>
                        </a:lnSpc>
                        <a:buNone/>
                      </a:pPr>
                      <a:r>
                        <a:rPr lang="en-US" sz="2000" b="0" dirty="0">
                          <a:solidFill>
                            <a:schemeClr val="accent4"/>
                          </a:solidFill>
                          <a:latin typeface="EC Square Sans Cond Pro" panose="020B0506040000020004" pitchFamily="34" charset="0"/>
                        </a:rPr>
                        <a:t>EUR 150</a:t>
                      </a:r>
                    </a:p>
                  </a:txBody>
                  <a:tcPr/>
                </a:tc>
                <a:extLst>
                  <a:ext uri="{0D108BD9-81ED-4DB2-BD59-A6C34878D82A}">
                    <a16:rowId xmlns:a16="http://schemas.microsoft.com/office/drawing/2014/main" val="1108052179"/>
                  </a:ext>
                </a:extLst>
              </a:tr>
            </a:tbl>
          </a:graphicData>
        </a:graphic>
      </p:graphicFrame>
      <p:pic>
        <p:nvPicPr>
          <p:cNvPr id="31" name="Picture 30">
            <a:extLst>
              <a:ext uri="{FF2B5EF4-FFF2-40B4-BE49-F238E27FC236}">
                <a16:creationId xmlns:a16="http://schemas.microsoft.com/office/drawing/2014/main" id="{1516E096-5631-EE6D-09E4-86907B59B436}"/>
              </a:ext>
            </a:extLst>
          </p:cNvPr>
          <p:cNvPicPr>
            <a:picLocks noChangeAspect="1"/>
          </p:cNvPicPr>
          <p:nvPr/>
        </p:nvPicPr>
        <p:blipFill>
          <a:blip r:embed="rId3"/>
          <a:stretch>
            <a:fillRect/>
          </a:stretch>
        </p:blipFill>
        <p:spPr>
          <a:xfrm>
            <a:off x="8540979" y="1144880"/>
            <a:ext cx="3314096" cy="3217357"/>
          </a:xfrm>
          <a:prstGeom prst="rect">
            <a:avLst/>
          </a:prstGeom>
        </p:spPr>
      </p:pic>
    </p:spTree>
    <p:extLst>
      <p:ext uri="{BB962C8B-B14F-4D97-AF65-F5344CB8AC3E}">
        <p14:creationId xmlns:p14="http://schemas.microsoft.com/office/powerpoint/2010/main" val="547779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12</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869957" y="27278"/>
            <a:ext cx="10515600" cy="782357"/>
          </a:xfrm>
        </p:spPr>
        <p:txBody>
          <a:bodyPr/>
          <a:lstStyle/>
          <a:p>
            <a:r>
              <a:rPr lang="en-US" dirty="0">
                <a:latin typeface="EC Square Sans Pro"/>
              </a:rPr>
              <a:t>Reprogramming - Italy</a:t>
            </a:r>
            <a:endParaRPr lang="en-US" dirty="0"/>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05777" y="809635"/>
            <a:ext cx="7659731" cy="610000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1600" b="1" dirty="0">
                <a:solidFill>
                  <a:srgbClr val="082B7A"/>
                </a:solidFill>
                <a:latin typeface="EC Square Sans Pro"/>
              </a:rPr>
              <a:t>1 National ERDF, 2 National ESF+ and 13</a:t>
            </a:r>
            <a:r>
              <a:rPr kumimoji="0" lang="en-IE" sz="1600" b="1" i="0" u="none" strike="noStrike" kern="1200" cap="none" spc="0" normalizeH="0" baseline="0" noProof="0" dirty="0">
                <a:ln>
                  <a:noFill/>
                </a:ln>
                <a:solidFill>
                  <a:srgbClr val="082B7A"/>
                </a:solidFill>
                <a:effectLst/>
                <a:uLnTx/>
                <a:uFillTx/>
                <a:latin typeface="EC Square Sans Pro"/>
                <a:ea typeface="+mn-ea"/>
                <a:cs typeface="+mn-cs"/>
              </a:rPr>
              <a:t> Regional ERDF and 2 Regional ESF+ Programmes (EUR 4.2</a:t>
            </a:r>
            <a:r>
              <a:rPr lang="en-IE" sz="1600" b="1" dirty="0">
                <a:solidFill>
                  <a:srgbClr val="082B7A"/>
                </a:solidFill>
                <a:latin typeface="EC Square Sans Pro"/>
              </a:rPr>
              <a:t> billion</a:t>
            </a:r>
            <a:r>
              <a:rPr kumimoji="0" lang="en-IE" sz="1600" b="1" i="0" u="none" strike="noStrike" kern="1200" cap="none" spc="0" normalizeH="0" baseline="0" noProof="0" dirty="0">
                <a:ln>
                  <a:noFill/>
                </a:ln>
                <a:solidFill>
                  <a:srgbClr val="082B7A"/>
                </a:solidFill>
                <a:effectLst/>
                <a:uLnTx/>
                <a:uFillTx/>
                <a:latin typeface="EC Square Sans Pro"/>
                <a:ea typeface="+mn-ea"/>
                <a:cs typeface="+mn-cs"/>
              </a:rPr>
              <a:t>): </a:t>
            </a:r>
          </a:p>
          <a:p>
            <a:pPr lvl="1" algn="just"/>
            <a:endParaRPr lang="en-IE" sz="1800" b="0" i="0" strike="noStrike" kern="1200" cap="none" spc="0" normalizeH="0" baseline="0" noProof="0" dirty="0">
              <a:ln>
                <a:noFill/>
              </a:ln>
              <a:solidFill>
                <a:srgbClr val="082B7A"/>
              </a:solidFill>
              <a:effectLst/>
              <a:uLnTx/>
              <a:uFillTx/>
              <a:latin typeface="EC Square Sans Pro"/>
            </a:endParaRPr>
          </a:p>
          <a:p>
            <a:pPr lvl="1" algn="just"/>
            <a:endParaRPr lang="en-IE" sz="1800" dirty="0">
              <a:solidFill>
                <a:srgbClr val="082B7A"/>
              </a:solidFill>
              <a:latin typeface="EC Square Sans Pro"/>
            </a:endParaRPr>
          </a:p>
          <a:p>
            <a:pPr lvl="1" algn="just"/>
            <a:endParaRPr lang="en-IE" sz="1800" dirty="0">
              <a:solidFill>
                <a:srgbClr val="082B7A"/>
              </a:solidFill>
              <a:latin typeface="EC Square Sans Pro"/>
            </a:endParaRPr>
          </a:p>
          <a:p>
            <a:pPr lvl="1" algn="just"/>
            <a:endParaRPr lang="en-IE" sz="1800" dirty="0">
              <a:solidFill>
                <a:srgbClr val="082B7A"/>
              </a:solidFill>
              <a:latin typeface="EC Square Sans Pro"/>
            </a:endParaRPr>
          </a:p>
          <a:p>
            <a:pPr lvl="1" algn="just"/>
            <a:endParaRPr lang="en-IE" sz="1800" dirty="0">
              <a:solidFill>
                <a:srgbClr val="082B7A"/>
              </a:solidFill>
              <a:latin typeface="EC Square Sans Pro"/>
            </a:endParaRPr>
          </a:p>
          <a:p>
            <a:pPr algn="just"/>
            <a:endParaRPr lang="en-IE" sz="1400" i="1" dirty="0">
              <a:solidFill>
                <a:srgbClr val="FF0000"/>
              </a:solidFill>
              <a:latin typeface="EC Square Sans Pro"/>
            </a:endParaRPr>
          </a:p>
          <a:p>
            <a:pPr algn="just"/>
            <a:endParaRPr lang="en-IE" sz="1400" i="1" dirty="0">
              <a:solidFill>
                <a:srgbClr val="FF0000"/>
              </a:solidFill>
              <a:latin typeface="EC Square Sans Pro"/>
            </a:endParaRPr>
          </a:p>
          <a:p>
            <a:pPr algn="just"/>
            <a:endParaRPr lang="en-IE" sz="1400" i="1" dirty="0">
              <a:solidFill>
                <a:srgbClr val="FF0000"/>
              </a:solidFill>
              <a:latin typeface="EC Square Sans Pro"/>
            </a:endParaRPr>
          </a:p>
          <a:p>
            <a:pPr algn="just"/>
            <a:endParaRPr lang="en-IE" sz="1400" i="1" dirty="0">
              <a:solidFill>
                <a:srgbClr val="FF0000"/>
              </a:solidFill>
              <a:latin typeface="EC Square Sans Pro"/>
            </a:endParaRPr>
          </a:p>
          <a:p>
            <a:pPr marL="285750" indent="-285750">
              <a:spcBef>
                <a:spcPts val="600"/>
              </a:spcBef>
              <a:spcAft>
                <a:spcPts val="600"/>
              </a:spcAft>
              <a:buFont typeface="Arial" panose="020B0604020202020204" pitchFamily="34" charset="0"/>
              <a:buChar char="•"/>
            </a:pPr>
            <a:endParaRPr lang="en-IE" sz="2000" dirty="0">
              <a:solidFill>
                <a:schemeClr val="accent4"/>
              </a:solidFill>
              <a:latin typeface="EC Square Sans Pro"/>
            </a:endParaRPr>
          </a:p>
          <a:p>
            <a:pPr marL="285750" indent="-285750">
              <a:spcBef>
                <a:spcPts val="600"/>
              </a:spcBef>
              <a:spcAft>
                <a:spcPts val="600"/>
              </a:spcAft>
            </a:pPr>
            <a:endParaRPr lang="en-IE" sz="2000" b="1" dirty="0">
              <a:solidFill>
                <a:schemeClr val="accent2"/>
              </a:solidFill>
            </a:endParaRPr>
          </a:p>
          <a:p>
            <a:pPr algn="ctr">
              <a:spcBef>
                <a:spcPts val="600"/>
              </a:spcBef>
              <a:spcAft>
                <a:spcPts val="600"/>
              </a:spcAft>
            </a:pPr>
            <a:endParaRPr lang="en-US" sz="2000" dirty="0"/>
          </a:p>
          <a:p>
            <a:pPr marL="285750" indent="-285750">
              <a:spcBef>
                <a:spcPts val="600"/>
              </a:spcBef>
              <a:spcAft>
                <a:spcPts val="600"/>
              </a:spcAft>
              <a:buFont typeface="Arial" panose="020B0604020202020204" pitchFamily="34" charset="0"/>
              <a:buChar char="•"/>
            </a:pPr>
            <a:endParaRPr lang="en-IE" sz="2000" dirty="0"/>
          </a:p>
          <a:p>
            <a:endParaRPr lang="en-IE" sz="2000" dirty="0"/>
          </a:p>
        </p:txBody>
      </p:sp>
      <p:pic>
        <p:nvPicPr>
          <p:cNvPr id="5" name="Picture 4">
            <a:extLst>
              <a:ext uri="{FF2B5EF4-FFF2-40B4-BE49-F238E27FC236}">
                <a16:creationId xmlns:a16="http://schemas.microsoft.com/office/drawing/2014/main" id="{E69B2544-37AD-9EDB-A408-251DCEBE3269}"/>
              </a:ext>
            </a:extLst>
          </p:cNvPr>
          <p:cNvPicPr>
            <a:picLocks noChangeAspect="1"/>
          </p:cNvPicPr>
          <p:nvPr/>
        </p:nvPicPr>
        <p:blipFill>
          <a:blip r:embed="rId2"/>
          <a:stretch>
            <a:fillRect/>
          </a:stretch>
        </p:blipFill>
        <p:spPr>
          <a:xfrm>
            <a:off x="8886329" y="4207383"/>
            <a:ext cx="2024047" cy="445047"/>
          </a:xfrm>
          <a:prstGeom prst="rect">
            <a:avLst/>
          </a:prstGeom>
        </p:spPr>
      </p:pic>
      <p:graphicFrame>
        <p:nvGraphicFramePr>
          <p:cNvPr id="7" name="Table 6">
            <a:extLst>
              <a:ext uri="{FF2B5EF4-FFF2-40B4-BE49-F238E27FC236}">
                <a16:creationId xmlns:a16="http://schemas.microsoft.com/office/drawing/2014/main" id="{0524D1E7-74A5-F67B-F72C-9272CF00F01F}"/>
              </a:ext>
            </a:extLst>
          </p:cNvPr>
          <p:cNvGraphicFramePr>
            <a:graphicFrameLocks noGrp="1"/>
          </p:cNvGraphicFramePr>
          <p:nvPr>
            <p:extLst>
              <p:ext uri="{D42A27DB-BD31-4B8C-83A1-F6EECF244321}">
                <p14:modId xmlns:p14="http://schemas.microsoft.com/office/powerpoint/2010/main" val="2388360335"/>
              </p:ext>
            </p:extLst>
          </p:nvPr>
        </p:nvGraphicFramePr>
        <p:xfrm>
          <a:off x="1381866" y="1478044"/>
          <a:ext cx="5795778" cy="5225796"/>
        </p:xfrm>
        <a:graphic>
          <a:graphicData uri="http://schemas.openxmlformats.org/drawingml/2006/table">
            <a:tbl>
              <a:tblPr firstRow="1" bandRow="1">
                <a:tableStyleId>{69CF1AB2-1976-4502-BF36-3FF5EA218861}</a:tableStyleId>
              </a:tblPr>
              <a:tblGrid>
                <a:gridCol w="1208158">
                  <a:extLst>
                    <a:ext uri="{9D8B030D-6E8A-4147-A177-3AD203B41FA5}">
                      <a16:colId xmlns:a16="http://schemas.microsoft.com/office/drawing/2014/main" val="1147506269"/>
                    </a:ext>
                  </a:extLst>
                </a:gridCol>
                <a:gridCol w="3331640">
                  <a:extLst>
                    <a:ext uri="{9D8B030D-6E8A-4147-A177-3AD203B41FA5}">
                      <a16:colId xmlns:a16="http://schemas.microsoft.com/office/drawing/2014/main" val="2660698012"/>
                    </a:ext>
                  </a:extLst>
                </a:gridCol>
                <a:gridCol w="1255980">
                  <a:extLst>
                    <a:ext uri="{9D8B030D-6E8A-4147-A177-3AD203B41FA5}">
                      <a16:colId xmlns:a16="http://schemas.microsoft.com/office/drawing/2014/main" val="2017908698"/>
                    </a:ext>
                  </a:extLst>
                </a:gridCol>
              </a:tblGrid>
              <a:tr h="278798">
                <a:tc rowSpan="14">
                  <a:txBody>
                    <a:bodyPr/>
                    <a:lstStyle/>
                    <a:p>
                      <a:pPr lvl="0">
                        <a:lnSpc>
                          <a:spcPts val="1500"/>
                        </a:lnSpc>
                        <a:buNone/>
                      </a:pPr>
                      <a:r>
                        <a:rPr lang="en-IE" sz="1600" u="none" strike="noStrike" noProof="0">
                          <a:solidFill>
                            <a:srgbClr val="082B7A"/>
                          </a:solidFill>
                          <a:latin typeface="EC Square Sans Cond Pro" panose="020B0506040000020004" pitchFamily="34" charset="0"/>
                        </a:rPr>
                        <a:t>ERDF</a:t>
                      </a:r>
                      <a:endParaRPr lang="en-US" sz="1600">
                        <a:latin typeface="EC Square Sans Cond Pro" panose="020B0506040000020004" pitchFamily="34" charset="0"/>
                      </a:endParaRPr>
                    </a:p>
                  </a:txBody>
                  <a:tcPr/>
                </a:tc>
                <a:tc>
                  <a:txBody>
                    <a:bodyPr/>
                    <a:lstStyle/>
                    <a:p>
                      <a:pPr lvl="0">
                        <a:lnSpc>
                          <a:spcPts val="1500"/>
                        </a:lnSpc>
                        <a:buNone/>
                      </a:pPr>
                      <a:r>
                        <a:rPr lang="en-IE" sz="1600" b="0" u="none" strike="noStrike" noProof="0">
                          <a:solidFill>
                            <a:srgbClr val="082B7A"/>
                          </a:solidFill>
                          <a:latin typeface="EC Square Sans Cond Pro" panose="020B0506040000020004" pitchFamily="34" charset="0"/>
                        </a:rPr>
                        <a:t>National Research and Innovation</a:t>
                      </a:r>
                      <a:endParaRPr lang="en-US" sz="1600" b="0">
                        <a:latin typeface="EC Square Sans Cond Pro" panose="020B0506040000020004" pitchFamily="34" charset="0"/>
                      </a:endParaRPr>
                    </a:p>
                  </a:txBody>
                  <a:tcPr/>
                </a:tc>
                <a:tc>
                  <a:txBody>
                    <a:bodyPr/>
                    <a:lstStyle/>
                    <a:p>
                      <a:pPr lvl="0" algn="r">
                        <a:lnSpc>
                          <a:spcPts val="1500"/>
                        </a:lnSpc>
                        <a:buNone/>
                      </a:pPr>
                      <a:r>
                        <a:rPr lang="en-IE" sz="1600" b="0" u="none" strike="noStrike" noProof="0">
                          <a:solidFill>
                            <a:srgbClr val="082B7A"/>
                          </a:solidFill>
                          <a:latin typeface="EC Square Sans Cond Pro" panose="020B0506040000020004" pitchFamily="34" charset="0"/>
                        </a:rPr>
                        <a:t>EUR 602 m</a:t>
                      </a:r>
                      <a:endParaRPr lang="en-US" sz="1600" b="0" dirty="0">
                        <a:latin typeface="EC Square Sans Cond Pro" panose="020B0506040000020004" pitchFamily="34" charset="0"/>
                      </a:endParaRPr>
                    </a:p>
                  </a:txBody>
                  <a:tcPr/>
                </a:tc>
                <a:extLst>
                  <a:ext uri="{0D108BD9-81ED-4DB2-BD59-A6C34878D82A}">
                    <a16:rowId xmlns:a16="http://schemas.microsoft.com/office/drawing/2014/main" val="1503856703"/>
                  </a:ext>
                </a:extLst>
              </a:tr>
              <a:tr h="278798">
                <a:tc vMerge="1">
                  <a:txBody>
                    <a:bodyPr/>
                    <a:lstStyle/>
                    <a:p>
                      <a:pPr lvl="0">
                        <a:buNone/>
                      </a:pPr>
                      <a:endParaRPr lang="en-US" sz="1400"/>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Lombardy</a:t>
                      </a:r>
                    </a:p>
                  </a:txBody>
                  <a:tcPr/>
                </a:tc>
                <a:tc>
                  <a:txBody>
                    <a:bodyPr/>
                    <a:lstStyle/>
                    <a:p>
                      <a:pPr lvl="0" algn="r">
                        <a:lnSpc>
                          <a:spcPts val="1500"/>
                        </a:lnSpc>
                        <a:buNone/>
                      </a:pPr>
                      <a:r>
                        <a:rPr lang="en-IE" sz="1600" u="none" strike="noStrike" noProof="0">
                          <a:solidFill>
                            <a:srgbClr val="082B7A"/>
                          </a:solidFill>
                          <a:latin typeface="EC Square Sans Cond Pro" panose="020B0506040000020004" pitchFamily="34" charset="0"/>
                        </a:rPr>
                        <a:t>EUR 120 m</a:t>
                      </a:r>
                      <a:endParaRPr lang="en-US" sz="1600">
                        <a:latin typeface="EC Square Sans Cond Pro" panose="020B0506040000020004" pitchFamily="34" charset="0"/>
                      </a:endParaRPr>
                    </a:p>
                  </a:txBody>
                  <a:tcPr/>
                </a:tc>
                <a:extLst>
                  <a:ext uri="{0D108BD9-81ED-4DB2-BD59-A6C34878D82A}">
                    <a16:rowId xmlns:a16="http://schemas.microsoft.com/office/drawing/2014/main" val="2126185859"/>
                  </a:ext>
                </a:extLst>
              </a:tr>
              <a:tr h="278798">
                <a:tc vMerge="1">
                  <a:txBody>
                    <a:bodyPr/>
                    <a:lstStyle/>
                    <a:p>
                      <a:pPr lvl="0">
                        <a:buNone/>
                      </a:pPr>
                      <a:endParaRPr lang="en-US" sz="1400"/>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Emilia Romagna</a:t>
                      </a:r>
                    </a:p>
                  </a:txBody>
                  <a:tcPr/>
                </a:tc>
                <a:tc>
                  <a:txBody>
                    <a:bodyPr/>
                    <a:lstStyle/>
                    <a:p>
                      <a:pPr lvl="0" algn="r">
                        <a:lnSpc>
                          <a:spcPts val="1500"/>
                        </a:lnSpc>
                        <a:buNone/>
                      </a:pPr>
                      <a:r>
                        <a:rPr lang="en-IE" sz="1600" u="none" strike="noStrike" noProof="0">
                          <a:solidFill>
                            <a:srgbClr val="082B7A"/>
                          </a:solidFill>
                          <a:latin typeface="EC Square Sans Cond Pro" panose="020B0506040000020004" pitchFamily="34" charset="0"/>
                        </a:rPr>
                        <a:t>EUR 61 m</a:t>
                      </a:r>
                      <a:endParaRPr lang="en-US" sz="1600">
                        <a:latin typeface="EC Square Sans Cond Pro" panose="020B0506040000020004" pitchFamily="34" charset="0"/>
                      </a:endParaRPr>
                    </a:p>
                  </a:txBody>
                  <a:tcPr/>
                </a:tc>
                <a:extLst>
                  <a:ext uri="{0D108BD9-81ED-4DB2-BD59-A6C34878D82A}">
                    <a16:rowId xmlns:a16="http://schemas.microsoft.com/office/drawing/2014/main" val="3332586915"/>
                  </a:ext>
                </a:extLst>
              </a:tr>
              <a:tr h="278798">
                <a:tc vMerge="1">
                  <a:txBody>
                    <a:bodyPr/>
                    <a:lstStyle/>
                    <a:p>
                      <a:endParaRPr lang="en-IE"/>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Tuscany</a:t>
                      </a: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98 m</a:t>
                      </a:r>
                    </a:p>
                  </a:txBody>
                  <a:tcPr/>
                </a:tc>
                <a:extLst>
                  <a:ext uri="{0D108BD9-81ED-4DB2-BD59-A6C34878D82A}">
                    <a16:rowId xmlns:a16="http://schemas.microsoft.com/office/drawing/2014/main" val="3306035019"/>
                  </a:ext>
                </a:extLst>
              </a:tr>
              <a:tr h="278798">
                <a:tc vMerge="1">
                  <a:txBody>
                    <a:bodyPr/>
                    <a:lstStyle/>
                    <a:p>
                      <a:pPr lvl="0">
                        <a:buNone/>
                      </a:pPr>
                      <a:endParaRPr lang="en-US" sz="1400"/>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Umbria</a:t>
                      </a:r>
                      <a:endParaRPr lang="en-US" sz="1600" dirty="0">
                        <a:latin typeface="EC Square Sans Cond Pro" panose="020B0506040000020004" pitchFamily="34" charset="0"/>
                      </a:endParaRPr>
                    </a:p>
                  </a:txBody>
                  <a:tcPr/>
                </a:tc>
                <a:tc>
                  <a:txBody>
                    <a:bodyPr/>
                    <a:lstStyle/>
                    <a:p>
                      <a:pPr lvl="0" algn="r">
                        <a:lnSpc>
                          <a:spcPts val="1500"/>
                        </a:lnSpc>
                        <a:buNone/>
                      </a:pPr>
                      <a:r>
                        <a:rPr lang="en-IE" sz="1600" u="none" strike="noStrike" noProof="0">
                          <a:solidFill>
                            <a:srgbClr val="082B7A"/>
                          </a:solidFill>
                          <a:latin typeface="EC Square Sans Cond Pro" panose="020B0506040000020004" pitchFamily="34" charset="0"/>
                        </a:rPr>
                        <a:t>EUR 31 m</a:t>
                      </a:r>
                      <a:endParaRPr lang="en-US" sz="1600">
                        <a:latin typeface="EC Square Sans Cond Pro" panose="020B0506040000020004" pitchFamily="34" charset="0"/>
                      </a:endParaRPr>
                    </a:p>
                  </a:txBody>
                  <a:tcPr/>
                </a:tc>
                <a:extLst>
                  <a:ext uri="{0D108BD9-81ED-4DB2-BD59-A6C34878D82A}">
                    <a16:rowId xmlns:a16="http://schemas.microsoft.com/office/drawing/2014/main" val="2259682449"/>
                  </a:ext>
                </a:extLst>
              </a:tr>
              <a:tr h="278798">
                <a:tc vMerge="1">
                  <a:txBody>
                    <a:bodyPr/>
                    <a:lstStyle/>
                    <a:p>
                      <a:pPr lvl="0">
                        <a:buNone/>
                      </a:pPr>
                      <a:endParaRPr lang="en-US" sz="1400"/>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Lazio</a:t>
                      </a:r>
                      <a:endParaRPr lang="en-US" sz="2000" dirty="0">
                        <a:latin typeface="EC Square Sans Cond Pro" panose="020B0506040000020004" pitchFamily="34" charset="0"/>
                      </a:endParaRP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109 m</a:t>
                      </a:r>
                      <a:endParaRPr lang="en-US" sz="1600">
                        <a:latin typeface="EC Square Sans Cond Pro" panose="020B0506040000020004" pitchFamily="34" charset="0"/>
                      </a:endParaRPr>
                    </a:p>
                  </a:txBody>
                  <a:tcPr/>
                </a:tc>
                <a:extLst>
                  <a:ext uri="{0D108BD9-81ED-4DB2-BD59-A6C34878D82A}">
                    <a16:rowId xmlns:a16="http://schemas.microsoft.com/office/drawing/2014/main" val="3286018683"/>
                  </a:ext>
                </a:extLst>
              </a:tr>
              <a:tr h="278798">
                <a:tc vMerge="1">
                  <a:txBody>
                    <a:bodyPr/>
                    <a:lstStyle/>
                    <a:p>
                      <a:pPr lvl="0">
                        <a:buNone/>
                      </a:pPr>
                      <a:endParaRPr lang="en-US" sz="1400"/>
                    </a:p>
                  </a:txBody>
                  <a:tcPr/>
                </a:tc>
                <a:tc>
                  <a:txBody>
                    <a:bodyPr/>
                    <a:lstStyle/>
                    <a:p>
                      <a:pPr lvl="0">
                        <a:lnSpc>
                          <a:spcPts val="1500"/>
                        </a:lnSpc>
                        <a:buNone/>
                      </a:pPr>
                      <a:r>
                        <a:rPr lang="es-ES" sz="1600" u="none" strike="noStrike" noProof="0" dirty="0">
                          <a:solidFill>
                            <a:srgbClr val="082B7A"/>
                          </a:solidFill>
                          <a:latin typeface="EC Square Sans Cond Pro" panose="020B0506040000020004" pitchFamily="34" charset="0"/>
                        </a:rPr>
                        <a:t>Campania</a:t>
                      </a:r>
                      <a:endParaRPr lang="en-US" sz="1600" dirty="0">
                        <a:latin typeface="EC Square Sans Cond Pro" panose="020B0506040000020004" pitchFamily="34" charset="0"/>
                      </a:endParaRP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581 m</a:t>
                      </a:r>
                      <a:endParaRPr lang="en-US" sz="1600">
                        <a:latin typeface="EC Square Sans Cond Pro" panose="020B0506040000020004" pitchFamily="34" charset="0"/>
                      </a:endParaRPr>
                    </a:p>
                  </a:txBody>
                  <a:tcPr/>
                </a:tc>
                <a:extLst>
                  <a:ext uri="{0D108BD9-81ED-4DB2-BD59-A6C34878D82A}">
                    <a16:rowId xmlns:a16="http://schemas.microsoft.com/office/drawing/2014/main" val="1997424740"/>
                  </a:ext>
                </a:extLst>
              </a:tr>
              <a:tr h="278798">
                <a:tc vMerge="1">
                  <a:txBody>
                    <a:bodyPr/>
                    <a:lstStyle/>
                    <a:p>
                      <a:endParaRPr lang="en-IE"/>
                    </a:p>
                  </a:txBody>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s-ES" sz="1600" u="none" strike="noStrike" noProof="0" dirty="0" err="1">
                          <a:solidFill>
                            <a:srgbClr val="082B7A"/>
                          </a:solidFill>
                          <a:latin typeface="EC Square Sans Cond Pro" panose="020B0506040000020004" pitchFamily="34" charset="0"/>
                        </a:rPr>
                        <a:t>Abruzzo</a:t>
                      </a:r>
                      <a:endParaRPr lang="es-ES" sz="1600" u="none" strike="noStrike" noProof="0" dirty="0">
                        <a:solidFill>
                          <a:srgbClr val="082B7A"/>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35 m</a:t>
                      </a:r>
                    </a:p>
                  </a:txBody>
                  <a:tcPr/>
                </a:tc>
                <a:extLst>
                  <a:ext uri="{0D108BD9-81ED-4DB2-BD59-A6C34878D82A}">
                    <a16:rowId xmlns:a16="http://schemas.microsoft.com/office/drawing/2014/main" val="1601593428"/>
                  </a:ext>
                </a:extLst>
              </a:tr>
              <a:tr h="278798">
                <a:tc vMerge="1">
                  <a:txBody>
                    <a:bodyPr/>
                    <a:lstStyle/>
                    <a:p>
                      <a:endParaRPr lang="en-US"/>
                    </a:p>
                  </a:txBody>
                  <a:tcPr/>
                </a:tc>
                <a:tc>
                  <a:txBody>
                    <a:bodyPr/>
                    <a:lstStyle/>
                    <a:p>
                      <a:pPr lvl="0">
                        <a:lnSpc>
                          <a:spcPts val="1500"/>
                        </a:lnSpc>
                        <a:buNone/>
                      </a:pPr>
                      <a:r>
                        <a:rPr lang="es-ES" sz="1600" u="none" strike="noStrike" noProof="0" dirty="0">
                          <a:solidFill>
                            <a:srgbClr val="082B7A"/>
                          </a:solidFill>
                          <a:latin typeface="EC Square Sans Cond Pro" panose="020B0506040000020004" pitchFamily="34" charset="0"/>
                        </a:rPr>
                        <a:t>Apulia</a:t>
                      </a: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471 m</a:t>
                      </a:r>
                    </a:p>
                  </a:txBody>
                  <a:tcPr/>
                </a:tc>
                <a:extLst>
                  <a:ext uri="{0D108BD9-81ED-4DB2-BD59-A6C34878D82A}">
                    <a16:rowId xmlns:a16="http://schemas.microsoft.com/office/drawing/2014/main" val="1804501198"/>
                  </a:ext>
                </a:extLst>
              </a:tr>
              <a:tr h="278798">
                <a:tc vMerge="1">
                  <a:txBody>
                    <a:bodyPr/>
                    <a:lstStyle/>
                    <a:p>
                      <a:endParaRPr lang="en-US"/>
                    </a:p>
                  </a:txBody>
                  <a:tcPr/>
                </a:tc>
                <a:tc>
                  <a:txBody>
                    <a:bodyPr/>
                    <a:lstStyle/>
                    <a:p>
                      <a:pPr lvl="0">
                        <a:lnSpc>
                          <a:spcPts val="1500"/>
                        </a:lnSpc>
                        <a:buNone/>
                      </a:pPr>
                      <a:r>
                        <a:rPr lang="es-ES" sz="1600" u="none" strike="noStrike" noProof="0" dirty="0">
                          <a:solidFill>
                            <a:srgbClr val="082B7A"/>
                          </a:solidFill>
                          <a:latin typeface="EC Square Sans Cond Pro" panose="020B0506040000020004" pitchFamily="34" charset="0"/>
                        </a:rPr>
                        <a:t>Calabria</a:t>
                      </a: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264 m</a:t>
                      </a:r>
                    </a:p>
                  </a:txBody>
                  <a:tcPr/>
                </a:tc>
                <a:extLst>
                  <a:ext uri="{0D108BD9-81ED-4DB2-BD59-A6C34878D82A}">
                    <a16:rowId xmlns:a16="http://schemas.microsoft.com/office/drawing/2014/main" val="2589065543"/>
                  </a:ext>
                </a:extLst>
              </a:tr>
              <a:tr h="278798">
                <a:tc vMerge="1">
                  <a:txBody>
                    <a:bodyPr/>
                    <a:lstStyle/>
                    <a:p>
                      <a:endParaRPr lang="en-IE"/>
                    </a:p>
                  </a:txBody>
                  <a:tcPr/>
                </a:tc>
                <a:tc>
                  <a:txBody>
                    <a:bodyPr/>
                    <a:lstStyle/>
                    <a:p>
                      <a:pPr lvl="0">
                        <a:lnSpc>
                          <a:spcPts val="1500"/>
                        </a:lnSpc>
                        <a:buNone/>
                      </a:pPr>
                      <a:r>
                        <a:rPr lang="es-ES" sz="1600" u="none" strike="noStrike" noProof="0" dirty="0">
                          <a:solidFill>
                            <a:srgbClr val="082B7A"/>
                          </a:solidFill>
                          <a:latin typeface="EC Square Sans Cond Pro" panose="020B0506040000020004" pitchFamily="34" charset="0"/>
                        </a:rPr>
                        <a:t>Molise</a:t>
                      </a: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45 m</a:t>
                      </a:r>
                    </a:p>
                  </a:txBody>
                  <a:tcPr/>
                </a:tc>
                <a:extLst>
                  <a:ext uri="{0D108BD9-81ED-4DB2-BD59-A6C34878D82A}">
                    <a16:rowId xmlns:a16="http://schemas.microsoft.com/office/drawing/2014/main" val="4182890853"/>
                  </a:ext>
                </a:extLst>
              </a:tr>
              <a:tr h="278798">
                <a:tc vMerge="1">
                  <a:txBody>
                    <a:bodyPr/>
                    <a:lstStyle/>
                    <a:p>
                      <a:endParaRPr lang="en-IE"/>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Piemonte</a:t>
                      </a:r>
                      <a:endParaRPr lang="es-ES" sz="1600" u="none" strike="noStrike" noProof="0" dirty="0">
                        <a:solidFill>
                          <a:srgbClr val="082B7A"/>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100 m </a:t>
                      </a:r>
                    </a:p>
                  </a:txBody>
                  <a:tcPr/>
                </a:tc>
                <a:extLst>
                  <a:ext uri="{0D108BD9-81ED-4DB2-BD59-A6C34878D82A}">
                    <a16:rowId xmlns:a16="http://schemas.microsoft.com/office/drawing/2014/main" val="2521050476"/>
                  </a:ext>
                </a:extLst>
              </a:tr>
              <a:tr h="278798">
                <a:tc vMerge="1">
                  <a:txBody>
                    <a:bodyPr/>
                    <a:lstStyle/>
                    <a:p>
                      <a:endParaRPr lang="en-US"/>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Sicily</a:t>
                      </a:r>
                      <a:endParaRPr lang="es-ES" sz="1600" u="none" strike="noStrike" noProof="0" dirty="0">
                        <a:solidFill>
                          <a:srgbClr val="082B7A"/>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615 m</a:t>
                      </a:r>
                    </a:p>
                  </a:txBody>
                  <a:tcPr/>
                </a:tc>
                <a:extLst>
                  <a:ext uri="{0D108BD9-81ED-4DB2-BD59-A6C34878D82A}">
                    <a16:rowId xmlns:a16="http://schemas.microsoft.com/office/drawing/2014/main" val="739745127"/>
                  </a:ext>
                </a:extLst>
              </a:tr>
              <a:tr h="278798">
                <a:tc vMerge="1">
                  <a:txBody>
                    <a:bodyPr/>
                    <a:lstStyle/>
                    <a:p>
                      <a:pPr lvl="0">
                        <a:buNone/>
                      </a:pPr>
                      <a:endParaRPr lang="en-US" sz="1400"/>
                    </a:p>
                  </a:txBody>
                  <a:tcPr/>
                </a:tc>
                <a:tc>
                  <a:txBody>
                    <a:bodyPr/>
                    <a:lstStyle/>
                    <a:p>
                      <a:pPr lvl="0">
                        <a:lnSpc>
                          <a:spcPts val="1500"/>
                        </a:lnSpc>
                        <a:buNone/>
                      </a:pPr>
                      <a:r>
                        <a:rPr lang="es-ES" sz="1600" u="none" strike="noStrike" noProof="0" err="1">
                          <a:solidFill>
                            <a:srgbClr val="082B7A"/>
                          </a:solidFill>
                          <a:latin typeface="EC Square Sans Cond Pro" panose="020B0506040000020004" pitchFamily="34" charset="0"/>
                        </a:rPr>
                        <a:t>Sardinia</a:t>
                      </a:r>
                      <a:endParaRPr lang="es-ES" sz="1600" u="none" strike="noStrike" noProof="0">
                        <a:solidFill>
                          <a:srgbClr val="082B7A"/>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166 m</a:t>
                      </a:r>
                    </a:p>
                  </a:txBody>
                  <a:tcPr/>
                </a:tc>
                <a:extLst>
                  <a:ext uri="{0D108BD9-81ED-4DB2-BD59-A6C34878D82A}">
                    <a16:rowId xmlns:a16="http://schemas.microsoft.com/office/drawing/2014/main" val="3674721499"/>
                  </a:ext>
                </a:extLst>
              </a:tr>
              <a:tr h="278798">
                <a:tc rowSpan="4">
                  <a:txBody>
                    <a:bodyPr/>
                    <a:lstStyle/>
                    <a:p>
                      <a:pPr lvl="0">
                        <a:lnSpc>
                          <a:spcPts val="1500"/>
                        </a:lnSpc>
                        <a:buNone/>
                      </a:pPr>
                      <a:r>
                        <a:rPr lang="en-US" sz="1600" b="1" dirty="0">
                          <a:solidFill>
                            <a:schemeClr val="accent4"/>
                          </a:solidFill>
                          <a:latin typeface="EC Square Sans Cond Pro" panose="020B0506040000020004" pitchFamily="34" charset="0"/>
                        </a:rPr>
                        <a:t>ESF+</a:t>
                      </a:r>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Youth</a:t>
                      </a:r>
                      <a:r>
                        <a:rPr lang="es-ES" sz="1600" u="none" strike="noStrike" noProof="0" dirty="0">
                          <a:solidFill>
                            <a:srgbClr val="082B7A"/>
                          </a:solidFill>
                          <a:latin typeface="EC Square Sans Cond Pro" panose="020B0506040000020004" pitchFamily="34" charset="0"/>
                        </a:rPr>
                        <a:t>, </a:t>
                      </a:r>
                      <a:r>
                        <a:rPr lang="es-ES" sz="1600" u="none" strike="noStrike" noProof="0" dirty="0" err="1">
                          <a:solidFill>
                            <a:srgbClr val="082B7A"/>
                          </a:solidFill>
                          <a:latin typeface="EC Square Sans Cond Pro" panose="020B0506040000020004" pitchFamily="34" charset="0"/>
                        </a:rPr>
                        <a:t>Women</a:t>
                      </a:r>
                      <a:r>
                        <a:rPr lang="es-ES" sz="1600" u="none" strike="noStrike" noProof="0" dirty="0">
                          <a:solidFill>
                            <a:srgbClr val="082B7A"/>
                          </a:solidFill>
                          <a:latin typeface="EC Square Sans Cond Pro" panose="020B0506040000020004" pitchFamily="34" charset="0"/>
                        </a:rPr>
                        <a:t> and Jobs</a:t>
                      </a:r>
                    </a:p>
                  </a:txBody>
                  <a:tcPr/>
                </a:tc>
                <a:tc>
                  <a:txBody>
                    <a:bodyPr/>
                    <a:lstStyle/>
                    <a:p>
                      <a:pPr lvl="0" algn="r">
                        <a:lnSpc>
                          <a:spcPts val="1500"/>
                        </a:lnSpc>
                        <a:buNone/>
                      </a:pPr>
                      <a:r>
                        <a:rPr lang="es-ES" sz="1600" u="none" strike="noStrike" noProof="0">
                          <a:solidFill>
                            <a:srgbClr val="082B7A"/>
                          </a:solidFill>
                          <a:latin typeface="EC Square Sans Cond Pro" panose="020B0506040000020004" pitchFamily="34" charset="0"/>
                        </a:rPr>
                        <a:t>EUR 200 m</a:t>
                      </a:r>
                    </a:p>
                  </a:txBody>
                  <a:tcPr/>
                </a:tc>
                <a:extLst>
                  <a:ext uri="{0D108BD9-81ED-4DB2-BD59-A6C34878D82A}">
                    <a16:rowId xmlns:a16="http://schemas.microsoft.com/office/drawing/2014/main" val="1963835680"/>
                  </a:ext>
                </a:extLst>
              </a:tr>
              <a:tr h="278798">
                <a:tc vMerge="1">
                  <a:txBody>
                    <a:bodyPr/>
                    <a:lstStyle/>
                    <a:p>
                      <a:pPr lvl="0">
                        <a:lnSpc>
                          <a:spcPts val="1500"/>
                        </a:lnSpc>
                        <a:buNone/>
                      </a:pPr>
                      <a:endParaRPr lang="en-US" sz="1400" b="1">
                        <a:solidFill>
                          <a:schemeClr val="accent4"/>
                        </a:solidFill>
                      </a:endParaRPr>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School</a:t>
                      </a:r>
                      <a:r>
                        <a:rPr lang="es-ES" sz="1600" u="none" strike="noStrike" noProof="0" dirty="0">
                          <a:solidFill>
                            <a:srgbClr val="082B7A"/>
                          </a:solidFill>
                          <a:latin typeface="EC Square Sans Cond Pro" panose="020B0506040000020004" pitchFamily="34" charset="0"/>
                        </a:rPr>
                        <a:t> and </a:t>
                      </a:r>
                      <a:r>
                        <a:rPr lang="es-ES" sz="1600" u="none" strike="noStrike" noProof="0" dirty="0" err="1">
                          <a:solidFill>
                            <a:srgbClr val="082B7A"/>
                          </a:solidFill>
                          <a:latin typeface="EC Square Sans Cond Pro" panose="020B0506040000020004" pitchFamily="34" charset="0"/>
                        </a:rPr>
                        <a:t>Skills</a:t>
                      </a:r>
                      <a:endParaRPr lang="es-ES" sz="1600" u="none" strike="noStrike" noProof="0" dirty="0">
                        <a:solidFill>
                          <a:srgbClr val="082B7A"/>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646 m</a:t>
                      </a:r>
                    </a:p>
                  </a:txBody>
                  <a:tcPr/>
                </a:tc>
                <a:extLst>
                  <a:ext uri="{0D108BD9-81ED-4DB2-BD59-A6C34878D82A}">
                    <a16:rowId xmlns:a16="http://schemas.microsoft.com/office/drawing/2014/main" val="2092059912"/>
                  </a:ext>
                </a:extLst>
              </a:tr>
              <a:tr h="278798">
                <a:tc vMerge="1">
                  <a:txBody>
                    <a:bodyPr/>
                    <a:lstStyle/>
                    <a:p>
                      <a:pPr lvl="0">
                        <a:lnSpc>
                          <a:spcPts val="1500"/>
                        </a:lnSpc>
                        <a:buNone/>
                      </a:pPr>
                      <a:endParaRPr lang="en-US" sz="1200" b="1" dirty="0">
                        <a:solidFill>
                          <a:schemeClr val="accent4"/>
                        </a:solidFill>
                      </a:endParaRPr>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Abruzzo</a:t>
                      </a:r>
                      <a:endParaRPr lang="es-ES" sz="1600" u="none" strike="noStrike" noProof="0" dirty="0">
                        <a:solidFill>
                          <a:srgbClr val="082B7A"/>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25 m</a:t>
                      </a:r>
                    </a:p>
                  </a:txBody>
                  <a:tcPr/>
                </a:tc>
                <a:extLst>
                  <a:ext uri="{0D108BD9-81ED-4DB2-BD59-A6C34878D82A}">
                    <a16:rowId xmlns:a16="http://schemas.microsoft.com/office/drawing/2014/main" val="1620974168"/>
                  </a:ext>
                </a:extLst>
              </a:tr>
              <a:tr h="278798">
                <a:tc vMerge="1">
                  <a:txBody>
                    <a:bodyPr/>
                    <a:lstStyle/>
                    <a:p>
                      <a:pPr lvl="0">
                        <a:lnSpc>
                          <a:spcPts val="1500"/>
                        </a:lnSpc>
                        <a:buNone/>
                      </a:pPr>
                      <a:endParaRPr lang="en-US" sz="1200" b="1" dirty="0">
                        <a:solidFill>
                          <a:schemeClr val="accent4"/>
                        </a:solidFill>
                      </a:endParaRPr>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Sicily</a:t>
                      </a:r>
                      <a:endParaRPr lang="es-ES" sz="1600" u="none" strike="noStrike" noProof="0" dirty="0">
                        <a:solidFill>
                          <a:srgbClr val="082B7A"/>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60 m</a:t>
                      </a:r>
                    </a:p>
                  </a:txBody>
                  <a:tcPr/>
                </a:tc>
                <a:extLst>
                  <a:ext uri="{0D108BD9-81ED-4DB2-BD59-A6C34878D82A}">
                    <a16:rowId xmlns:a16="http://schemas.microsoft.com/office/drawing/2014/main" val="114785246"/>
                  </a:ext>
                </a:extLst>
              </a:tr>
            </a:tbl>
          </a:graphicData>
        </a:graphic>
      </p:graphicFrame>
      <p:pic>
        <p:nvPicPr>
          <p:cNvPr id="71" name="Picture 70">
            <a:extLst>
              <a:ext uri="{FF2B5EF4-FFF2-40B4-BE49-F238E27FC236}">
                <a16:creationId xmlns:a16="http://schemas.microsoft.com/office/drawing/2014/main" id="{D7D061F7-5CF0-48F0-BB56-0A4E16018324}"/>
              </a:ext>
            </a:extLst>
          </p:cNvPr>
          <p:cNvPicPr>
            <a:picLocks noChangeAspect="1"/>
          </p:cNvPicPr>
          <p:nvPr/>
        </p:nvPicPr>
        <p:blipFill>
          <a:blip r:embed="rId3"/>
          <a:stretch>
            <a:fillRect/>
          </a:stretch>
        </p:blipFill>
        <p:spPr>
          <a:xfrm>
            <a:off x="8657655" y="1284818"/>
            <a:ext cx="2373543" cy="2909207"/>
          </a:xfrm>
          <a:prstGeom prst="rect">
            <a:avLst/>
          </a:prstGeom>
        </p:spPr>
      </p:pic>
      <p:sp>
        <p:nvSpPr>
          <p:cNvPr id="6" name="TextBox 5">
            <a:extLst>
              <a:ext uri="{FF2B5EF4-FFF2-40B4-BE49-F238E27FC236}">
                <a16:creationId xmlns:a16="http://schemas.microsoft.com/office/drawing/2014/main" id="{37CDF996-C410-B1AD-0F63-6E5ACC097814}"/>
              </a:ext>
            </a:extLst>
          </p:cNvPr>
          <p:cNvSpPr txBox="1"/>
          <p:nvPr/>
        </p:nvSpPr>
        <p:spPr>
          <a:xfrm>
            <a:off x="7875639" y="4773067"/>
            <a:ext cx="4237703" cy="1323439"/>
          </a:xfrm>
          <a:prstGeom prst="rect">
            <a:avLst/>
          </a:prstGeom>
          <a:noFill/>
        </p:spPr>
        <p:txBody>
          <a:bodyPr wrap="square">
            <a:spAutoFit/>
          </a:bodyPr>
          <a:lstStyle/>
          <a:p>
            <a:pPr algn="just"/>
            <a:r>
              <a:rPr kumimoji="0" lang="en-US" sz="1600" b="1" i="0" u="none" strike="noStrike" kern="1200" cap="none" spc="0" normalizeH="0" baseline="0" noProof="0" dirty="0">
                <a:ln>
                  <a:noFill/>
                </a:ln>
                <a:solidFill>
                  <a:srgbClr val="082B7A"/>
                </a:solidFill>
                <a:effectLst/>
                <a:uLnTx/>
                <a:uFillTx/>
                <a:latin typeface="EC Square Sans Pro"/>
                <a:ea typeface="+mn-ea"/>
                <a:cs typeface="+mn-cs"/>
              </a:rPr>
              <a:t>Examples of </a:t>
            </a:r>
            <a:r>
              <a:rPr lang="en-US" sz="1600" b="1" dirty="0">
                <a:solidFill>
                  <a:srgbClr val="082B7A"/>
                </a:solidFill>
                <a:latin typeface="EC Square Sans Pro"/>
              </a:rPr>
              <a:t>actions</a:t>
            </a:r>
            <a:r>
              <a:rPr kumimoji="0" lang="en-US" sz="1600" b="1" i="0" u="none" strike="noStrike" kern="1200" cap="none" spc="0" normalizeH="0" baseline="0" noProof="0" dirty="0">
                <a:ln>
                  <a:noFill/>
                </a:ln>
                <a:solidFill>
                  <a:srgbClr val="082B7A"/>
                </a:solidFill>
                <a:effectLst/>
                <a:uLnTx/>
                <a:uFillTx/>
                <a:latin typeface="EC Square Sans Pro"/>
                <a:ea typeface="+mn-ea"/>
                <a:cs typeface="+mn-cs"/>
              </a:rPr>
              <a:t>: </a:t>
            </a:r>
            <a:r>
              <a:rPr kumimoji="0" lang="en-US" sz="1600" b="0" i="0" u="none" strike="noStrike" kern="1200" cap="none" spc="0" normalizeH="0" baseline="0" noProof="0" dirty="0">
                <a:ln>
                  <a:noFill/>
                </a:ln>
                <a:solidFill>
                  <a:srgbClr val="082B7A"/>
                </a:solidFill>
                <a:effectLst/>
                <a:uLnTx/>
                <a:uFillTx/>
                <a:latin typeface="EC Square Sans Pro"/>
                <a:ea typeface="+mn-ea"/>
                <a:cs typeface="+mn-cs"/>
              </a:rPr>
              <a:t>pharmaceuticals, aerospace, and cloud computing, </a:t>
            </a:r>
            <a:r>
              <a:rPr lang="en-US" sz="1600" dirty="0">
                <a:solidFill>
                  <a:srgbClr val="082B7A"/>
                </a:solidFill>
                <a:latin typeface="EC Square Sans Pro"/>
              </a:rPr>
              <a:t>tissue and cell engineering, green hydrogen, onshore and offshore wind energy, mechanics and mechatronics, quantum computing.</a:t>
            </a:r>
            <a:endParaRPr lang="es" sz="1600" dirty="0">
              <a:solidFill>
                <a:schemeClr val="accent4"/>
              </a:solidFill>
            </a:endParaRPr>
          </a:p>
        </p:txBody>
      </p:sp>
    </p:spTree>
    <p:extLst>
      <p:ext uri="{BB962C8B-B14F-4D97-AF65-F5344CB8AC3E}">
        <p14:creationId xmlns:p14="http://schemas.microsoft.com/office/powerpoint/2010/main" val="231169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13</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Latvia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061151" y="1502836"/>
            <a:ext cx="6918667" cy="497812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a:ln>
                  <a:noFill/>
                </a:ln>
                <a:solidFill>
                  <a:srgbClr val="082B7A"/>
                </a:solidFill>
                <a:effectLst/>
                <a:uLnTx/>
                <a:uFillTx/>
                <a:latin typeface="EC Square Sans Pro"/>
                <a:ea typeface="+mn-ea"/>
                <a:cs typeface="+mn-cs"/>
              </a:rPr>
              <a:t>1 </a:t>
            </a:r>
            <a:r>
              <a:rPr lang="en-IE" b="1">
                <a:solidFill>
                  <a:srgbClr val="082B7A"/>
                </a:solidFill>
                <a:latin typeface="EC Square Sans Pro"/>
              </a:rPr>
              <a:t>National ERDF</a:t>
            </a:r>
            <a:r>
              <a:rPr kumimoji="0" lang="en-IE" b="1" i="0" u="none" strike="noStrike" kern="1200" cap="none" spc="0" normalizeH="0" baseline="0" noProof="0">
                <a:ln>
                  <a:noFill/>
                </a:ln>
                <a:solidFill>
                  <a:srgbClr val="082B7A"/>
                </a:solidFill>
                <a:effectLst/>
                <a:uLnTx/>
                <a:uFillTx/>
                <a:latin typeface="EC Square Sans Pro"/>
                <a:ea typeface="+mn-ea"/>
                <a:cs typeface="+mn-cs"/>
              </a:rPr>
              <a:t> Programme (EUR </a:t>
            </a:r>
            <a:r>
              <a:rPr lang="en-IE" b="1" dirty="0">
                <a:solidFill>
                  <a:srgbClr val="082B7A"/>
                </a:solidFill>
                <a:latin typeface="EC Square Sans Pro"/>
              </a:rPr>
              <a:t>57</a:t>
            </a:r>
            <a:r>
              <a:rPr kumimoji="0" lang="en-IE" b="1" i="0" u="none" strike="noStrike" kern="1200" cap="none" spc="0" normalizeH="0" baseline="0" noProof="0">
                <a:ln>
                  <a:noFill/>
                </a:ln>
                <a:solidFill>
                  <a:srgbClr val="082B7A"/>
                </a:solidFill>
                <a:effectLst/>
                <a:uLnTx/>
                <a:uFillTx/>
                <a:latin typeface="EC Square Sans Pro"/>
                <a:ea typeface="+mn-ea"/>
                <a:cs typeface="+mn-cs"/>
              </a:rPr>
              <a:t> million):</a:t>
            </a:r>
            <a:endParaRPr lang="en-IE" i="1">
              <a:solidFill>
                <a:srgbClr val="FF0000"/>
              </a:solidFill>
              <a:latin typeface="EC Square Sans Pro"/>
            </a:endParaRPr>
          </a:p>
          <a:p>
            <a:pPr algn="just"/>
            <a:endParaRPr lang="en-IE" i="1">
              <a:solidFill>
                <a:srgbClr val="FF0000"/>
              </a:solidFill>
              <a:latin typeface="EC Square Sans Pro"/>
            </a:endParaRPr>
          </a:p>
          <a:p>
            <a:pPr algn="just"/>
            <a:endParaRPr lang="en-IE" i="1">
              <a:solidFill>
                <a:srgbClr val="FF0000"/>
              </a:solidFill>
              <a:latin typeface="EC Square Sans Pro"/>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kumimoji="0" lang="en-US" i="0" u="none" strike="noStrike" kern="1200" cap="none" spc="0" normalizeH="0" baseline="0" noProof="0">
                <a:ln>
                  <a:noFill/>
                </a:ln>
                <a:solidFill>
                  <a:srgbClr val="082B7A"/>
                </a:solidFill>
                <a:effectLst/>
                <a:uLnTx/>
                <a:uFillTx/>
                <a:latin typeface="EC Square Sans Pro"/>
                <a:ea typeface="+mn-ea"/>
                <a:cs typeface="+mn-cs"/>
              </a:rPr>
              <a:t>D</a:t>
            </a:r>
            <a:r>
              <a:rPr kumimoji="0" lang="en-US" u="none" strike="noStrike" kern="1200" cap="none" spc="0" normalizeH="0" baseline="0" noProof="0">
                <a:ln>
                  <a:noFill/>
                </a:ln>
                <a:solidFill>
                  <a:srgbClr val="002060"/>
                </a:solidFill>
                <a:effectLst/>
                <a:uLnTx/>
                <a:uFillTx/>
                <a:latin typeface="EC Square Sans Pro"/>
                <a:ea typeface="+mn-ea"/>
                <a:cs typeface="+mn-cs"/>
              </a:rPr>
              <a:t>evelopment of a high-capacity port and logistics infrastructure to attract RES (wind energy technology) component manufacturing companies in Latvia and support </a:t>
            </a:r>
            <a:r>
              <a:rPr kumimoji="0" lang="en-US" u="none" strike="noStrike" kern="1200" cap="none" spc="0" normalizeH="0" baseline="0" noProof="0" err="1">
                <a:ln>
                  <a:noFill/>
                </a:ln>
                <a:solidFill>
                  <a:srgbClr val="002060"/>
                </a:solidFill>
                <a:effectLst/>
                <a:uLnTx/>
                <a:uFillTx/>
                <a:latin typeface="EC Square Sans Pro"/>
                <a:ea typeface="+mn-ea"/>
                <a:cs typeface="+mn-cs"/>
              </a:rPr>
              <a:t>programmes</a:t>
            </a:r>
            <a:r>
              <a:rPr kumimoji="0" lang="en-US" u="none" strike="noStrike" kern="1200" cap="none" spc="0" normalizeH="0" baseline="0" noProof="0">
                <a:ln>
                  <a:noFill/>
                </a:ln>
                <a:solidFill>
                  <a:srgbClr val="002060"/>
                </a:solidFill>
                <a:effectLst/>
                <a:uLnTx/>
                <a:uFillTx/>
                <a:latin typeface="EC Square Sans Pro"/>
                <a:ea typeface="+mn-ea"/>
                <a:cs typeface="+mn-cs"/>
              </a:rPr>
              <a:t> for the development of critical marine wind technologies:</a:t>
            </a:r>
            <a:endParaRPr lang="en-IE">
              <a:solidFill>
                <a:srgbClr val="002060"/>
              </a:solidFill>
              <a:latin typeface="EC Square Sans Pro"/>
            </a:endParaRPr>
          </a:p>
          <a:p>
            <a:pPr marL="285750" indent="-285750">
              <a:spcBef>
                <a:spcPts val="600"/>
              </a:spcBef>
              <a:spcAft>
                <a:spcPts val="600"/>
              </a:spcAft>
            </a:pPr>
            <a:endParaRPr lang="en-IE" b="1">
              <a:solidFill>
                <a:schemeClr val="accent2"/>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6" name="Picture 5">
            <a:extLst>
              <a:ext uri="{FF2B5EF4-FFF2-40B4-BE49-F238E27FC236}">
                <a16:creationId xmlns:a16="http://schemas.microsoft.com/office/drawing/2014/main" id="{C62C91E1-0CCB-C5F2-431F-9E3C8557EA4F}"/>
              </a:ext>
            </a:extLst>
          </p:cNvPr>
          <p:cNvPicPr>
            <a:picLocks noChangeAspect="1"/>
          </p:cNvPicPr>
          <p:nvPr/>
        </p:nvPicPr>
        <p:blipFill>
          <a:blip r:embed="rId2"/>
          <a:stretch>
            <a:fillRect/>
          </a:stretch>
        </p:blipFill>
        <p:spPr>
          <a:xfrm>
            <a:off x="9256333" y="3777374"/>
            <a:ext cx="2024047" cy="445047"/>
          </a:xfrm>
          <a:prstGeom prst="rect">
            <a:avLst/>
          </a:prstGeom>
        </p:spPr>
      </p:pic>
      <p:graphicFrame>
        <p:nvGraphicFramePr>
          <p:cNvPr id="7" name="Table 6">
            <a:extLst>
              <a:ext uri="{FF2B5EF4-FFF2-40B4-BE49-F238E27FC236}">
                <a16:creationId xmlns:a16="http://schemas.microsoft.com/office/drawing/2014/main" id="{32395013-1C26-A7A7-0CCE-821328624151}"/>
              </a:ext>
            </a:extLst>
          </p:cNvPr>
          <p:cNvGraphicFramePr>
            <a:graphicFrameLocks noGrp="1"/>
          </p:cNvGraphicFramePr>
          <p:nvPr>
            <p:extLst>
              <p:ext uri="{D42A27DB-BD31-4B8C-83A1-F6EECF244321}">
                <p14:modId xmlns:p14="http://schemas.microsoft.com/office/powerpoint/2010/main" val="223747665"/>
              </p:ext>
            </p:extLst>
          </p:nvPr>
        </p:nvGraphicFramePr>
        <p:xfrm>
          <a:off x="1770182" y="2505789"/>
          <a:ext cx="5500604" cy="297371"/>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8">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800" b="0" u="none" strike="noStrike" noProof="0">
                          <a:solidFill>
                            <a:srgbClr val="082B7A"/>
                          </a:solidFill>
                          <a:latin typeface="EC Square Sans Cond Pro" panose="020B0506040000020004" pitchFamily="34" charset="0"/>
                        </a:rPr>
                        <a:t>ERDF</a:t>
                      </a:r>
                      <a:endParaRPr lang="en-US" sz="1800" b="0">
                        <a:latin typeface="EC Square Sans Cond Pro" panose="020B0506040000020004" pitchFamily="34" charset="0"/>
                      </a:endParaRPr>
                    </a:p>
                  </a:txBody>
                  <a:tcPr/>
                </a:tc>
                <a:tc>
                  <a:txBody>
                    <a:bodyPr/>
                    <a:lstStyle/>
                    <a:p>
                      <a:pPr lvl="0">
                        <a:lnSpc>
                          <a:spcPts val="1500"/>
                        </a:lnSpc>
                        <a:buNone/>
                      </a:pPr>
                      <a:r>
                        <a:rPr lang="en-IE" sz="1800" b="0" i="0" u="none" strike="noStrike" noProof="0" dirty="0">
                          <a:solidFill>
                            <a:srgbClr val="082B7A"/>
                          </a:solidFill>
                          <a:latin typeface="EC Square Sans Cond Pro" panose="020B0506040000020004" pitchFamily="34" charset="0"/>
                        </a:rPr>
                        <a:t>National</a:t>
                      </a:r>
                    </a:p>
                  </a:txBody>
                  <a:tcPr/>
                </a:tc>
                <a:tc>
                  <a:txBody>
                    <a:bodyPr/>
                    <a:lstStyle/>
                    <a:p>
                      <a:pPr lvl="0" algn="r">
                        <a:lnSpc>
                          <a:spcPts val="1500"/>
                        </a:lnSpc>
                        <a:buNone/>
                      </a:pPr>
                      <a:r>
                        <a:rPr lang="en-IE" sz="1800" b="0" u="none" strike="noStrike" noProof="0" dirty="0">
                          <a:solidFill>
                            <a:srgbClr val="082B7A"/>
                          </a:solidFill>
                          <a:latin typeface="EC Square Sans Cond Pro" panose="020B0506040000020004" pitchFamily="34" charset="0"/>
                        </a:rPr>
                        <a:t>EUR 57 m</a:t>
                      </a:r>
                      <a:endParaRPr lang="en-US" sz="1800" b="0" dirty="0">
                        <a:latin typeface="EC Square Sans Cond Pro" panose="020B0506040000020004" pitchFamily="34" charset="0"/>
                      </a:endParaRPr>
                    </a:p>
                  </a:txBody>
                  <a:tcPr/>
                </a:tc>
                <a:extLst>
                  <a:ext uri="{0D108BD9-81ED-4DB2-BD59-A6C34878D82A}">
                    <a16:rowId xmlns:a16="http://schemas.microsoft.com/office/drawing/2014/main" val="1503856703"/>
                  </a:ext>
                </a:extLst>
              </a:tr>
            </a:tbl>
          </a:graphicData>
        </a:graphic>
      </p:graphicFrame>
      <p:pic>
        <p:nvPicPr>
          <p:cNvPr id="62" name="Picture 61">
            <a:extLst>
              <a:ext uri="{FF2B5EF4-FFF2-40B4-BE49-F238E27FC236}">
                <a16:creationId xmlns:a16="http://schemas.microsoft.com/office/drawing/2014/main" id="{133DC191-14A3-EE94-F697-D738DD32F5C5}"/>
              </a:ext>
            </a:extLst>
          </p:cNvPr>
          <p:cNvPicPr>
            <a:picLocks noChangeAspect="1"/>
          </p:cNvPicPr>
          <p:nvPr/>
        </p:nvPicPr>
        <p:blipFill>
          <a:blip r:embed="rId3"/>
          <a:stretch>
            <a:fillRect/>
          </a:stretch>
        </p:blipFill>
        <p:spPr>
          <a:xfrm>
            <a:off x="8245731" y="1502836"/>
            <a:ext cx="3533584" cy="2005907"/>
          </a:xfrm>
          <a:prstGeom prst="rect">
            <a:avLst/>
          </a:prstGeom>
        </p:spPr>
      </p:pic>
    </p:spTree>
    <p:extLst>
      <p:ext uri="{BB962C8B-B14F-4D97-AF65-F5344CB8AC3E}">
        <p14:creationId xmlns:p14="http://schemas.microsoft.com/office/powerpoint/2010/main" val="377586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14</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Lithuania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061151" y="1502836"/>
            <a:ext cx="7549451" cy="497812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a:ln>
                  <a:noFill/>
                </a:ln>
                <a:solidFill>
                  <a:srgbClr val="082B7A"/>
                </a:solidFill>
                <a:effectLst/>
                <a:uLnTx/>
                <a:uFillTx/>
                <a:latin typeface="EC Square Sans Pro"/>
                <a:ea typeface="+mn-ea"/>
                <a:cs typeface="+mn-cs"/>
              </a:rPr>
              <a:t>1 </a:t>
            </a:r>
            <a:r>
              <a:rPr lang="en-IE" b="1">
                <a:solidFill>
                  <a:srgbClr val="082B7A"/>
                </a:solidFill>
                <a:latin typeface="EC Square Sans Pro"/>
              </a:rPr>
              <a:t>National ERDF</a:t>
            </a:r>
            <a:r>
              <a:rPr kumimoji="0" lang="en-IE" b="1" i="0" u="none" strike="noStrike" kern="1200" cap="none" spc="0" normalizeH="0" baseline="0" noProof="0">
                <a:ln>
                  <a:noFill/>
                </a:ln>
                <a:solidFill>
                  <a:srgbClr val="082B7A"/>
                </a:solidFill>
                <a:effectLst/>
                <a:uLnTx/>
                <a:uFillTx/>
                <a:latin typeface="EC Square Sans Pro"/>
                <a:ea typeface="+mn-ea"/>
                <a:cs typeface="+mn-cs"/>
              </a:rPr>
              <a:t> Programme (EUR </a:t>
            </a:r>
            <a:r>
              <a:rPr lang="en-IE" b="1">
                <a:solidFill>
                  <a:srgbClr val="082B7A"/>
                </a:solidFill>
                <a:latin typeface="EC Square Sans Pro"/>
              </a:rPr>
              <a:t>59</a:t>
            </a:r>
            <a:r>
              <a:rPr kumimoji="0" lang="en-IE" b="1" i="0" u="none" strike="noStrike" kern="1200" cap="none" spc="0" normalizeH="0" baseline="0" noProof="0">
                <a:ln>
                  <a:noFill/>
                </a:ln>
                <a:solidFill>
                  <a:srgbClr val="082B7A"/>
                </a:solidFill>
                <a:effectLst/>
                <a:uLnTx/>
                <a:uFillTx/>
                <a:latin typeface="EC Square Sans Pro"/>
                <a:ea typeface="+mn-ea"/>
                <a:cs typeface="+mn-cs"/>
              </a:rPr>
              <a:t> million)</a:t>
            </a:r>
            <a:endParaRPr lang="en-IE" i="1">
              <a:solidFill>
                <a:srgbClr val="FF0000"/>
              </a:solidFill>
              <a:latin typeface="EC Square Sans Pro"/>
            </a:endParaRPr>
          </a:p>
          <a:p>
            <a:pPr algn="just"/>
            <a:endParaRPr lang="en-IE" i="1">
              <a:solidFill>
                <a:srgbClr val="FF0000"/>
              </a:solidFill>
              <a:latin typeface="EC Square Sans Pro"/>
            </a:endParaRPr>
          </a:p>
          <a:p>
            <a:pPr algn="just"/>
            <a:endParaRPr lang="en-IE" i="1">
              <a:solidFill>
                <a:srgbClr val="FF0000"/>
              </a:solidFill>
              <a:latin typeface="EC Square Sans Pro"/>
            </a:endParaRPr>
          </a:p>
          <a:p>
            <a:pPr algn="just"/>
            <a:r>
              <a:rPr kumimoji="0" lang="en-US" b="1" i="0" u="none" strike="noStrike" kern="1200" cap="none" spc="0" normalizeH="0" baseline="0" noProof="0">
                <a:ln>
                  <a:noFill/>
                </a:ln>
                <a:solidFill>
                  <a:srgbClr val="002060"/>
                </a:solidFill>
                <a:effectLst/>
                <a:uLnTx/>
                <a:uFillTx/>
                <a:latin typeface="EC Square Sans Pro"/>
                <a:ea typeface="+mn-ea"/>
                <a:cs typeface="+mn-cs"/>
              </a:rPr>
              <a:t>Examples of actions: </a:t>
            </a:r>
            <a:r>
              <a:rPr kumimoji="0" lang="en-US" i="0" u="none" strike="noStrike" kern="1200" cap="none" spc="0" normalizeH="0" baseline="0" noProof="0">
                <a:ln>
                  <a:noFill/>
                </a:ln>
                <a:solidFill>
                  <a:srgbClr val="002060"/>
                </a:solidFill>
                <a:effectLst/>
                <a:uLnTx/>
                <a:uFillTx/>
                <a:latin typeface="EC Square Sans Pro"/>
                <a:ea typeface="+mn-ea"/>
                <a:cs typeface="+mn-cs"/>
              </a:rPr>
              <a:t>acquisition and development of technologies, developing high-value-added industries, technologies in the field of </a:t>
            </a:r>
            <a:r>
              <a:rPr kumimoji="0" lang="en-US" i="0" u="none" strike="noStrike" kern="1200" cap="none" spc="0" normalizeH="0" baseline="0" noProof="0" err="1">
                <a:ln>
                  <a:noFill/>
                </a:ln>
                <a:solidFill>
                  <a:srgbClr val="002060"/>
                </a:solidFill>
                <a:effectLst/>
                <a:uLnTx/>
                <a:uFillTx/>
                <a:latin typeface="EC Square Sans Pro"/>
                <a:ea typeface="+mn-ea"/>
                <a:cs typeface="+mn-cs"/>
              </a:rPr>
              <a:t>defence</a:t>
            </a:r>
            <a:r>
              <a:rPr kumimoji="0" lang="en-US" i="0" u="none" strike="noStrike" kern="1200" cap="none" spc="0" normalizeH="0" baseline="0" noProof="0">
                <a:ln>
                  <a:noFill/>
                </a:ln>
                <a:solidFill>
                  <a:srgbClr val="002060"/>
                </a:solidFill>
                <a:effectLst/>
                <a:uLnTx/>
                <a:uFillTx/>
                <a:latin typeface="EC Square Sans Pro"/>
                <a:ea typeface="+mn-ea"/>
                <a:cs typeface="+mn-cs"/>
              </a:rPr>
              <a:t> and security, including special features and special machinery, provide cumulative or alternative funding to projects with a STEP Seal.</a:t>
            </a:r>
            <a:endParaRPr lang="en-IE" b="1">
              <a:solidFill>
                <a:srgbClr val="002060"/>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6" name="Picture 5">
            <a:extLst>
              <a:ext uri="{FF2B5EF4-FFF2-40B4-BE49-F238E27FC236}">
                <a16:creationId xmlns:a16="http://schemas.microsoft.com/office/drawing/2014/main" id="{C62C91E1-0CCB-C5F2-431F-9E3C8557EA4F}"/>
              </a:ext>
            </a:extLst>
          </p:cNvPr>
          <p:cNvPicPr>
            <a:picLocks noChangeAspect="1"/>
          </p:cNvPicPr>
          <p:nvPr/>
        </p:nvPicPr>
        <p:blipFill>
          <a:blip r:embed="rId2"/>
          <a:stretch>
            <a:fillRect/>
          </a:stretch>
        </p:blipFill>
        <p:spPr>
          <a:xfrm>
            <a:off x="9256333" y="3777374"/>
            <a:ext cx="2024047" cy="445047"/>
          </a:xfrm>
          <a:prstGeom prst="rect">
            <a:avLst/>
          </a:prstGeom>
        </p:spPr>
      </p:pic>
      <p:graphicFrame>
        <p:nvGraphicFramePr>
          <p:cNvPr id="7" name="Table 6">
            <a:extLst>
              <a:ext uri="{FF2B5EF4-FFF2-40B4-BE49-F238E27FC236}">
                <a16:creationId xmlns:a16="http://schemas.microsoft.com/office/drawing/2014/main" id="{32395013-1C26-A7A7-0CCE-821328624151}"/>
              </a:ext>
            </a:extLst>
          </p:cNvPr>
          <p:cNvGraphicFramePr>
            <a:graphicFrameLocks noGrp="1"/>
          </p:cNvGraphicFramePr>
          <p:nvPr>
            <p:extLst>
              <p:ext uri="{D42A27DB-BD31-4B8C-83A1-F6EECF244321}">
                <p14:modId xmlns:p14="http://schemas.microsoft.com/office/powerpoint/2010/main" val="2874543428"/>
              </p:ext>
            </p:extLst>
          </p:nvPr>
        </p:nvGraphicFramePr>
        <p:xfrm>
          <a:off x="1848824" y="2529280"/>
          <a:ext cx="5500604" cy="286413"/>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8">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400" b="0" u="none" strike="noStrike" noProof="0">
                          <a:solidFill>
                            <a:srgbClr val="082B7A"/>
                          </a:solidFill>
                          <a:latin typeface="Arial"/>
                        </a:rPr>
                        <a:t>ERDF</a:t>
                      </a:r>
                      <a:endParaRPr lang="en-US" sz="1400" b="0">
                        <a:latin typeface="Arial"/>
                      </a:endParaRPr>
                    </a:p>
                  </a:txBody>
                  <a:tcPr/>
                </a:tc>
                <a:tc>
                  <a:txBody>
                    <a:bodyPr/>
                    <a:lstStyle/>
                    <a:p>
                      <a:pPr lvl="0">
                        <a:lnSpc>
                          <a:spcPts val="1500"/>
                        </a:lnSpc>
                        <a:buNone/>
                      </a:pPr>
                      <a:r>
                        <a:rPr lang="en-IE" sz="1400" b="0" i="0" u="none" strike="noStrike" noProof="0">
                          <a:solidFill>
                            <a:srgbClr val="082B7A"/>
                          </a:solidFill>
                          <a:latin typeface="Arial"/>
                        </a:rPr>
                        <a:t>National</a:t>
                      </a:r>
                    </a:p>
                  </a:txBody>
                  <a:tcPr/>
                </a:tc>
                <a:tc>
                  <a:txBody>
                    <a:bodyPr/>
                    <a:lstStyle/>
                    <a:p>
                      <a:pPr lvl="0" algn="r">
                        <a:lnSpc>
                          <a:spcPts val="1500"/>
                        </a:lnSpc>
                        <a:buNone/>
                      </a:pPr>
                      <a:r>
                        <a:rPr lang="en-IE" sz="1400" b="0" u="none" strike="noStrike" noProof="0">
                          <a:solidFill>
                            <a:srgbClr val="082B7A"/>
                          </a:solidFill>
                        </a:rPr>
                        <a:t>EUR 59 m</a:t>
                      </a:r>
                      <a:endParaRPr lang="en-US" sz="1400" b="0"/>
                    </a:p>
                  </a:txBody>
                  <a:tcPr/>
                </a:tc>
                <a:extLst>
                  <a:ext uri="{0D108BD9-81ED-4DB2-BD59-A6C34878D82A}">
                    <a16:rowId xmlns:a16="http://schemas.microsoft.com/office/drawing/2014/main" val="1503856703"/>
                  </a:ext>
                </a:extLst>
              </a:tr>
            </a:tbl>
          </a:graphicData>
        </a:graphic>
      </p:graphicFrame>
      <p:pic>
        <p:nvPicPr>
          <p:cNvPr id="8" name="Picture 7" descr="A map of a country&#10;&#10;AI-generated content may be incorrect.">
            <a:extLst>
              <a:ext uri="{FF2B5EF4-FFF2-40B4-BE49-F238E27FC236}">
                <a16:creationId xmlns:a16="http://schemas.microsoft.com/office/drawing/2014/main" id="{649DB6E5-D404-2F00-C31F-2CA3584DF64F}"/>
              </a:ext>
            </a:extLst>
          </p:cNvPr>
          <p:cNvPicPr>
            <a:picLocks noChangeAspect="1"/>
          </p:cNvPicPr>
          <p:nvPr/>
        </p:nvPicPr>
        <p:blipFill>
          <a:blip r:embed="rId3"/>
          <a:stretch>
            <a:fillRect/>
          </a:stretch>
        </p:blipFill>
        <p:spPr>
          <a:xfrm>
            <a:off x="8762493" y="1440792"/>
            <a:ext cx="3006863" cy="2186350"/>
          </a:xfrm>
          <a:prstGeom prst="rect">
            <a:avLst/>
          </a:prstGeom>
        </p:spPr>
      </p:pic>
    </p:spTree>
    <p:extLst>
      <p:ext uri="{BB962C8B-B14F-4D97-AF65-F5344CB8AC3E}">
        <p14:creationId xmlns:p14="http://schemas.microsoft.com/office/powerpoint/2010/main" val="237266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242E6-2443-428B-0BAE-2ED34752D0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202EC-2403-C117-41BA-1374B8B7F037}"/>
              </a:ext>
            </a:extLst>
          </p:cNvPr>
          <p:cNvSpPr>
            <a:spLocks noGrp="1"/>
          </p:cNvSpPr>
          <p:nvPr>
            <p:ph type="sldNum" sz="quarter" idx="12"/>
          </p:nvPr>
        </p:nvSpPr>
        <p:spPr/>
        <p:txBody>
          <a:bodyPr/>
          <a:lstStyle/>
          <a:p>
            <a:fld id="{F46C79FD-C571-418B-AB0F-5EE936C85276}" type="slidenum">
              <a:rPr lang="en-GB" smtClean="0"/>
              <a:t>15</a:t>
            </a:fld>
            <a:endParaRPr lang="en-GB"/>
          </a:p>
        </p:txBody>
      </p:sp>
      <p:sp>
        <p:nvSpPr>
          <p:cNvPr id="3" name="Title 2">
            <a:extLst>
              <a:ext uri="{FF2B5EF4-FFF2-40B4-BE49-F238E27FC236}">
                <a16:creationId xmlns:a16="http://schemas.microsoft.com/office/drawing/2014/main" id="{7EEBE7AD-79F8-7C6B-CFD9-4B11917BC40A}"/>
              </a:ext>
            </a:extLst>
          </p:cNvPr>
          <p:cNvSpPr>
            <a:spLocks noGrp="1"/>
          </p:cNvSpPr>
          <p:nvPr>
            <p:ph type="title"/>
          </p:nvPr>
        </p:nvSpPr>
        <p:spPr>
          <a:xfrm>
            <a:off x="930271" y="287096"/>
            <a:ext cx="10515600" cy="782357"/>
          </a:xfrm>
        </p:spPr>
        <p:txBody>
          <a:bodyPr/>
          <a:lstStyle/>
          <a:p>
            <a:r>
              <a:rPr lang="en-US" dirty="0">
                <a:latin typeface="EC Square Sans Pro"/>
              </a:rPr>
              <a:t>Reprogramming – Hungary </a:t>
            </a:r>
            <a:endParaRPr lang="en-US" dirty="0"/>
          </a:p>
        </p:txBody>
      </p:sp>
      <p:sp>
        <p:nvSpPr>
          <p:cNvPr id="22" name="Content Placeholder 1">
            <a:extLst>
              <a:ext uri="{FF2B5EF4-FFF2-40B4-BE49-F238E27FC236}">
                <a16:creationId xmlns:a16="http://schemas.microsoft.com/office/drawing/2014/main" id="{209A285D-0645-4EA3-6703-DDD94296B9B7}"/>
              </a:ext>
            </a:extLst>
          </p:cNvPr>
          <p:cNvSpPr>
            <a:spLocks noGrp="1"/>
          </p:cNvSpPr>
          <p:nvPr/>
        </p:nvSpPr>
        <p:spPr>
          <a:xfrm>
            <a:off x="1061151" y="1502836"/>
            <a:ext cx="7734506" cy="497812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dirty="0">
                <a:ln>
                  <a:noFill/>
                </a:ln>
                <a:solidFill>
                  <a:srgbClr val="082B7A"/>
                </a:solidFill>
                <a:effectLst/>
                <a:uLnTx/>
                <a:uFillTx/>
                <a:latin typeface="EC Square Sans Pro"/>
                <a:ea typeface="+mn-ea"/>
                <a:cs typeface="+mn-cs"/>
              </a:rPr>
              <a:t>1 </a:t>
            </a:r>
            <a:r>
              <a:rPr lang="en-IE" b="1" dirty="0">
                <a:solidFill>
                  <a:srgbClr val="082B7A"/>
                </a:solidFill>
                <a:latin typeface="EC Square Sans Pro"/>
              </a:rPr>
              <a:t>National ERDF</a:t>
            </a:r>
            <a:r>
              <a:rPr kumimoji="0" lang="en-IE" b="1" i="0" u="none" strike="noStrike" kern="1200" cap="none" spc="0" normalizeH="0" baseline="0" noProof="0" dirty="0">
                <a:ln>
                  <a:noFill/>
                </a:ln>
                <a:solidFill>
                  <a:srgbClr val="082B7A"/>
                </a:solidFill>
                <a:effectLst/>
                <a:uLnTx/>
                <a:uFillTx/>
                <a:latin typeface="EC Square Sans Pro"/>
                <a:ea typeface="+mn-ea"/>
                <a:cs typeface="+mn-cs"/>
              </a:rPr>
              <a:t> and 1 national ERDF/ESF+ Programme (EUR </a:t>
            </a:r>
            <a:r>
              <a:rPr lang="en-IE" b="1" dirty="0">
                <a:solidFill>
                  <a:srgbClr val="082B7A"/>
                </a:solidFill>
                <a:latin typeface="EC Square Sans Pro"/>
              </a:rPr>
              <a:t>545</a:t>
            </a:r>
            <a:r>
              <a:rPr kumimoji="0" lang="en-IE" b="1" i="0" u="none" strike="noStrike" kern="1200" cap="none" spc="0" normalizeH="0" baseline="0" noProof="0" dirty="0">
                <a:ln>
                  <a:noFill/>
                </a:ln>
                <a:solidFill>
                  <a:srgbClr val="082B7A"/>
                </a:solidFill>
                <a:effectLst/>
                <a:uLnTx/>
                <a:uFillTx/>
                <a:latin typeface="EC Square Sans Pro"/>
                <a:ea typeface="+mn-ea"/>
                <a:cs typeface="+mn-cs"/>
              </a:rPr>
              <a:t> million)</a:t>
            </a:r>
            <a:endParaRPr lang="en-IE" i="1" dirty="0">
              <a:solidFill>
                <a:srgbClr val="FF0000"/>
              </a:solidFill>
              <a:latin typeface="EC Square Sans Pro"/>
            </a:endParaRPr>
          </a:p>
          <a:p>
            <a:pPr algn="just"/>
            <a:endParaRPr lang="en-IE" i="1" dirty="0">
              <a:solidFill>
                <a:srgbClr val="FF0000"/>
              </a:solidFill>
              <a:latin typeface="EC Square Sans Pro"/>
            </a:endParaRPr>
          </a:p>
          <a:p>
            <a:pPr algn="just"/>
            <a:endParaRPr lang="en-IE" i="1" dirty="0">
              <a:solidFill>
                <a:srgbClr val="FF0000"/>
              </a:solidFill>
              <a:latin typeface="EC Square Sans Pro"/>
            </a:endParaRPr>
          </a:p>
          <a:p>
            <a:pPr algn="just"/>
            <a:r>
              <a:rPr kumimoji="0" lang="en-US" b="1" i="0" u="none" strike="noStrike" kern="1200" cap="none" spc="0" normalizeH="0" baseline="0" noProof="0" dirty="0">
                <a:ln>
                  <a:noFill/>
                </a:ln>
                <a:solidFill>
                  <a:srgbClr val="002060"/>
                </a:solidFill>
                <a:effectLst/>
                <a:uLnTx/>
                <a:uFillTx/>
                <a:latin typeface="EC Square Sans Pro"/>
                <a:ea typeface="+mn-ea"/>
                <a:cs typeface="+mn-cs"/>
              </a:rPr>
              <a:t>Examples of actions: </a:t>
            </a:r>
            <a:r>
              <a:rPr kumimoji="0" lang="en-US" i="0" u="none" strike="noStrike" kern="1200" cap="none" spc="0" normalizeH="0" baseline="0" noProof="0" dirty="0">
                <a:ln>
                  <a:noFill/>
                </a:ln>
                <a:solidFill>
                  <a:srgbClr val="002060"/>
                </a:solidFill>
                <a:effectLst/>
                <a:uLnTx/>
                <a:uFillTx/>
                <a:latin typeface="EC Square Sans Pro"/>
                <a:ea typeface="+mn-ea"/>
                <a:cs typeface="+mn-cs"/>
              </a:rPr>
              <a:t>Support for Important Projects of Common European Interest (IPCEI), Support for complex development of technological infrastructures, development/manufacturing of critical digital technologies, through grants and venture capital </a:t>
            </a:r>
            <a:r>
              <a:rPr kumimoji="0" lang="en-US" i="0" u="none" strike="noStrike" kern="1200" cap="none" spc="0" normalizeH="0" baseline="0" noProof="0" dirty="0" err="1">
                <a:ln>
                  <a:noFill/>
                </a:ln>
                <a:solidFill>
                  <a:srgbClr val="002060"/>
                </a:solidFill>
                <a:effectLst/>
                <a:uLnTx/>
                <a:uFillTx/>
                <a:latin typeface="EC Square Sans Pro"/>
                <a:ea typeface="+mn-ea"/>
                <a:cs typeface="+mn-cs"/>
              </a:rPr>
              <a:t>programmes</a:t>
            </a:r>
            <a:r>
              <a:rPr kumimoji="0" lang="en-US" i="0" u="none" strike="noStrike" kern="1200" cap="none" spc="0" normalizeH="0" baseline="0" noProof="0" dirty="0">
                <a:ln>
                  <a:noFill/>
                </a:ln>
                <a:solidFill>
                  <a:srgbClr val="002060"/>
                </a:solidFill>
                <a:effectLst/>
                <a:uLnTx/>
                <a:uFillTx/>
                <a:latin typeface="EC Square Sans Pro"/>
                <a:ea typeface="+mn-ea"/>
                <a:cs typeface="+mn-cs"/>
              </a:rPr>
              <a:t>, technical support for the development of critical and relevant skills for the development/production of critical </a:t>
            </a:r>
            <a:r>
              <a:rPr kumimoji="0" lang="en-US" i="0" u="none" strike="noStrike" kern="1200" cap="none" spc="0" normalizeH="0" baseline="0" noProof="0">
                <a:ln>
                  <a:noFill/>
                </a:ln>
                <a:solidFill>
                  <a:srgbClr val="002060"/>
                </a:solidFill>
                <a:effectLst/>
                <a:uLnTx/>
                <a:uFillTx/>
                <a:latin typeface="EC Square Sans Pro"/>
                <a:ea typeface="+mn-ea"/>
                <a:cs typeface="+mn-cs"/>
              </a:rPr>
              <a:t>STEP technologies.</a:t>
            </a:r>
            <a:endParaRPr lang="en-IE" dirty="0"/>
          </a:p>
          <a:p>
            <a:endParaRPr lang="en-IE" dirty="0"/>
          </a:p>
        </p:txBody>
      </p:sp>
      <p:pic>
        <p:nvPicPr>
          <p:cNvPr id="6" name="Picture 5">
            <a:extLst>
              <a:ext uri="{FF2B5EF4-FFF2-40B4-BE49-F238E27FC236}">
                <a16:creationId xmlns:a16="http://schemas.microsoft.com/office/drawing/2014/main" id="{511C1006-F9CE-6503-091E-DDAFBEDDE9A9}"/>
              </a:ext>
            </a:extLst>
          </p:cNvPr>
          <p:cNvPicPr>
            <a:picLocks noChangeAspect="1"/>
          </p:cNvPicPr>
          <p:nvPr/>
        </p:nvPicPr>
        <p:blipFill>
          <a:blip r:embed="rId2"/>
          <a:stretch>
            <a:fillRect/>
          </a:stretch>
        </p:blipFill>
        <p:spPr>
          <a:xfrm>
            <a:off x="9256333" y="3777374"/>
            <a:ext cx="2024047" cy="445047"/>
          </a:xfrm>
          <a:prstGeom prst="rect">
            <a:avLst/>
          </a:prstGeom>
        </p:spPr>
      </p:pic>
      <p:graphicFrame>
        <p:nvGraphicFramePr>
          <p:cNvPr id="7" name="Table 6">
            <a:extLst>
              <a:ext uri="{FF2B5EF4-FFF2-40B4-BE49-F238E27FC236}">
                <a16:creationId xmlns:a16="http://schemas.microsoft.com/office/drawing/2014/main" id="{7570FBDE-55F1-4DFB-1666-22BDA340A62A}"/>
              </a:ext>
            </a:extLst>
          </p:cNvPr>
          <p:cNvGraphicFramePr>
            <a:graphicFrameLocks noGrp="1"/>
          </p:cNvGraphicFramePr>
          <p:nvPr>
            <p:extLst>
              <p:ext uri="{D42A27DB-BD31-4B8C-83A1-F6EECF244321}">
                <p14:modId xmlns:p14="http://schemas.microsoft.com/office/powerpoint/2010/main" val="4054466112"/>
              </p:ext>
            </p:extLst>
          </p:nvPr>
        </p:nvGraphicFramePr>
        <p:xfrm>
          <a:off x="1426037" y="2490907"/>
          <a:ext cx="7261238" cy="975742"/>
        </p:xfrm>
        <a:graphic>
          <a:graphicData uri="http://schemas.openxmlformats.org/drawingml/2006/table">
            <a:tbl>
              <a:tblPr firstRow="1" bandRow="1">
                <a:tableStyleId>{69CF1AB2-1976-4502-BF36-3FF5EA218861}</a:tableStyleId>
              </a:tblPr>
              <a:tblGrid>
                <a:gridCol w="2107550">
                  <a:extLst>
                    <a:ext uri="{9D8B030D-6E8A-4147-A177-3AD203B41FA5}">
                      <a16:colId xmlns:a16="http://schemas.microsoft.com/office/drawing/2014/main" val="1147506269"/>
                    </a:ext>
                  </a:extLst>
                </a:gridCol>
                <a:gridCol w="3580134">
                  <a:extLst>
                    <a:ext uri="{9D8B030D-6E8A-4147-A177-3AD203B41FA5}">
                      <a16:colId xmlns:a16="http://schemas.microsoft.com/office/drawing/2014/main" val="2660698012"/>
                    </a:ext>
                  </a:extLst>
                </a:gridCol>
                <a:gridCol w="1573554">
                  <a:extLst>
                    <a:ext uri="{9D8B030D-6E8A-4147-A177-3AD203B41FA5}">
                      <a16:colId xmlns:a16="http://schemas.microsoft.com/office/drawing/2014/main" val="2017908698"/>
                    </a:ext>
                  </a:extLst>
                </a:gridCol>
              </a:tblGrid>
              <a:tr h="286413">
                <a:tc>
                  <a:txBody>
                    <a:bodyPr/>
                    <a:lstStyle/>
                    <a:p>
                      <a:pPr lvl="0">
                        <a:lnSpc>
                          <a:spcPts val="1500"/>
                        </a:lnSpc>
                        <a:buNone/>
                      </a:pPr>
                      <a:r>
                        <a:rPr lang="en-IE" sz="1800" b="0" u="none" strike="noStrike" noProof="0" dirty="0">
                          <a:solidFill>
                            <a:srgbClr val="082B7A"/>
                          </a:solidFill>
                          <a:latin typeface="EC Square Sans Cond Pro" panose="020B0506040000020004" pitchFamily="34" charset="0"/>
                        </a:rPr>
                        <a:t>ERDF</a:t>
                      </a:r>
                      <a:endParaRPr lang="en-US" sz="1800" b="0" dirty="0">
                        <a:latin typeface="EC Square Sans Cond Pro" panose="020B0506040000020004" pitchFamily="34" charset="0"/>
                      </a:endParaRPr>
                    </a:p>
                  </a:txBody>
                  <a:tcPr/>
                </a:tc>
                <a:tc>
                  <a:txBody>
                    <a:bodyPr/>
                    <a:lstStyle/>
                    <a:p>
                      <a:pPr lvl="0">
                        <a:lnSpc>
                          <a:spcPts val="1500"/>
                        </a:lnSpc>
                        <a:buNone/>
                      </a:pPr>
                      <a:r>
                        <a:rPr lang="en-IE" sz="1800" b="0" i="0" u="none" strike="noStrike" noProof="0" dirty="0">
                          <a:solidFill>
                            <a:srgbClr val="082B7A"/>
                          </a:solidFill>
                          <a:latin typeface="EC Square Sans Cond Pro" panose="020B0506040000020004" pitchFamily="34" charset="0"/>
                        </a:rPr>
                        <a:t>Economic Development and Innovation Operational Programme Plus (EDIOP Plus)</a:t>
                      </a:r>
                    </a:p>
                  </a:txBody>
                  <a:tcPr/>
                </a:tc>
                <a:tc>
                  <a:txBody>
                    <a:bodyPr/>
                    <a:lstStyle/>
                    <a:p>
                      <a:pPr lvl="0" algn="r">
                        <a:lnSpc>
                          <a:spcPts val="1500"/>
                        </a:lnSpc>
                        <a:buNone/>
                      </a:pPr>
                      <a:r>
                        <a:rPr lang="en-IE" sz="1800" b="0" u="none" strike="noStrike" noProof="0" dirty="0">
                          <a:solidFill>
                            <a:srgbClr val="082B7A"/>
                          </a:solidFill>
                          <a:latin typeface="EC Square Sans Cond Pro" panose="020B0506040000020004" pitchFamily="34" charset="0"/>
                        </a:rPr>
                        <a:t>EUR 245 m</a:t>
                      </a:r>
                      <a:endParaRPr lang="en-US" sz="1800" b="0" dirty="0">
                        <a:latin typeface="EC Square Sans Cond Pro" panose="020B0506040000020004" pitchFamily="34" charset="0"/>
                      </a:endParaRPr>
                    </a:p>
                  </a:txBody>
                  <a:tcPr/>
                </a:tc>
                <a:extLst>
                  <a:ext uri="{0D108BD9-81ED-4DB2-BD59-A6C34878D82A}">
                    <a16:rowId xmlns:a16="http://schemas.microsoft.com/office/drawing/2014/main" val="1503856703"/>
                  </a:ext>
                </a:extLst>
              </a:tr>
              <a:tr h="286413">
                <a:tc>
                  <a:txBody>
                    <a:bodyPr/>
                    <a:lstStyle/>
                    <a:p>
                      <a:pPr lvl="0">
                        <a:lnSpc>
                          <a:spcPts val="1500"/>
                        </a:lnSpc>
                        <a:buNone/>
                      </a:pPr>
                      <a:r>
                        <a:rPr lang="en-US" sz="1800" b="0" dirty="0">
                          <a:solidFill>
                            <a:schemeClr val="accent4"/>
                          </a:solidFill>
                          <a:latin typeface="EC Square Sans Cond Pro" panose="020B0506040000020004" pitchFamily="34" charset="0"/>
                        </a:rPr>
                        <a:t>ERDF/ESF+</a:t>
                      </a:r>
                    </a:p>
                  </a:txBody>
                  <a:tcPr/>
                </a:tc>
                <a:tc>
                  <a:txBody>
                    <a:bodyPr/>
                    <a:lstStyle/>
                    <a:p>
                      <a:pPr lvl="0">
                        <a:lnSpc>
                          <a:spcPts val="1500"/>
                        </a:lnSpc>
                        <a:buNone/>
                      </a:pPr>
                      <a:r>
                        <a:rPr lang="en-IE" sz="1800" b="0" i="0" u="none" strike="noStrike" noProof="0" dirty="0">
                          <a:solidFill>
                            <a:schemeClr val="accent4"/>
                          </a:solidFill>
                          <a:latin typeface="EC Square Sans Cond Pro" panose="020B0506040000020004" pitchFamily="34" charset="0"/>
                        </a:rPr>
                        <a:t>Digital Renewal Plus (DROP +)</a:t>
                      </a:r>
                    </a:p>
                  </a:txBody>
                  <a:tcPr/>
                </a:tc>
                <a:tc>
                  <a:txBody>
                    <a:bodyPr/>
                    <a:lstStyle/>
                    <a:p>
                      <a:pPr lvl="0" algn="r">
                        <a:lnSpc>
                          <a:spcPts val="1500"/>
                        </a:lnSpc>
                        <a:buNone/>
                      </a:pPr>
                      <a:r>
                        <a:rPr lang="en-US" sz="1800" b="0" dirty="0">
                          <a:solidFill>
                            <a:schemeClr val="accent4"/>
                          </a:solidFill>
                          <a:latin typeface="EC Square Sans Cond Pro" panose="020B0506040000020004" pitchFamily="34" charset="0"/>
                        </a:rPr>
                        <a:t>EUR 300 m</a:t>
                      </a:r>
                    </a:p>
                  </a:txBody>
                  <a:tcPr/>
                </a:tc>
                <a:extLst>
                  <a:ext uri="{0D108BD9-81ED-4DB2-BD59-A6C34878D82A}">
                    <a16:rowId xmlns:a16="http://schemas.microsoft.com/office/drawing/2014/main" val="2466321306"/>
                  </a:ext>
                </a:extLst>
              </a:tr>
            </a:tbl>
          </a:graphicData>
        </a:graphic>
      </p:graphicFrame>
      <p:pic>
        <p:nvPicPr>
          <p:cNvPr id="28" name="Picture 27">
            <a:extLst>
              <a:ext uri="{FF2B5EF4-FFF2-40B4-BE49-F238E27FC236}">
                <a16:creationId xmlns:a16="http://schemas.microsoft.com/office/drawing/2014/main" id="{391357C6-01F6-94ED-E908-0C520DC17F66}"/>
              </a:ext>
            </a:extLst>
          </p:cNvPr>
          <p:cNvPicPr>
            <a:picLocks noChangeAspect="1"/>
          </p:cNvPicPr>
          <p:nvPr/>
        </p:nvPicPr>
        <p:blipFill>
          <a:blip r:embed="rId3"/>
          <a:stretch>
            <a:fillRect/>
          </a:stretch>
        </p:blipFill>
        <p:spPr>
          <a:xfrm>
            <a:off x="9018608" y="1731194"/>
            <a:ext cx="2906466" cy="1735455"/>
          </a:xfrm>
          <a:prstGeom prst="rect">
            <a:avLst/>
          </a:prstGeom>
        </p:spPr>
      </p:pic>
    </p:spTree>
    <p:extLst>
      <p:ext uri="{BB962C8B-B14F-4D97-AF65-F5344CB8AC3E}">
        <p14:creationId xmlns:p14="http://schemas.microsoft.com/office/powerpoint/2010/main" val="120508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16</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The Netherlands</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028513" y="1377024"/>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a:ln>
                  <a:noFill/>
                </a:ln>
                <a:solidFill>
                  <a:srgbClr val="082B7A"/>
                </a:solidFill>
                <a:effectLst/>
                <a:uLnTx/>
                <a:uFillTx/>
                <a:latin typeface="EC Square Sans Pro"/>
                <a:ea typeface="+mn-ea"/>
                <a:cs typeface="+mn-cs"/>
              </a:rPr>
              <a:t>1 regional ERDF </a:t>
            </a:r>
            <a:r>
              <a:rPr lang="en-IE" b="1" kern="1200">
                <a:solidFill>
                  <a:srgbClr val="082B7A"/>
                </a:solidFill>
                <a:latin typeface="EC Square Sans Cond Pro"/>
              </a:rPr>
              <a:t>and one national JTF </a:t>
            </a:r>
            <a:r>
              <a:rPr kumimoji="0" lang="en-IE" b="1" i="0" u="none" strike="noStrike" kern="1200" cap="none" spc="0" normalizeH="0" baseline="0" noProof="0">
                <a:ln>
                  <a:noFill/>
                </a:ln>
                <a:solidFill>
                  <a:srgbClr val="082B7A"/>
                </a:solidFill>
                <a:effectLst/>
                <a:uLnTx/>
                <a:uFillTx/>
                <a:latin typeface="EC Square Sans Cond Pro"/>
              </a:rPr>
              <a:t>programme* (EUR </a:t>
            </a:r>
            <a:r>
              <a:rPr lang="en-IE" b="1">
                <a:solidFill>
                  <a:srgbClr val="082B7A"/>
                </a:solidFill>
                <a:latin typeface="EC Square Sans Cond Pro"/>
              </a:rPr>
              <a:t>20</a:t>
            </a:r>
            <a:r>
              <a:rPr kumimoji="0" lang="en-IE" b="1" i="0" u="none" strike="noStrike" kern="1200" cap="none" spc="0" normalizeH="0" baseline="0" noProof="0">
                <a:ln>
                  <a:noFill/>
                </a:ln>
                <a:solidFill>
                  <a:srgbClr val="082B7A"/>
                </a:solidFill>
                <a:effectLst/>
                <a:uLnTx/>
                <a:uFillTx/>
                <a:latin typeface="EC Square Sans Cond Pro"/>
              </a:rPr>
              <a:t> mill)</a:t>
            </a:r>
          </a:p>
          <a:p>
            <a:pPr algn="just"/>
            <a:endParaRPr kumimoji="0" lang="en-IE" b="1" i="0" u="none" strike="noStrike" kern="1200" cap="none" spc="0" normalizeH="0" baseline="0" noProof="0">
              <a:ln>
                <a:noFill/>
              </a:ln>
              <a:solidFill>
                <a:srgbClr val="082B7A"/>
              </a:solidFill>
              <a:effectLst/>
              <a:uLnTx/>
              <a:uFillTx/>
              <a:latin typeface="EC Square Sans Pro"/>
              <a:ea typeface="+mn-ea"/>
              <a:cs typeface="+mn-cs"/>
            </a:endParaRPr>
          </a:p>
          <a:p>
            <a:pPr algn="just"/>
            <a:endParaRPr lang="en-IE" sz="2000" i="1">
              <a:solidFill>
                <a:srgbClr val="FF0000"/>
              </a:solidFill>
              <a:latin typeface="EC Square Sans Pro"/>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kumimoji="0" lang="en-US" i="0" u="none" strike="noStrike" kern="1200" cap="none" spc="0" normalizeH="0" baseline="0" noProof="0">
                <a:ln>
                  <a:noFill/>
                </a:ln>
                <a:solidFill>
                  <a:srgbClr val="082B7A"/>
                </a:solidFill>
                <a:effectLst/>
                <a:uLnTx/>
                <a:uFillTx/>
                <a:latin typeface="EC Square Sans Pro"/>
                <a:ea typeface="+mn-ea"/>
                <a:cs typeface="+mn-cs"/>
              </a:rPr>
              <a:t>Experimental developments on renewable energy, Innovation pathways in SMEs, smart energy systems or battery technologies and energy storage technologies, experimental gardens and </a:t>
            </a:r>
            <a:r>
              <a:rPr kumimoji="0" lang="en-US" i="0" u="none" strike="noStrike" kern="1200" cap="none" spc="0" normalizeH="0" baseline="0" noProof="0" err="1">
                <a:ln>
                  <a:noFill/>
                </a:ln>
                <a:solidFill>
                  <a:srgbClr val="082B7A"/>
                </a:solidFill>
                <a:effectLst/>
                <a:uLnTx/>
                <a:uFillTx/>
                <a:latin typeface="EC Square Sans Pro"/>
                <a:ea typeface="+mn-ea"/>
                <a:cs typeface="+mn-cs"/>
              </a:rPr>
              <a:t>livinglabs</a:t>
            </a:r>
            <a:r>
              <a:rPr kumimoji="0" lang="en-US" i="0" u="none" strike="noStrike" kern="1200" cap="none" spc="0" normalizeH="0" baseline="0" noProof="0">
                <a:ln>
                  <a:noFill/>
                </a:ln>
                <a:solidFill>
                  <a:srgbClr val="082B7A"/>
                </a:solidFill>
                <a:effectLst/>
                <a:uLnTx/>
                <a:uFillTx/>
                <a:latin typeface="EC Square Sans Pro"/>
                <a:ea typeface="+mn-ea"/>
                <a:cs typeface="+mn-cs"/>
              </a:rPr>
              <a:t>,  demonstrations of new applications and solutions</a:t>
            </a:r>
            <a:endParaRPr lang="en-US">
              <a:ea typeface="+mn-ea"/>
              <a:cs typeface="+mn-cs"/>
            </a:endParaRPr>
          </a:p>
          <a:p>
            <a:pPr algn="just"/>
            <a:endParaRPr lang="en-IE" b="1">
              <a:solidFill>
                <a:schemeClr val="accent2"/>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37214614"/>
              </p:ext>
            </p:extLst>
          </p:nvPr>
        </p:nvGraphicFramePr>
        <p:xfrm>
          <a:off x="1948164" y="2397435"/>
          <a:ext cx="5500605" cy="594742"/>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9">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800" b="0" u="none" strike="noStrike" noProof="0">
                          <a:solidFill>
                            <a:srgbClr val="002060"/>
                          </a:solidFill>
                          <a:latin typeface="EC Square Sans Cond Pro" panose="020B0506040000020004" pitchFamily="34" charset="0"/>
                        </a:rPr>
                        <a:t>ERDF</a:t>
                      </a:r>
                      <a:endParaRPr lang="en-US" sz="1800" b="0">
                        <a:solidFill>
                          <a:srgbClr val="002060"/>
                        </a:solidFill>
                        <a:latin typeface="EC Square Sans Cond Pro" panose="020B0506040000020004" pitchFamily="34" charset="0"/>
                      </a:endParaRPr>
                    </a:p>
                  </a:txBody>
                  <a:tcPr/>
                </a:tc>
                <a:tc>
                  <a:txBody>
                    <a:bodyPr/>
                    <a:lstStyle/>
                    <a:p>
                      <a:pPr lvl="0">
                        <a:lnSpc>
                          <a:spcPts val="1500"/>
                        </a:lnSpc>
                        <a:buNone/>
                      </a:pPr>
                      <a:r>
                        <a:rPr lang="en-IE" sz="1800" b="0" i="0" u="none" strike="noStrike" noProof="0">
                          <a:solidFill>
                            <a:srgbClr val="002060"/>
                          </a:solidFill>
                          <a:latin typeface="EC Square Sans Cond Pro" panose="020B0506040000020004" pitchFamily="34" charset="0"/>
                        </a:rPr>
                        <a:t>East Netherlands</a:t>
                      </a:r>
                    </a:p>
                  </a:txBody>
                  <a:tcPr/>
                </a:tc>
                <a:tc>
                  <a:txBody>
                    <a:bodyPr/>
                    <a:lstStyle/>
                    <a:p>
                      <a:pPr lvl="0" algn="r">
                        <a:lnSpc>
                          <a:spcPts val="1500"/>
                        </a:lnSpc>
                        <a:buNone/>
                      </a:pPr>
                      <a:r>
                        <a:rPr lang="en-IE" sz="1800" b="0" u="none" strike="noStrike" noProof="0">
                          <a:solidFill>
                            <a:srgbClr val="002060"/>
                          </a:solidFill>
                          <a:latin typeface="EC Square Sans Cond Pro" panose="020B0506040000020004" pitchFamily="34" charset="0"/>
                        </a:rPr>
                        <a:t>EUR 16 m</a:t>
                      </a:r>
                      <a:endParaRPr lang="en-US" sz="1800" b="0">
                        <a:solidFill>
                          <a:srgbClr val="002060"/>
                        </a:solidFill>
                        <a:latin typeface="EC Square Sans Cond Pro" panose="020B0506040000020004" pitchFamily="34" charset="0"/>
                      </a:endParaRPr>
                    </a:p>
                  </a:txBody>
                  <a:tcPr/>
                </a:tc>
                <a:extLst>
                  <a:ext uri="{0D108BD9-81ED-4DB2-BD59-A6C34878D82A}">
                    <a16:rowId xmlns:a16="http://schemas.microsoft.com/office/drawing/2014/main" val="1503856703"/>
                  </a:ext>
                </a:extLst>
              </a:tr>
              <a:tr h="286413">
                <a:tc>
                  <a:txBody>
                    <a:bodyPr/>
                    <a:lstStyle/>
                    <a:p>
                      <a:pPr lvl="0">
                        <a:lnSpc>
                          <a:spcPts val="1500"/>
                        </a:lnSpc>
                        <a:buNone/>
                      </a:pPr>
                      <a:r>
                        <a:rPr lang="en-US" sz="1800" b="0">
                          <a:solidFill>
                            <a:srgbClr val="002060"/>
                          </a:solidFill>
                          <a:latin typeface="EC Square Sans Cond Pro" panose="020B0506040000020004" pitchFamily="34" charset="0"/>
                        </a:rPr>
                        <a:t>JTF</a:t>
                      </a:r>
                    </a:p>
                  </a:txBody>
                  <a:tcPr/>
                </a:tc>
                <a:tc>
                  <a:txBody>
                    <a:bodyPr/>
                    <a:lstStyle/>
                    <a:p>
                      <a:pPr lvl="0">
                        <a:lnSpc>
                          <a:spcPts val="1500"/>
                        </a:lnSpc>
                        <a:buNone/>
                      </a:pPr>
                      <a:r>
                        <a:rPr lang="en-IE" sz="1800" b="0" i="0" u="none" strike="noStrike" noProof="0" dirty="0">
                          <a:solidFill>
                            <a:srgbClr val="002060"/>
                          </a:solidFill>
                          <a:latin typeface="EC Square Sans Cond Pro" panose="020B0506040000020004" pitchFamily="34" charset="0"/>
                        </a:rPr>
                        <a:t>National programme</a:t>
                      </a:r>
                    </a:p>
                  </a:txBody>
                  <a:tcPr/>
                </a:tc>
                <a:tc>
                  <a:txBody>
                    <a:bodyPr/>
                    <a:lstStyle/>
                    <a:p>
                      <a:pPr lvl="0" algn="r">
                        <a:lnSpc>
                          <a:spcPts val="1500"/>
                        </a:lnSpc>
                        <a:buNone/>
                      </a:pPr>
                      <a:r>
                        <a:rPr lang="en-US" sz="1800" b="0" dirty="0">
                          <a:solidFill>
                            <a:srgbClr val="002060"/>
                          </a:solidFill>
                          <a:latin typeface="EC Square Sans Cond Pro" panose="020B0506040000020004" pitchFamily="34" charset="0"/>
                        </a:rPr>
                        <a:t>EUR 4 m</a:t>
                      </a:r>
                    </a:p>
                  </a:txBody>
                  <a:tcPr/>
                </a:tc>
                <a:extLst>
                  <a:ext uri="{0D108BD9-81ED-4DB2-BD59-A6C34878D82A}">
                    <a16:rowId xmlns:a16="http://schemas.microsoft.com/office/drawing/2014/main" val="1569150329"/>
                  </a:ext>
                </a:extLst>
              </a:tr>
            </a:tbl>
          </a:graphicData>
        </a:graphic>
      </p:graphicFrame>
      <p:pic>
        <p:nvPicPr>
          <p:cNvPr id="8" name="Picture 7">
            <a:extLst>
              <a:ext uri="{FF2B5EF4-FFF2-40B4-BE49-F238E27FC236}">
                <a16:creationId xmlns:a16="http://schemas.microsoft.com/office/drawing/2014/main" id="{F1418112-CAD6-E53D-DFDD-D250F728A7C1}"/>
              </a:ext>
            </a:extLst>
          </p:cNvPr>
          <p:cNvPicPr>
            <a:picLocks noChangeAspect="1"/>
          </p:cNvPicPr>
          <p:nvPr/>
        </p:nvPicPr>
        <p:blipFill>
          <a:blip r:embed="rId3"/>
          <a:stretch>
            <a:fillRect/>
          </a:stretch>
        </p:blipFill>
        <p:spPr>
          <a:xfrm>
            <a:off x="8525302" y="570297"/>
            <a:ext cx="3418428" cy="4344604"/>
          </a:xfrm>
          <a:prstGeom prst="rect">
            <a:avLst/>
          </a:prstGeom>
        </p:spPr>
      </p:pic>
    </p:spTree>
    <p:extLst>
      <p:ext uri="{BB962C8B-B14F-4D97-AF65-F5344CB8AC3E}">
        <p14:creationId xmlns:p14="http://schemas.microsoft.com/office/powerpoint/2010/main" val="2470166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17</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Austria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77369" y="1880171"/>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a:ln>
                  <a:noFill/>
                </a:ln>
                <a:solidFill>
                  <a:srgbClr val="082B7A"/>
                </a:solidFill>
                <a:effectLst/>
                <a:uLnTx/>
                <a:uFillTx/>
                <a:latin typeface="EC Square Sans Pro"/>
                <a:ea typeface="+mn-ea"/>
                <a:cs typeface="+mn-cs"/>
              </a:rPr>
              <a:t>1 National JTF Programme* (EUR 18 mill)</a:t>
            </a:r>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lang="en-IE" i="1">
              <a:solidFill>
                <a:srgbClr val="FF0000"/>
              </a:solidFill>
              <a:latin typeface="EC Square Sans Pro"/>
            </a:endParaRPr>
          </a:p>
          <a:p>
            <a:pPr algn="just"/>
            <a:endParaRPr kumimoji="0" lang="en-IE" i="1" u="none" strike="noStrike" kern="1200" cap="none" spc="0" normalizeH="0" baseline="0" noProof="0">
              <a:ln>
                <a:noFill/>
              </a:ln>
              <a:solidFill>
                <a:srgbClr val="FF0000"/>
              </a:solidFill>
              <a:effectLst/>
              <a:uLnTx/>
              <a:uFillTx/>
              <a:latin typeface="EC Square Sans Pro"/>
              <a:ea typeface="+mn-ea"/>
              <a:cs typeface="+mn-cs"/>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lang="en-IE">
                <a:solidFill>
                  <a:srgbClr val="002060"/>
                </a:solidFill>
              </a:rPr>
              <a:t>digital technologies and deep tech innovations, clean and resource-efficient technologies and biotechnologies</a:t>
            </a:r>
            <a:r>
              <a:rPr lang="en-IE">
                <a:solidFill>
                  <a:srgbClr val="002060"/>
                </a:solidFill>
                <a:latin typeface="EC Square Sans Pro"/>
              </a:rPr>
              <a:t>, </a:t>
            </a:r>
            <a:r>
              <a:rPr lang="en-US">
                <a:solidFill>
                  <a:srgbClr val="002060"/>
                </a:solidFill>
                <a:latin typeface="EC Square Sans Pro"/>
              </a:rPr>
              <a:t>skills to diversify into green business and accompanying companies in transition</a:t>
            </a:r>
            <a:endParaRPr lang="es">
              <a:solidFill>
                <a:srgbClr val="002060"/>
              </a:solidFill>
            </a:endParaRPr>
          </a:p>
          <a:p>
            <a:endParaRPr lang="es" sz="2800">
              <a:solidFill>
                <a:schemeClr val="accent4"/>
              </a:solidFill>
            </a:endParaRPr>
          </a:p>
          <a:p>
            <a:pPr marL="285750" indent="-285750">
              <a:spcBef>
                <a:spcPts val="600"/>
              </a:spcBef>
              <a:spcAft>
                <a:spcPts val="600"/>
              </a:spcAft>
              <a:buFont typeface="Arial" panose="020B0604020202020204" pitchFamily="34" charset="0"/>
              <a:buChar char="•"/>
            </a:pP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860962146"/>
              </p:ext>
            </p:extLst>
          </p:nvPr>
        </p:nvGraphicFramePr>
        <p:xfrm>
          <a:off x="1816926" y="3170750"/>
          <a:ext cx="5500605" cy="297371"/>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9">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800" b="0" u="none" strike="noStrike" noProof="0">
                          <a:solidFill>
                            <a:srgbClr val="082B7A"/>
                          </a:solidFill>
                          <a:latin typeface="EC Square Sans Cond Pro" panose="020B0506040000020004" pitchFamily="34" charset="0"/>
                        </a:rPr>
                        <a:t>JTF</a:t>
                      </a:r>
                      <a:endParaRPr lang="en-US" sz="1800" b="0">
                        <a:latin typeface="EC Square Sans Cond Pro" panose="020B0506040000020004" pitchFamily="34" charset="0"/>
                      </a:endParaRPr>
                    </a:p>
                  </a:txBody>
                  <a:tcPr/>
                </a:tc>
                <a:tc>
                  <a:txBody>
                    <a:bodyPr/>
                    <a:lstStyle/>
                    <a:p>
                      <a:pPr lvl="0">
                        <a:lnSpc>
                          <a:spcPts val="1500"/>
                        </a:lnSpc>
                        <a:buNone/>
                      </a:pPr>
                      <a:r>
                        <a:rPr lang="en-IE" sz="1800" b="0" i="0" u="none" strike="noStrike" noProof="0">
                          <a:solidFill>
                            <a:srgbClr val="082B7A"/>
                          </a:solidFill>
                          <a:latin typeface="EC Square Sans Cond Pro" panose="020B0506040000020004" pitchFamily="34" charset="0"/>
                        </a:rPr>
                        <a:t>National programme</a:t>
                      </a:r>
                    </a:p>
                  </a:txBody>
                  <a:tcPr/>
                </a:tc>
                <a:tc>
                  <a:txBody>
                    <a:bodyPr/>
                    <a:lstStyle/>
                    <a:p>
                      <a:pPr lvl="0" algn="r">
                        <a:lnSpc>
                          <a:spcPts val="1500"/>
                        </a:lnSpc>
                        <a:buNone/>
                      </a:pPr>
                      <a:r>
                        <a:rPr lang="en-IE" sz="1800" b="0" u="none" strike="noStrike" noProof="0" dirty="0">
                          <a:solidFill>
                            <a:srgbClr val="082B7A"/>
                          </a:solidFill>
                          <a:latin typeface="EC Square Sans Cond Pro" panose="020B0506040000020004" pitchFamily="34" charset="0"/>
                        </a:rPr>
                        <a:t>EUR 18 m</a:t>
                      </a:r>
                      <a:endParaRPr lang="en-US" sz="1800" b="0" dirty="0">
                        <a:latin typeface="EC Square Sans Cond Pro" panose="020B0506040000020004" pitchFamily="34" charset="0"/>
                      </a:endParaRPr>
                    </a:p>
                  </a:txBody>
                  <a:tcPr/>
                </a:tc>
                <a:extLst>
                  <a:ext uri="{0D108BD9-81ED-4DB2-BD59-A6C34878D82A}">
                    <a16:rowId xmlns:a16="http://schemas.microsoft.com/office/drawing/2014/main" val="1503856703"/>
                  </a:ext>
                </a:extLst>
              </a:tr>
            </a:tbl>
          </a:graphicData>
        </a:graphic>
      </p:graphicFrame>
      <p:pic>
        <p:nvPicPr>
          <p:cNvPr id="5" name="Picture 4">
            <a:extLst>
              <a:ext uri="{FF2B5EF4-FFF2-40B4-BE49-F238E27FC236}">
                <a16:creationId xmlns:a16="http://schemas.microsoft.com/office/drawing/2014/main" id="{29F49119-3C34-8EF8-8ECB-C6DD1BA432AE}"/>
              </a:ext>
            </a:extLst>
          </p:cNvPr>
          <p:cNvPicPr>
            <a:picLocks noChangeAspect="1"/>
          </p:cNvPicPr>
          <p:nvPr/>
        </p:nvPicPr>
        <p:blipFill>
          <a:blip r:embed="rId3"/>
          <a:stretch>
            <a:fillRect/>
          </a:stretch>
        </p:blipFill>
        <p:spPr>
          <a:xfrm>
            <a:off x="7957088" y="1628506"/>
            <a:ext cx="3733000" cy="1915969"/>
          </a:xfrm>
          <a:prstGeom prst="rect">
            <a:avLst/>
          </a:prstGeom>
        </p:spPr>
      </p:pic>
    </p:spTree>
    <p:extLst>
      <p:ext uri="{BB962C8B-B14F-4D97-AF65-F5344CB8AC3E}">
        <p14:creationId xmlns:p14="http://schemas.microsoft.com/office/powerpoint/2010/main" val="108498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18</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Poland</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061151" y="1502836"/>
            <a:ext cx="6918667" cy="4978123"/>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a:ln>
                  <a:noFill/>
                </a:ln>
                <a:solidFill>
                  <a:srgbClr val="082B7A"/>
                </a:solidFill>
                <a:effectLst/>
                <a:uLnTx/>
                <a:uFillTx/>
                <a:latin typeface="EC Square Sans Pro"/>
                <a:ea typeface="+mn-ea"/>
                <a:cs typeface="+mn-cs"/>
              </a:rPr>
              <a:t>1 n</a:t>
            </a:r>
            <a:r>
              <a:rPr lang="en-IE" b="1" err="1">
                <a:solidFill>
                  <a:srgbClr val="082B7A"/>
                </a:solidFill>
                <a:latin typeface="EC Square Sans Pro"/>
              </a:rPr>
              <a:t>ational</a:t>
            </a:r>
            <a:r>
              <a:rPr lang="en-IE" b="1">
                <a:solidFill>
                  <a:srgbClr val="082B7A"/>
                </a:solidFill>
                <a:latin typeface="EC Square Sans Pro"/>
              </a:rPr>
              <a:t> and 2 regional ERDF</a:t>
            </a:r>
            <a:r>
              <a:rPr kumimoji="0" lang="en-IE" b="1" i="0" u="none" strike="noStrike" kern="1200" cap="none" spc="0" normalizeH="0" baseline="0" noProof="0">
                <a:ln>
                  <a:noFill/>
                </a:ln>
                <a:solidFill>
                  <a:srgbClr val="082B7A"/>
                </a:solidFill>
                <a:effectLst/>
                <a:uLnTx/>
                <a:uFillTx/>
                <a:latin typeface="EC Square Sans Pro"/>
                <a:ea typeface="+mn-ea"/>
                <a:cs typeface="+mn-cs"/>
              </a:rPr>
              <a:t> </a:t>
            </a:r>
            <a:r>
              <a:rPr lang="en-IE" b="1">
                <a:solidFill>
                  <a:srgbClr val="082B7A"/>
                </a:solidFill>
                <a:latin typeface="EC Square Sans Pro"/>
              </a:rPr>
              <a:t>Programmes</a:t>
            </a:r>
            <a:r>
              <a:rPr kumimoji="0" lang="en-IE" b="1" i="0" u="none" strike="noStrike" kern="1200" cap="none" spc="0" normalizeH="0" baseline="0" noProof="0">
                <a:ln>
                  <a:noFill/>
                </a:ln>
                <a:solidFill>
                  <a:srgbClr val="082B7A"/>
                </a:solidFill>
                <a:effectLst/>
                <a:uLnTx/>
                <a:uFillTx/>
                <a:latin typeface="EC Square Sans Pro"/>
                <a:ea typeface="+mn-ea"/>
                <a:cs typeface="+mn-cs"/>
              </a:rPr>
              <a:t> (EUR</a:t>
            </a:r>
            <a:r>
              <a:rPr lang="en-IE" b="1">
                <a:solidFill>
                  <a:srgbClr val="082B7A"/>
                </a:solidFill>
                <a:latin typeface="EC Square Sans Pro"/>
              </a:rPr>
              <a:t> 956</a:t>
            </a:r>
            <a:r>
              <a:rPr kumimoji="0" lang="en-IE" b="1" i="0" u="none" strike="noStrike" kern="1200" cap="none" spc="0" normalizeH="0" baseline="0" noProof="0">
                <a:ln>
                  <a:noFill/>
                </a:ln>
                <a:solidFill>
                  <a:srgbClr val="082B7A"/>
                </a:solidFill>
                <a:effectLst/>
                <a:uLnTx/>
                <a:uFillTx/>
                <a:latin typeface="EC Square Sans Pro"/>
                <a:ea typeface="+mn-ea"/>
                <a:cs typeface="+mn-cs"/>
              </a:rPr>
              <a:t> million): </a:t>
            </a:r>
            <a:endParaRPr lang="en-IE" i="1">
              <a:solidFill>
                <a:srgbClr val="FF0000"/>
              </a:solidFill>
              <a:latin typeface="EC Square Sans Pro"/>
            </a:endParaRPr>
          </a:p>
          <a:p>
            <a:pPr algn="just"/>
            <a:endParaRPr lang="en-IE" i="1">
              <a:solidFill>
                <a:srgbClr val="FF0000"/>
              </a:solidFill>
              <a:latin typeface="EC Square Sans Pro"/>
            </a:endParaRPr>
          </a:p>
          <a:p>
            <a:pPr algn="just"/>
            <a:endParaRPr lang="en-IE" i="1">
              <a:solidFill>
                <a:srgbClr val="FF0000"/>
              </a:solidFill>
              <a:latin typeface="EC Square Sans Pro"/>
            </a:endParaRPr>
          </a:p>
          <a:p>
            <a:pPr algn="just"/>
            <a:r>
              <a:rPr kumimoji="0" lang="en-US" b="1" i="0" u="none" strike="noStrike" kern="1200" cap="none" spc="0" normalizeH="0" baseline="0" noProof="0">
                <a:ln>
                  <a:noFill/>
                </a:ln>
                <a:solidFill>
                  <a:srgbClr val="002060"/>
                </a:solidFill>
                <a:effectLst/>
                <a:uLnTx/>
                <a:uFillTx/>
                <a:latin typeface="EC Square Sans Pro"/>
                <a:ea typeface="+mn-ea"/>
                <a:cs typeface="+mn-cs"/>
              </a:rPr>
              <a:t>Examples of actions: </a:t>
            </a:r>
            <a:r>
              <a:rPr kumimoji="0" lang="en-US" u="none" strike="noStrike" kern="1200" cap="none" spc="0" normalizeH="0" baseline="0" noProof="0">
                <a:ln>
                  <a:noFill/>
                </a:ln>
                <a:solidFill>
                  <a:srgbClr val="002060"/>
                </a:solidFill>
                <a:effectLst/>
                <a:uLnTx/>
                <a:uFillTx/>
                <a:latin typeface="EC Square Sans Pro"/>
                <a:ea typeface="+mn-ea"/>
                <a:cs typeface="+mn-cs"/>
              </a:rPr>
              <a:t>biotechnologies, focusing on research to develop new treatments using gene therapy for the treatment of Parkinson disease</a:t>
            </a:r>
            <a:r>
              <a:rPr lang="en-US">
                <a:solidFill>
                  <a:srgbClr val="002060"/>
                </a:solidFill>
                <a:latin typeface="EC Square Sans Pro"/>
              </a:rPr>
              <a:t>, </a:t>
            </a:r>
            <a:r>
              <a:rPr lang="en-US">
                <a:solidFill>
                  <a:srgbClr val="002060"/>
                </a:solidFill>
                <a:latin typeface="EC Square Sans Pro"/>
                <a:ea typeface="Calibri"/>
                <a:cs typeface="Calibri"/>
              </a:rPr>
              <a:t>support to Polish companies in the implementation of projects characterized by a high level of innovation in digital technologies.</a:t>
            </a:r>
            <a:endParaRPr lang="en-IE" b="1">
              <a:solidFill>
                <a:srgbClr val="002060"/>
              </a:solidFill>
            </a:endParaRPr>
          </a:p>
          <a:p>
            <a:pPr algn="ctr">
              <a:spcBef>
                <a:spcPts val="600"/>
              </a:spcBef>
              <a:spcAft>
                <a:spcPts val="600"/>
              </a:spcAft>
            </a:pPr>
            <a:endParaRPr lang="en-US"/>
          </a:p>
          <a:p>
            <a:pPr marL="285750" indent="-285750">
              <a:spcBef>
                <a:spcPts val="600"/>
              </a:spcBef>
              <a:spcAft>
                <a:spcPts val="600"/>
              </a:spcAft>
              <a:buFont typeface="Arial" panose="020B0604020202020204" pitchFamily="34" charset="0"/>
              <a:buChar char="•"/>
            </a:pPr>
            <a:endParaRPr lang="en-IE"/>
          </a:p>
          <a:p>
            <a:endParaRPr lang="en-IE"/>
          </a:p>
        </p:txBody>
      </p:sp>
      <p:pic>
        <p:nvPicPr>
          <p:cNvPr id="6" name="Picture 5">
            <a:extLst>
              <a:ext uri="{FF2B5EF4-FFF2-40B4-BE49-F238E27FC236}">
                <a16:creationId xmlns:a16="http://schemas.microsoft.com/office/drawing/2014/main" id="{C62C91E1-0CCB-C5F2-431F-9E3C8557EA4F}"/>
              </a:ext>
            </a:extLst>
          </p:cNvPr>
          <p:cNvPicPr>
            <a:picLocks noChangeAspect="1"/>
          </p:cNvPicPr>
          <p:nvPr/>
        </p:nvPicPr>
        <p:blipFill>
          <a:blip r:embed="rId2"/>
          <a:stretch>
            <a:fillRect/>
          </a:stretch>
        </p:blipFill>
        <p:spPr>
          <a:xfrm>
            <a:off x="9256333" y="4213310"/>
            <a:ext cx="2024047" cy="445047"/>
          </a:xfrm>
          <a:prstGeom prst="rect">
            <a:avLst/>
          </a:prstGeom>
        </p:spPr>
      </p:pic>
      <p:graphicFrame>
        <p:nvGraphicFramePr>
          <p:cNvPr id="7" name="Table 6">
            <a:extLst>
              <a:ext uri="{FF2B5EF4-FFF2-40B4-BE49-F238E27FC236}">
                <a16:creationId xmlns:a16="http://schemas.microsoft.com/office/drawing/2014/main" id="{32395013-1C26-A7A7-0CCE-821328624151}"/>
              </a:ext>
            </a:extLst>
          </p:cNvPr>
          <p:cNvGraphicFramePr>
            <a:graphicFrameLocks noGrp="1"/>
          </p:cNvGraphicFramePr>
          <p:nvPr>
            <p:extLst>
              <p:ext uri="{D42A27DB-BD31-4B8C-83A1-F6EECF244321}">
                <p14:modId xmlns:p14="http://schemas.microsoft.com/office/powerpoint/2010/main" val="1867221838"/>
              </p:ext>
            </p:extLst>
          </p:nvPr>
        </p:nvGraphicFramePr>
        <p:xfrm>
          <a:off x="1770182" y="2576783"/>
          <a:ext cx="5500604" cy="892113"/>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8">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800" b="0" u="none" strike="noStrike" noProof="0">
                          <a:solidFill>
                            <a:srgbClr val="082B7A"/>
                          </a:solidFill>
                          <a:latin typeface="EC Square Sans Cond Pro" panose="020B0506040000020004" pitchFamily="34" charset="0"/>
                        </a:rPr>
                        <a:t>ERDF</a:t>
                      </a:r>
                      <a:endParaRPr lang="en-US" sz="1800" b="0">
                        <a:latin typeface="EC Square Sans Cond Pro" panose="020B0506040000020004" pitchFamily="34" charset="0"/>
                      </a:endParaRPr>
                    </a:p>
                  </a:txBody>
                  <a:tcPr/>
                </a:tc>
                <a:tc>
                  <a:txBody>
                    <a:bodyPr/>
                    <a:lstStyle/>
                    <a:p>
                      <a:pPr lvl="0">
                        <a:lnSpc>
                          <a:spcPts val="1500"/>
                        </a:lnSpc>
                        <a:buNone/>
                      </a:pPr>
                      <a:r>
                        <a:rPr lang="en-IE" sz="1800" b="0" i="0" u="none" strike="noStrike" noProof="0" dirty="0" err="1">
                          <a:solidFill>
                            <a:srgbClr val="082B7A"/>
                          </a:solidFill>
                          <a:latin typeface="EC Square Sans Cond Pro" panose="020B0506040000020004" pitchFamily="34" charset="0"/>
                        </a:rPr>
                        <a:t>Mazowsze</a:t>
                      </a:r>
                      <a:r>
                        <a:rPr lang="en-IE" sz="1800" b="0" i="0" u="none" strike="noStrike" noProof="0" dirty="0">
                          <a:solidFill>
                            <a:srgbClr val="082B7A"/>
                          </a:solidFill>
                          <a:latin typeface="EC Square Sans Cond Pro" panose="020B0506040000020004" pitchFamily="34" charset="0"/>
                        </a:rPr>
                        <a:t> </a:t>
                      </a:r>
                    </a:p>
                  </a:txBody>
                  <a:tcPr/>
                </a:tc>
                <a:tc>
                  <a:txBody>
                    <a:bodyPr/>
                    <a:lstStyle/>
                    <a:p>
                      <a:pPr lvl="0" algn="r">
                        <a:lnSpc>
                          <a:spcPts val="1500"/>
                        </a:lnSpc>
                        <a:buNone/>
                      </a:pPr>
                      <a:r>
                        <a:rPr lang="en-IE" sz="1800" b="0" u="none" strike="noStrike" noProof="0">
                          <a:solidFill>
                            <a:srgbClr val="082B7A"/>
                          </a:solidFill>
                          <a:latin typeface="EC Square Sans Cond Pro" panose="020B0506040000020004" pitchFamily="34" charset="0"/>
                        </a:rPr>
                        <a:t>EUR 35 m</a:t>
                      </a:r>
                      <a:endParaRPr lang="en-US" sz="1800" b="0">
                        <a:latin typeface="EC Square Sans Cond Pro" panose="020B0506040000020004" pitchFamily="34" charset="0"/>
                      </a:endParaRPr>
                    </a:p>
                  </a:txBody>
                  <a:tcPr/>
                </a:tc>
                <a:extLst>
                  <a:ext uri="{0D108BD9-81ED-4DB2-BD59-A6C34878D82A}">
                    <a16:rowId xmlns:a16="http://schemas.microsoft.com/office/drawing/2014/main" val="1503856703"/>
                  </a:ext>
                </a:extLst>
              </a:tr>
              <a:tr h="286413">
                <a:tc>
                  <a:txBody>
                    <a:bodyPr/>
                    <a:lstStyle/>
                    <a:p>
                      <a:pPr lvl="0">
                        <a:lnSpc>
                          <a:spcPts val="1500"/>
                        </a:lnSpc>
                        <a:buNone/>
                      </a:pPr>
                      <a:r>
                        <a:rPr lang="en-IE" sz="1800" b="0" u="none" strike="noStrike" noProof="0">
                          <a:solidFill>
                            <a:srgbClr val="082B7A"/>
                          </a:solidFill>
                          <a:latin typeface="EC Square Sans Cond Pro" panose="020B0506040000020004" pitchFamily="34" charset="0"/>
                        </a:rPr>
                        <a:t>ERDF</a:t>
                      </a:r>
                    </a:p>
                  </a:txBody>
                  <a:tcPr/>
                </a:tc>
                <a:tc>
                  <a:txBody>
                    <a:bodyPr/>
                    <a:lstStyle/>
                    <a:p>
                      <a:pPr lvl="0">
                        <a:lnSpc>
                          <a:spcPts val="1500"/>
                        </a:lnSpc>
                        <a:buNone/>
                      </a:pPr>
                      <a:r>
                        <a:rPr lang="en-IE" sz="1800" b="0" i="0" u="none" strike="noStrike" noProof="0" err="1">
                          <a:solidFill>
                            <a:srgbClr val="082B7A"/>
                          </a:solidFill>
                          <a:latin typeface="EC Square Sans Cond Pro" panose="020B0506040000020004" pitchFamily="34" charset="0"/>
                        </a:rPr>
                        <a:t>Dolny</a:t>
                      </a:r>
                      <a:r>
                        <a:rPr lang="en-IE" sz="1800" b="0" i="0" u="none" strike="noStrike" noProof="0">
                          <a:solidFill>
                            <a:srgbClr val="082B7A"/>
                          </a:solidFill>
                          <a:latin typeface="EC Square Sans Cond Pro" panose="020B0506040000020004" pitchFamily="34" charset="0"/>
                        </a:rPr>
                        <a:t> </a:t>
                      </a:r>
                      <a:r>
                        <a:rPr lang="en-IE" sz="1800" b="0" i="0" u="none" strike="noStrike" noProof="0" err="1">
                          <a:solidFill>
                            <a:srgbClr val="082B7A"/>
                          </a:solidFill>
                          <a:latin typeface="EC Square Sans Cond Pro" panose="020B0506040000020004" pitchFamily="34" charset="0"/>
                        </a:rPr>
                        <a:t>Śląsk</a:t>
                      </a:r>
                      <a:r>
                        <a:rPr lang="en-IE" sz="1800" b="0" i="0" u="none" strike="noStrike" noProof="0">
                          <a:solidFill>
                            <a:srgbClr val="082B7A"/>
                          </a:solidFill>
                          <a:latin typeface="EC Square Sans Cond Pro" panose="020B0506040000020004" pitchFamily="34" charset="0"/>
                        </a:rPr>
                        <a:t> </a:t>
                      </a:r>
                    </a:p>
                  </a:txBody>
                  <a:tcPr/>
                </a:tc>
                <a:tc>
                  <a:txBody>
                    <a:bodyPr/>
                    <a:lstStyle/>
                    <a:p>
                      <a:pPr lvl="0" algn="r">
                        <a:lnSpc>
                          <a:spcPts val="1500"/>
                        </a:lnSpc>
                        <a:buNone/>
                      </a:pPr>
                      <a:r>
                        <a:rPr lang="en-IE" sz="1800" b="0" u="none" strike="noStrike" noProof="0">
                          <a:solidFill>
                            <a:srgbClr val="082B7A"/>
                          </a:solidFill>
                          <a:latin typeface="EC Square Sans Cond Pro" panose="020B0506040000020004" pitchFamily="34" charset="0"/>
                        </a:rPr>
                        <a:t>EUR 20 m</a:t>
                      </a:r>
                    </a:p>
                  </a:txBody>
                  <a:tcPr/>
                </a:tc>
                <a:extLst>
                  <a:ext uri="{0D108BD9-81ED-4DB2-BD59-A6C34878D82A}">
                    <a16:rowId xmlns:a16="http://schemas.microsoft.com/office/drawing/2014/main" val="4211405805"/>
                  </a:ext>
                </a:extLst>
              </a:tr>
              <a:tr h="286413">
                <a:tc>
                  <a:txBody>
                    <a:bodyPr/>
                    <a:lstStyle/>
                    <a:p>
                      <a:pPr lvl="0">
                        <a:lnSpc>
                          <a:spcPts val="1500"/>
                        </a:lnSpc>
                        <a:buNone/>
                      </a:pPr>
                      <a:r>
                        <a:rPr lang="en-IE" sz="1800" b="0" u="none" strike="noStrike" noProof="0">
                          <a:solidFill>
                            <a:srgbClr val="082B7A"/>
                          </a:solidFill>
                          <a:latin typeface="EC Square Sans Cond Pro" panose="020B0506040000020004" pitchFamily="34" charset="0"/>
                        </a:rPr>
                        <a:t>ERDF</a:t>
                      </a:r>
                    </a:p>
                  </a:txBody>
                  <a:tcPr/>
                </a:tc>
                <a:tc>
                  <a:txBody>
                    <a:bodyPr/>
                    <a:lstStyle/>
                    <a:p>
                      <a:pPr lvl="0">
                        <a:lnSpc>
                          <a:spcPts val="1500"/>
                        </a:lnSpc>
                        <a:buNone/>
                      </a:pPr>
                      <a:r>
                        <a:rPr lang="en-IE" sz="1800" b="0" i="0" u="none" strike="noStrike" noProof="0">
                          <a:solidFill>
                            <a:srgbClr val="082B7A"/>
                          </a:solidFill>
                          <a:latin typeface="EC Square Sans Cond Pro" panose="020B0506040000020004" pitchFamily="34" charset="0"/>
                        </a:rPr>
                        <a:t>Smart Economy</a:t>
                      </a:r>
                    </a:p>
                  </a:txBody>
                  <a:tcPr/>
                </a:tc>
                <a:tc>
                  <a:txBody>
                    <a:bodyPr/>
                    <a:lstStyle/>
                    <a:p>
                      <a:pPr lvl="0" algn="r">
                        <a:lnSpc>
                          <a:spcPts val="1500"/>
                        </a:lnSpc>
                        <a:buNone/>
                      </a:pPr>
                      <a:r>
                        <a:rPr lang="en-IE" sz="1800" b="0" u="none" strike="noStrike" noProof="0" dirty="0">
                          <a:solidFill>
                            <a:srgbClr val="082B7A"/>
                          </a:solidFill>
                          <a:latin typeface="EC Square Sans Cond Pro" panose="020B0506040000020004" pitchFamily="34" charset="0"/>
                        </a:rPr>
                        <a:t>EUR 901 m</a:t>
                      </a:r>
                    </a:p>
                  </a:txBody>
                  <a:tcPr/>
                </a:tc>
                <a:extLst>
                  <a:ext uri="{0D108BD9-81ED-4DB2-BD59-A6C34878D82A}">
                    <a16:rowId xmlns:a16="http://schemas.microsoft.com/office/drawing/2014/main" val="4216753953"/>
                  </a:ext>
                </a:extLst>
              </a:tr>
            </a:tbl>
          </a:graphicData>
        </a:graphic>
      </p:graphicFrame>
      <p:pic>
        <p:nvPicPr>
          <p:cNvPr id="4" name="Picture 3">
            <a:extLst>
              <a:ext uri="{FF2B5EF4-FFF2-40B4-BE49-F238E27FC236}">
                <a16:creationId xmlns:a16="http://schemas.microsoft.com/office/drawing/2014/main" id="{341D92C3-7D53-6F91-0090-165FDA69241F}"/>
              </a:ext>
            </a:extLst>
          </p:cNvPr>
          <p:cNvPicPr>
            <a:picLocks noChangeAspect="1"/>
          </p:cNvPicPr>
          <p:nvPr/>
        </p:nvPicPr>
        <p:blipFill>
          <a:blip r:embed="rId3"/>
          <a:stretch>
            <a:fillRect/>
          </a:stretch>
        </p:blipFill>
        <p:spPr>
          <a:xfrm>
            <a:off x="8518735" y="948507"/>
            <a:ext cx="2964295" cy="2921745"/>
          </a:xfrm>
          <a:prstGeom prst="rect">
            <a:avLst/>
          </a:prstGeom>
        </p:spPr>
      </p:pic>
    </p:spTree>
    <p:extLst>
      <p:ext uri="{BB962C8B-B14F-4D97-AF65-F5344CB8AC3E}">
        <p14:creationId xmlns:p14="http://schemas.microsoft.com/office/powerpoint/2010/main" val="207645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E981A-AD4B-0CB6-4C2F-B04C046A641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41ECAA-F657-26A1-EAD8-8A8F44936A6E}"/>
              </a:ext>
            </a:extLst>
          </p:cNvPr>
          <p:cNvSpPr>
            <a:spLocks noGrp="1"/>
          </p:cNvSpPr>
          <p:nvPr>
            <p:ph type="sldNum" sz="quarter" idx="12"/>
          </p:nvPr>
        </p:nvSpPr>
        <p:spPr/>
        <p:txBody>
          <a:bodyPr/>
          <a:lstStyle/>
          <a:p>
            <a:fld id="{F46C79FD-C571-418B-AB0F-5EE936C85276}" type="slidenum">
              <a:rPr lang="en-GB" smtClean="0"/>
              <a:t>19</a:t>
            </a:fld>
            <a:endParaRPr lang="en-GB"/>
          </a:p>
        </p:txBody>
      </p:sp>
      <p:sp>
        <p:nvSpPr>
          <p:cNvPr id="3" name="Title 2">
            <a:extLst>
              <a:ext uri="{FF2B5EF4-FFF2-40B4-BE49-F238E27FC236}">
                <a16:creationId xmlns:a16="http://schemas.microsoft.com/office/drawing/2014/main" id="{E111EE0F-8B85-FC78-05D6-3E1456CE8634}"/>
              </a:ext>
            </a:extLst>
          </p:cNvPr>
          <p:cNvSpPr>
            <a:spLocks noGrp="1"/>
          </p:cNvSpPr>
          <p:nvPr>
            <p:ph type="title"/>
          </p:nvPr>
        </p:nvSpPr>
        <p:spPr>
          <a:xfrm>
            <a:off x="930271" y="287096"/>
            <a:ext cx="10515600" cy="782357"/>
          </a:xfrm>
        </p:spPr>
        <p:txBody>
          <a:bodyPr/>
          <a:lstStyle/>
          <a:p>
            <a:r>
              <a:rPr lang="en-US">
                <a:latin typeface="EC Square Sans Pro"/>
              </a:rPr>
              <a:t>Reprogramming – Portugal </a:t>
            </a:r>
            <a:endParaRPr lang="en-US"/>
          </a:p>
        </p:txBody>
      </p:sp>
      <p:sp>
        <p:nvSpPr>
          <p:cNvPr id="22" name="Content Placeholder 1">
            <a:extLst>
              <a:ext uri="{FF2B5EF4-FFF2-40B4-BE49-F238E27FC236}">
                <a16:creationId xmlns:a16="http://schemas.microsoft.com/office/drawing/2014/main" id="{49BC760F-0819-D8CD-44B9-0F8F8B80A284}"/>
              </a:ext>
            </a:extLst>
          </p:cNvPr>
          <p:cNvSpPr>
            <a:spLocks noGrp="1"/>
          </p:cNvSpPr>
          <p:nvPr/>
        </p:nvSpPr>
        <p:spPr>
          <a:xfrm>
            <a:off x="1110791" y="1456838"/>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1 </a:t>
            </a:r>
            <a:r>
              <a:rPr lang="en-IE" sz="2800" b="1" dirty="0">
                <a:solidFill>
                  <a:srgbClr val="082B7A"/>
                </a:solidFill>
                <a:latin typeface="EC Square Sans Pro"/>
              </a:rPr>
              <a:t>National</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ERDF and 3 Regional  ERDF Programme (EUR 1.3 bn)</a:t>
            </a:r>
          </a:p>
          <a:p>
            <a:pPr algn="just"/>
            <a:endParaRPr kumimoji="0" lang="en-IE" sz="2800" b="0" i="0" u="none" strike="noStrike" kern="1200" cap="none" spc="0" normalizeH="0" baseline="0" noProof="0" dirty="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dirty="0">
              <a:ln>
                <a:noFill/>
              </a:ln>
              <a:solidFill>
                <a:srgbClr val="082B7A"/>
              </a:solidFill>
              <a:effectLst/>
              <a:uLnTx/>
              <a:uFillTx/>
              <a:latin typeface="EC Square Sans Pro"/>
              <a:ea typeface="+mn-ea"/>
              <a:cs typeface="+mn-cs"/>
            </a:endParaRPr>
          </a:p>
          <a:p>
            <a:pPr algn="just"/>
            <a:endParaRPr kumimoji="0" lang="en-US" b="1" i="0" u="none" strike="noStrike" kern="1200" cap="none" spc="0" normalizeH="0" baseline="0" noProof="0" dirty="0">
              <a:ln>
                <a:noFill/>
              </a:ln>
              <a:solidFill>
                <a:srgbClr val="082B7A"/>
              </a:solidFill>
              <a:effectLst/>
              <a:uLnTx/>
              <a:uFillTx/>
              <a:latin typeface="EC Square Sans Pro"/>
              <a:ea typeface="+mn-ea"/>
              <a:cs typeface="+mn-cs"/>
            </a:endParaRPr>
          </a:p>
          <a:p>
            <a:r>
              <a:rPr kumimoji="0" lang="en-US" b="1" i="0" u="none" strike="noStrike" kern="1200" cap="none" spc="0" normalizeH="0" baseline="0" noProof="0" dirty="0">
                <a:ln>
                  <a:noFill/>
                </a:ln>
                <a:solidFill>
                  <a:srgbClr val="082B7A"/>
                </a:solidFill>
                <a:effectLst/>
                <a:uLnTx/>
                <a:uFillTx/>
                <a:latin typeface="EC Square Sans Pro"/>
                <a:ea typeface="+mn-ea"/>
                <a:cs typeface="+mn-cs"/>
              </a:rPr>
              <a:t>Examples of actions: </a:t>
            </a:r>
            <a:r>
              <a:rPr lang="en-US" dirty="0">
                <a:solidFill>
                  <a:schemeClr val="accent4"/>
                </a:solidFill>
              </a:rPr>
              <a:t>Supports business investments in R&amp;I and production for clean, resource-efficient, and zero-impact technologies, focused on </a:t>
            </a:r>
            <a:r>
              <a:rPr lang="en-US" dirty="0" err="1">
                <a:solidFill>
                  <a:schemeClr val="accent4"/>
                </a:solidFill>
              </a:rPr>
              <a:t>decarbonisation</a:t>
            </a:r>
            <a:r>
              <a:rPr lang="en-US" dirty="0">
                <a:solidFill>
                  <a:schemeClr val="accent4"/>
                </a:solidFill>
              </a:rPr>
              <a:t>, energy efficiency, and renewable energy, aligned with the RIS3 strategy.</a:t>
            </a:r>
            <a:endParaRPr lang="es" sz="2800" dirty="0">
              <a:solidFill>
                <a:schemeClr val="accent4"/>
              </a:solidFill>
              <a:latin typeface="EC Square Sans Pro"/>
            </a:endParaRPr>
          </a:p>
          <a:p>
            <a:pPr marL="285750" indent="-285750">
              <a:spcBef>
                <a:spcPts val="600"/>
              </a:spcBef>
              <a:spcAft>
                <a:spcPts val="600"/>
              </a:spcAft>
              <a:buFont typeface="Arial" panose="020B0604020202020204" pitchFamily="34" charset="0"/>
              <a:buChar char="•"/>
            </a:pPr>
            <a:endParaRPr lang="en-IE" sz="2800" dirty="0">
              <a:solidFill>
                <a:schemeClr val="accent4"/>
              </a:solidFill>
              <a:latin typeface="EC Square Sans Pro"/>
            </a:endParaRPr>
          </a:p>
          <a:p>
            <a:pPr marL="285750" indent="-285750">
              <a:spcBef>
                <a:spcPts val="600"/>
              </a:spcBef>
              <a:spcAft>
                <a:spcPts val="600"/>
              </a:spcAft>
            </a:pPr>
            <a:endParaRPr lang="en-IE" sz="2800" b="1" dirty="0">
              <a:solidFill>
                <a:schemeClr val="accent2"/>
              </a:solidFill>
            </a:endParaRPr>
          </a:p>
          <a:p>
            <a:pPr algn="ctr">
              <a:spcBef>
                <a:spcPts val="600"/>
              </a:spcBef>
              <a:spcAft>
                <a:spcPts val="600"/>
              </a:spcAft>
            </a:pPr>
            <a:endParaRPr lang="en-US" sz="2800" dirty="0"/>
          </a:p>
          <a:p>
            <a:pPr marL="285750" indent="-285750">
              <a:spcBef>
                <a:spcPts val="600"/>
              </a:spcBef>
              <a:spcAft>
                <a:spcPts val="600"/>
              </a:spcAft>
              <a:buFont typeface="Arial" panose="020B0604020202020204" pitchFamily="34" charset="0"/>
              <a:buChar char="•"/>
            </a:pPr>
            <a:endParaRPr lang="en-IE" sz="2800" dirty="0"/>
          </a:p>
          <a:p>
            <a:endParaRPr lang="en-IE" sz="2800" dirty="0"/>
          </a:p>
        </p:txBody>
      </p:sp>
      <p:pic>
        <p:nvPicPr>
          <p:cNvPr id="6" name="Picture 5">
            <a:extLst>
              <a:ext uri="{FF2B5EF4-FFF2-40B4-BE49-F238E27FC236}">
                <a16:creationId xmlns:a16="http://schemas.microsoft.com/office/drawing/2014/main" id="{AED268E9-BA14-063E-D1FA-D1544626EA87}"/>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01D586E-B6F7-4940-420D-BE467C2D431B}"/>
              </a:ext>
            </a:extLst>
          </p:cNvPr>
          <p:cNvGraphicFramePr>
            <a:graphicFrameLocks noGrp="1"/>
          </p:cNvGraphicFramePr>
          <p:nvPr>
            <p:extLst>
              <p:ext uri="{D42A27DB-BD31-4B8C-83A1-F6EECF244321}">
                <p14:modId xmlns:p14="http://schemas.microsoft.com/office/powerpoint/2010/main" val="3359577575"/>
              </p:ext>
            </p:extLst>
          </p:nvPr>
        </p:nvGraphicFramePr>
        <p:xfrm>
          <a:off x="1527897" y="2753106"/>
          <a:ext cx="6700351" cy="1351788"/>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386813">
                <a:tc rowSpan="4">
                  <a:txBody>
                    <a:bodyPr/>
                    <a:lstStyle/>
                    <a:p>
                      <a:pPr lvl="0">
                        <a:lnSpc>
                          <a:spcPts val="1500"/>
                        </a:lnSpc>
                        <a:buNone/>
                      </a:pPr>
                      <a:r>
                        <a:rPr lang="en-US" sz="1600" b="0" dirty="0">
                          <a:solidFill>
                            <a:schemeClr val="accent4"/>
                          </a:solidFill>
                          <a:latin typeface="EC Square Sans Cond Pro" panose="020B0506040000020004" pitchFamily="34" charset="0"/>
                        </a:rPr>
                        <a:t>ERDF</a:t>
                      </a:r>
                    </a:p>
                  </a:txBody>
                  <a:tcPr/>
                </a:tc>
                <a:tc>
                  <a:txBody>
                    <a:bodyPr/>
                    <a:lstStyle/>
                    <a:p>
                      <a:pPr lvl="0">
                        <a:lnSpc>
                          <a:spcPts val="1500"/>
                        </a:lnSpc>
                        <a:buNone/>
                      </a:pPr>
                      <a:r>
                        <a:rPr lang="en-US" sz="1600" b="0" i="0" u="none" strike="noStrike" noProof="0" dirty="0">
                          <a:solidFill>
                            <a:schemeClr val="accent4"/>
                          </a:solidFill>
                          <a:latin typeface="EC Square Sans Cond Pro" panose="020B0506040000020004" pitchFamily="34" charset="0"/>
                        </a:rPr>
                        <a:t>Innovation and Digital Transition Thematic </a:t>
                      </a:r>
                      <a:r>
                        <a:rPr lang="en-US" sz="1600" b="0" i="0" u="none" strike="noStrike" noProof="0" dirty="0" err="1">
                          <a:solidFill>
                            <a:schemeClr val="accent4"/>
                          </a:solidFill>
                          <a:latin typeface="EC Square Sans Cond Pro" panose="020B0506040000020004" pitchFamily="34" charset="0"/>
                        </a:rPr>
                        <a:t>Programme</a:t>
                      </a:r>
                      <a:endParaRPr lang="en-IE" sz="1600" b="0" i="0" u="none" strike="noStrike" noProof="0" dirty="0">
                        <a:solidFill>
                          <a:schemeClr val="accent4"/>
                        </a:solidFill>
                        <a:latin typeface="EC Square Sans Cond Pro" panose="020B0506040000020004" pitchFamily="34" charset="0"/>
                      </a:endParaRPr>
                    </a:p>
                  </a:txBody>
                  <a:tcPr/>
                </a:tc>
                <a:tc>
                  <a:txBody>
                    <a:bodyPr/>
                    <a:lstStyle/>
                    <a:p>
                      <a:pPr lvl="0" algn="r">
                        <a:lnSpc>
                          <a:spcPts val="1500"/>
                        </a:lnSpc>
                        <a:buNone/>
                      </a:pPr>
                      <a:r>
                        <a:rPr lang="en-US" sz="1600" b="0">
                          <a:solidFill>
                            <a:schemeClr val="accent4"/>
                          </a:solidFill>
                          <a:latin typeface="EC Square Sans Cond Pro" panose="020B0506040000020004" pitchFamily="34" charset="0"/>
                        </a:rPr>
                        <a:t>EUR 1.1 bn </a:t>
                      </a:r>
                      <a:endParaRPr lang="en-US" sz="1600" b="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2495575180"/>
                  </a:ext>
                </a:extLst>
              </a:tr>
              <a:tr h="176965">
                <a:tc vMerge="1">
                  <a:txBody>
                    <a:bodyPr/>
                    <a:lstStyle/>
                    <a:p>
                      <a:endParaRPr lang="en-IE"/>
                    </a:p>
                  </a:txBody>
                  <a:tcPr/>
                </a:tc>
                <a:tc>
                  <a:txBody>
                    <a:bodyPr/>
                    <a:lstStyle/>
                    <a:p>
                      <a:pPr lvl="0">
                        <a:lnSpc>
                          <a:spcPts val="1500"/>
                        </a:lnSpc>
                        <a:buNone/>
                      </a:pPr>
                      <a:r>
                        <a:rPr lang="en-IE" sz="1600" b="0" i="0" u="none" strike="noStrike" noProof="0" dirty="0">
                          <a:solidFill>
                            <a:srgbClr val="082B7A"/>
                          </a:solidFill>
                          <a:latin typeface="EC Square Sans Cond Pro" panose="020B0506040000020004" pitchFamily="34" charset="0"/>
                        </a:rPr>
                        <a:t>Centro</a:t>
                      </a:r>
                    </a:p>
                  </a:txBody>
                  <a:tcPr/>
                </a:tc>
                <a:tc>
                  <a:txBody>
                    <a:bodyPr/>
                    <a:lstStyle/>
                    <a:p>
                      <a:pPr lvl="0" algn="r">
                        <a:lnSpc>
                          <a:spcPts val="1500"/>
                        </a:lnSpc>
                        <a:buNone/>
                      </a:pPr>
                      <a:r>
                        <a:rPr lang="en-IE" sz="1600" b="0" u="none" strike="noStrike" noProof="0" dirty="0">
                          <a:solidFill>
                            <a:srgbClr val="082B7A"/>
                          </a:solidFill>
                          <a:latin typeface="EC Square Sans Cond Pro" panose="020B0506040000020004" pitchFamily="34" charset="0"/>
                        </a:rPr>
                        <a:t>EUR 30 m</a:t>
                      </a:r>
                    </a:p>
                  </a:txBody>
                  <a:tcPr/>
                </a:tc>
                <a:extLst>
                  <a:ext uri="{0D108BD9-81ED-4DB2-BD59-A6C34878D82A}">
                    <a16:rowId xmlns:a16="http://schemas.microsoft.com/office/drawing/2014/main" val="4082156447"/>
                  </a:ext>
                </a:extLst>
              </a:tr>
              <a:tr h="176965">
                <a:tc vMerge="1">
                  <a:txBody>
                    <a:bodyPr/>
                    <a:lstStyle/>
                    <a:p>
                      <a:endParaRPr lang="en-IE"/>
                    </a:p>
                  </a:txBody>
                  <a:tcPr/>
                </a:tc>
                <a:tc>
                  <a:txBody>
                    <a:bodyPr/>
                    <a:lstStyle/>
                    <a:p>
                      <a:pPr lvl="0">
                        <a:lnSpc>
                          <a:spcPts val="1500"/>
                        </a:lnSpc>
                        <a:buNone/>
                      </a:pPr>
                      <a:r>
                        <a:rPr lang="en-IE" sz="1600" b="0" i="0" u="none" strike="noStrike" noProof="0" dirty="0">
                          <a:solidFill>
                            <a:srgbClr val="082B7A"/>
                          </a:solidFill>
                          <a:latin typeface="EC Square Sans Cond Pro" panose="020B0506040000020004" pitchFamily="34" charset="0"/>
                        </a:rPr>
                        <a:t>Algarve</a:t>
                      </a:r>
                    </a:p>
                  </a:txBody>
                  <a:tcPr/>
                </a:tc>
                <a:tc>
                  <a:txBody>
                    <a:bodyPr/>
                    <a:lstStyle/>
                    <a:p>
                      <a:pPr lvl="0" algn="r">
                        <a:lnSpc>
                          <a:spcPts val="1500"/>
                        </a:lnSpc>
                        <a:buNone/>
                      </a:pPr>
                      <a:r>
                        <a:rPr lang="en-IE" sz="1600" b="0" u="none" strike="noStrike" noProof="0" dirty="0">
                          <a:solidFill>
                            <a:srgbClr val="082B7A"/>
                          </a:solidFill>
                          <a:latin typeface="EC Square Sans Cond Pro" panose="020B0506040000020004" pitchFamily="34" charset="0"/>
                        </a:rPr>
                        <a:t>EUR 20 m</a:t>
                      </a:r>
                    </a:p>
                  </a:txBody>
                  <a:tcPr/>
                </a:tc>
                <a:extLst>
                  <a:ext uri="{0D108BD9-81ED-4DB2-BD59-A6C34878D82A}">
                    <a16:rowId xmlns:a16="http://schemas.microsoft.com/office/drawing/2014/main" val="767484905"/>
                  </a:ext>
                </a:extLst>
              </a:tr>
              <a:tr h="176965">
                <a:tc vMerge="1">
                  <a:txBody>
                    <a:bodyPr/>
                    <a:lstStyle/>
                    <a:p>
                      <a:pPr lvl="0">
                        <a:lnSpc>
                          <a:spcPts val="1500"/>
                        </a:lnSpc>
                        <a:buNone/>
                      </a:pPr>
                      <a:endParaRPr lang="en-US" sz="1600" b="0">
                        <a:latin typeface="Arial"/>
                      </a:endParaRPr>
                    </a:p>
                  </a:txBody>
                  <a:tcPr/>
                </a:tc>
                <a:tc>
                  <a:txBody>
                    <a:bodyPr/>
                    <a:lstStyle/>
                    <a:p>
                      <a:pPr lvl="0">
                        <a:lnSpc>
                          <a:spcPts val="1500"/>
                        </a:lnSpc>
                        <a:buNone/>
                      </a:pPr>
                      <a:r>
                        <a:rPr lang="en-IE" sz="1600" b="0" i="0" u="none" strike="noStrike" noProof="0" dirty="0">
                          <a:solidFill>
                            <a:srgbClr val="082B7A"/>
                          </a:solidFill>
                          <a:latin typeface="EC Square Sans Cond Pro" panose="020B0506040000020004" pitchFamily="34" charset="0"/>
                        </a:rPr>
                        <a:t>Lisbon</a:t>
                      </a:r>
                    </a:p>
                  </a:txBody>
                  <a:tcPr/>
                </a:tc>
                <a:tc>
                  <a:txBody>
                    <a:bodyPr/>
                    <a:lstStyle/>
                    <a:p>
                      <a:pPr lvl="0" algn="r">
                        <a:lnSpc>
                          <a:spcPts val="1500"/>
                        </a:lnSpc>
                        <a:buNone/>
                      </a:pPr>
                      <a:r>
                        <a:rPr lang="en-IE" sz="1600" b="0" u="none" strike="noStrike" noProof="0" dirty="0">
                          <a:solidFill>
                            <a:srgbClr val="082B7A"/>
                          </a:solidFill>
                          <a:latin typeface="EC Square Sans Cond Pro" panose="020B0506040000020004" pitchFamily="34" charset="0"/>
                        </a:rPr>
                        <a:t>EUR 38 m</a:t>
                      </a:r>
                    </a:p>
                  </a:txBody>
                  <a:tcPr/>
                </a:tc>
                <a:extLst>
                  <a:ext uri="{0D108BD9-81ED-4DB2-BD59-A6C34878D82A}">
                    <a16:rowId xmlns:a16="http://schemas.microsoft.com/office/drawing/2014/main" val="3651380413"/>
                  </a:ext>
                </a:extLst>
              </a:tr>
            </a:tbl>
          </a:graphicData>
        </a:graphic>
      </p:graphicFrame>
      <p:pic>
        <p:nvPicPr>
          <p:cNvPr id="8" name="Picture 7">
            <a:extLst>
              <a:ext uri="{FF2B5EF4-FFF2-40B4-BE49-F238E27FC236}">
                <a16:creationId xmlns:a16="http://schemas.microsoft.com/office/drawing/2014/main" id="{3F94F14B-A4CC-E568-7AC0-6E16D51B253D}"/>
              </a:ext>
            </a:extLst>
          </p:cNvPr>
          <p:cNvPicPr>
            <a:picLocks noChangeAspect="1"/>
          </p:cNvPicPr>
          <p:nvPr/>
        </p:nvPicPr>
        <p:blipFill>
          <a:blip r:embed="rId3"/>
          <a:stretch>
            <a:fillRect/>
          </a:stretch>
        </p:blipFill>
        <p:spPr>
          <a:xfrm>
            <a:off x="8723290" y="1393991"/>
            <a:ext cx="3396515" cy="3406855"/>
          </a:xfrm>
          <a:prstGeom prst="rect">
            <a:avLst/>
          </a:prstGeom>
        </p:spPr>
      </p:pic>
    </p:spTree>
    <p:extLst>
      <p:ext uri="{BB962C8B-B14F-4D97-AF65-F5344CB8AC3E}">
        <p14:creationId xmlns:p14="http://schemas.microsoft.com/office/powerpoint/2010/main" val="185763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9EBC2-3A93-78ED-E200-B8FE2B3DB8E0}"/>
            </a:ext>
          </a:extLst>
        </p:cNvPr>
        <p:cNvGrpSpPr/>
        <p:nvPr/>
      </p:nvGrpSpPr>
      <p:grpSpPr>
        <a:xfrm>
          <a:off x="0" y="0"/>
          <a:ext cx="0" cy="0"/>
          <a:chOff x="0" y="0"/>
          <a:chExt cx="0" cy="0"/>
        </a:xfrm>
      </p:grpSpPr>
      <p:grpSp>
        <p:nvGrpSpPr>
          <p:cNvPr id="34" name="Group 33">
            <a:extLst>
              <a:ext uri="{FF2B5EF4-FFF2-40B4-BE49-F238E27FC236}">
                <a16:creationId xmlns:a16="http://schemas.microsoft.com/office/drawing/2014/main" id="{4561781A-6F99-3C7F-D97E-67E009E0CC92}"/>
              </a:ext>
            </a:extLst>
          </p:cNvPr>
          <p:cNvGrpSpPr/>
          <p:nvPr/>
        </p:nvGrpSpPr>
        <p:grpSpPr>
          <a:xfrm>
            <a:off x="-24399" y="-481360"/>
            <a:ext cx="12231451" cy="7444398"/>
            <a:chOff x="-24399" y="-481360"/>
            <a:chExt cx="12231451" cy="7444398"/>
          </a:xfrm>
        </p:grpSpPr>
        <p:sp>
          <p:nvSpPr>
            <p:cNvPr id="179" name="Rectangle 178">
              <a:extLst>
                <a:ext uri="{FF2B5EF4-FFF2-40B4-BE49-F238E27FC236}">
                  <a16:creationId xmlns:a16="http://schemas.microsoft.com/office/drawing/2014/main" id="{4C2BA4E0-E5D0-704D-ED79-7007D417393C}"/>
                </a:ext>
              </a:extLst>
            </p:cNvPr>
            <p:cNvSpPr/>
            <p:nvPr/>
          </p:nvSpPr>
          <p:spPr>
            <a:xfrm>
              <a:off x="11042124" y="-752"/>
              <a:ext cx="1020300" cy="12745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60" name="Rectangle 59">
              <a:extLst>
                <a:ext uri="{FF2B5EF4-FFF2-40B4-BE49-F238E27FC236}">
                  <a16:creationId xmlns:a16="http://schemas.microsoft.com/office/drawing/2014/main" id="{6BC6A8B1-8978-CD42-12B3-5268E9D8EFA2}"/>
                </a:ext>
              </a:extLst>
            </p:cNvPr>
            <p:cNvSpPr/>
            <p:nvPr/>
          </p:nvSpPr>
          <p:spPr>
            <a:xfrm>
              <a:off x="-24399" y="1167"/>
              <a:ext cx="1020300" cy="12745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45" name="Rectangle 144">
              <a:extLst>
                <a:ext uri="{FF2B5EF4-FFF2-40B4-BE49-F238E27FC236}">
                  <a16:creationId xmlns:a16="http://schemas.microsoft.com/office/drawing/2014/main" id="{2CF0FB12-8B96-DDAA-CDAE-D7DC04A9CA60}"/>
                </a:ext>
              </a:extLst>
            </p:cNvPr>
            <p:cNvSpPr/>
            <p:nvPr/>
          </p:nvSpPr>
          <p:spPr>
            <a:xfrm>
              <a:off x="9780576" y="6112138"/>
              <a:ext cx="2411424" cy="850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grpSp>
          <p:nvGrpSpPr>
            <p:cNvPr id="80" name="Group 79">
              <a:extLst>
                <a:ext uri="{FF2B5EF4-FFF2-40B4-BE49-F238E27FC236}">
                  <a16:creationId xmlns:a16="http://schemas.microsoft.com/office/drawing/2014/main" id="{AC5F395A-B2A4-D6F5-BB7A-6F129313E50E}"/>
                </a:ext>
              </a:extLst>
            </p:cNvPr>
            <p:cNvGrpSpPr/>
            <p:nvPr/>
          </p:nvGrpSpPr>
          <p:grpSpPr>
            <a:xfrm>
              <a:off x="554335" y="156257"/>
              <a:ext cx="11652717" cy="6637443"/>
              <a:chOff x="128788" y="38665"/>
              <a:chExt cx="11871453" cy="6637443"/>
            </a:xfrm>
          </p:grpSpPr>
          <p:grpSp>
            <p:nvGrpSpPr>
              <p:cNvPr id="3" name="Group 2">
                <a:extLst>
                  <a:ext uri="{FF2B5EF4-FFF2-40B4-BE49-F238E27FC236}">
                    <a16:creationId xmlns:a16="http://schemas.microsoft.com/office/drawing/2014/main" id="{150C1AB7-8AE1-DB2B-EAB4-B03493AC0192}"/>
                  </a:ext>
                </a:extLst>
              </p:cNvPr>
              <p:cNvGrpSpPr>
                <a:grpSpLocks noChangeAspect="1"/>
              </p:cNvGrpSpPr>
              <p:nvPr/>
            </p:nvGrpSpPr>
            <p:grpSpPr>
              <a:xfrm>
                <a:off x="4289354" y="2171289"/>
                <a:ext cx="1986133" cy="2836365"/>
                <a:chOff x="6929438" y="2703513"/>
                <a:chExt cx="2524512" cy="3605212"/>
              </a:xfrm>
            </p:grpSpPr>
            <p:sp>
              <p:nvSpPr>
                <p:cNvPr id="13" name="Freeform 18">
                  <a:extLst>
                    <a:ext uri="{FF2B5EF4-FFF2-40B4-BE49-F238E27FC236}">
                      <a16:creationId xmlns:a16="http://schemas.microsoft.com/office/drawing/2014/main" id="{83E176DC-72D4-621B-0369-80F8FB5371B7}"/>
                    </a:ext>
                  </a:extLst>
                </p:cNvPr>
                <p:cNvSpPr>
                  <a:spLocks/>
                </p:cNvSpPr>
                <p:nvPr/>
              </p:nvSpPr>
              <p:spPr bwMode="auto">
                <a:xfrm>
                  <a:off x="6929438" y="2752725"/>
                  <a:ext cx="3175" cy="11112"/>
                </a:xfrm>
                <a:custGeom>
                  <a:avLst/>
                  <a:gdLst>
                    <a:gd name="T0" fmla="*/ 0 w 2"/>
                    <a:gd name="T1" fmla="*/ 3 h 7"/>
                    <a:gd name="T2" fmla="*/ 2 w 2"/>
                    <a:gd name="T3" fmla="*/ 7 h 7"/>
                    <a:gd name="T4" fmla="*/ 2 w 2"/>
                    <a:gd name="T5" fmla="*/ 5 h 7"/>
                    <a:gd name="T6" fmla="*/ 0 w 2"/>
                    <a:gd name="T7" fmla="*/ 0 h 7"/>
                    <a:gd name="T8" fmla="*/ 0 w 2"/>
                    <a:gd name="T9" fmla="*/ 3 h 7"/>
                  </a:gdLst>
                  <a:ahLst/>
                  <a:cxnLst>
                    <a:cxn ang="0">
                      <a:pos x="T0" y="T1"/>
                    </a:cxn>
                    <a:cxn ang="0">
                      <a:pos x="T2" y="T3"/>
                    </a:cxn>
                    <a:cxn ang="0">
                      <a:pos x="T4" y="T5"/>
                    </a:cxn>
                    <a:cxn ang="0">
                      <a:pos x="T6" y="T7"/>
                    </a:cxn>
                    <a:cxn ang="0">
                      <a:pos x="T8" y="T9"/>
                    </a:cxn>
                  </a:cxnLst>
                  <a:rect l="0" t="0" r="r" b="b"/>
                  <a:pathLst>
                    <a:path w="2" h="7">
                      <a:moveTo>
                        <a:pt x="0" y="3"/>
                      </a:moveTo>
                      <a:lnTo>
                        <a:pt x="2" y="7"/>
                      </a:lnTo>
                      <a:lnTo>
                        <a:pt x="2" y="5"/>
                      </a:lnTo>
                      <a:lnTo>
                        <a:pt x="0" y="0"/>
                      </a:lnTo>
                      <a:lnTo>
                        <a:pt x="0" y="3"/>
                      </a:ln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4" name="Freeform 19">
                  <a:extLst>
                    <a:ext uri="{FF2B5EF4-FFF2-40B4-BE49-F238E27FC236}">
                      <a16:creationId xmlns:a16="http://schemas.microsoft.com/office/drawing/2014/main" id="{61CF33E9-AC13-C141-2F25-3137FBB0C488}"/>
                    </a:ext>
                  </a:extLst>
                </p:cNvPr>
                <p:cNvSpPr>
                  <a:spLocks/>
                </p:cNvSpPr>
                <p:nvPr/>
              </p:nvSpPr>
              <p:spPr bwMode="auto">
                <a:xfrm>
                  <a:off x="7127875" y="2703513"/>
                  <a:ext cx="3175" cy="7937"/>
                </a:xfrm>
                <a:custGeom>
                  <a:avLst/>
                  <a:gdLst>
                    <a:gd name="T0" fmla="*/ 0 w 2"/>
                    <a:gd name="T1" fmla="*/ 2 h 5"/>
                    <a:gd name="T2" fmla="*/ 0 w 2"/>
                    <a:gd name="T3" fmla="*/ 5 h 5"/>
                    <a:gd name="T4" fmla="*/ 2 w 2"/>
                    <a:gd name="T5" fmla="*/ 2 h 5"/>
                    <a:gd name="T6" fmla="*/ 2 w 2"/>
                    <a:gd name="T7" fmla="*/ 0 h 5"/>
                    <a:gd name="T8" fmla="*/ 0 w 2"/>
                    <a:gd name="T9" fmla="*/ 2 h 5"/>
                  </a:gdLst>
                  <a:ahLst/>
                  <a:cxnLst>
                    <a:cxn ang="0">
                      <a:pos x="T0" y="T1"/>
                    </a:cxn>
                    <a:cxn ang="0">
                      <a:pos x="T2" y="T3"/>
                    </a:cxn>
                    <a:cxn ang="0">
                      <a:pos x="T4" y="T5"/>
                    </a:cxn>
                    <a:cxn ang="0">
                      <a:pos x="T6" y="T7"/>
                    </a:cxn>
                    <a:cxn ang="0">
                      <a:pos x="T8" y="T9"/>
                    </a:cxn>
                  </a:cxnLst>
                  <a:rect l="0" t="0" r="r" b="b"/>
                  <a:pathLst>
                    <a:path w="2" h="5">
                      <a:moveTo>
                        <a:pt x="0" y="2"/>
                      </a:moveTo>
                      <a:lnTo>
                        <a:pt x="0" y="5"/>
                      </a:lnTo>
                      <a:lnTo>
                        <a:pt x="2" y="2"/>
                      </a:lnTo>
                      <a:lnTo>
                        <a:pt x="2" y="0"/>
                      </a:lnTo>
                      <a:lnTo>
                        <a:pt x="0" y="2"/>
                      </a:ln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5" name="Freeform 32">
                  <a:extLst>
                    <a:ext uri="{FF2B5EF4-FFF2-40B4-BE49-F238E27FC236}">
                      <a16:creationId xmlns:a16="http://schemas.microsoft.com/office/drawing/2014/main" id="{73D2FBB4-9FB0-9B8D-ED5F-00D1CA8FCD29}"/>
                    </a:ext>
                  </a:extLst>
                </p:cNvPr>
                <p:cNvSpPr>
                  <a:spLocks/>
                </p:cNvSpPr>
                <p:nvPr/>
              </p:nvSpPr>
              <p:spPr bwMode="auto">
                <a:xfrm>
                  <a:off x="9377363" y="6292850"/>
                  <a:ext cx="26988" cy="15875"/>
                </a:xfrm>
                <a:custGeom>
                  <a:avLst/>
                  <a:gdLst>
                    <a:gd name="T0" fmla="*/ 1 w 7"/>
                    <a:gd name="T1" fmla="*/ 2 h 4"/>
                    <a:gd name="T2" fmla="*/ 1 w 7"/>
                    <a:gd name="T3" fmla="*/ 1 h 4"/>
                    <a:gd name="T4" fmla="*/ 1 w 7"/>
                    <a:gd name="T5" fmla="*/ 1 h 4"/>
                    <a:gd name="T6" fmla="*/ 0 w 7"/>
                    <a:gd name="T7" fmla="*/ 0 h 4"/>
                    <a:gd name="T8" fmla="*/ 1 w 7"/>
                    <a:gd name="T9" fmla="*/ 0 h 4"/>
                    <a:gd name="T10" fmla="*/ 1 w 7"/>
                    <a:gd name="T11" fmla="*/ 0 h 4"/>
                    <a:gd name="T12" fmla="*/ 2 w 7"/>
                    <a:gd name="T13" fmla="*/ 0 h 4"/>
                    <a:gd name="T14" fmla="*/ 2 w 7"/>
                    <a:gd name="T15" fmla="*/ 0 h 4"/>
                    <a:gd name="T16" fmla="*/ 3 w 7"/>
                    <a:gd name="T17" fmla="*/ 0 h 4"/>
                    <a:gd name="T18" fmla="*/ 3 w 7"/>
                    <a:gd name="T19" fmla="*/ 0 h 4"/>
                    <a:gd name="T20" fmla="*/ 4 w 7"/>
                    <a:gd name="T21" fmla="*/ 0 h 4"/>
                    <a:gd name="T22" fmla="*/ 5 w 7"/>
                    <a:gd name="T23" fmla="*/ 1 h 4"/>
                    <a:gd name="T24" fmla="*/ 5 w 7"/>
                    <a:gd name="T25" fmla="*/ 1 h 4"/>
                    <a:gd name="T26" fmla="*/ 5 w 7"/>
                    <a:gd name="T27" fmla="*/ 1 h 4"/>
                    <a:gd name="T28" fmla="*/ 6 w 7"/>
                    <a:gd name="T29" fmla="*/ 1 h 4"/>
                    <a:gd name="T30" fmla="*/ 6 w 7"/>
                    <a:gd name="T31" fmla="*/ 1 h 4"/>
                    <a:gd name="T32" fmla="*/ 6 w 7"/>
                    <a:gd name="T33" fmla="*/ 2 h 4"/>
                    <a:gd name="T34" fmla="*/ 7 w 7"/>
                    <a:gd name="T35" fmla="*/ 2 h 4"/>
                    <a:gd name="T36" fmla="*/ 7 w 7"/>
                    <a:gd name="T37" fmla="*/ 2 h 4"/>
                    <a:gd name="T38" fmla="*/ 6 w 7"/>
                    <a:gd name="T39" fmla="*/ 3 h 4"/>
                    <a:gd name="T40" fmla="*/ 5 w 7"/>
                    <a:gd name="T41" fmla="*/ 3 h 4"/>
                    <a:gd name="T42" fmla="*/ 5 w 7"/>
                    <a:gd name="T43" fmla="*/ 3 h 4"/>
                    <a:gd name="T44" fmla="*/ 5 w 7"/>
                    <a:gd name="T45" fmla="*/ 3 h 4"/>
                    <a:gd name="T46" fmla="*/ 4 w 7"/>
                    <a:gd name="T47" fmla="*/ 3 h 4"/>
                    <a:gd name="T48" fmla="*/ 4 w 7"/>
                    <a:gd name="T49" fmla="*/ 3 h 4"/>
                    <a:gd name="T50" fmla="*/ 3 w 7"/>
                    <a:gd name="T51" fmla="*/ 3 h 4"/>
                    <a:gd name="T52" fmla="*/ 2 w 7"/>
                    <a:gd name="T53" fmla="*/ 3 h 4"/>
                    <a:gd name="T54" fmla="*/ 2 w 7"/>
                    <a:gd name="T55" fmla="*/ 3 h 4"/>
                    <a:gd name="T56" fmla="*/ 2 w 7"/>
                    <a:gd name="T57" fmla="*/ 3 h 4"/>
                    <a:gd name="T58" fmla="*/ 2 w 7"/>
                    <a:gd name="T59" fmla="*/ 2 h 4"/>
                    <a:gd name="T60" fmla="*/ 1 w 7"/>
                    <a:gd name="T6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2"/>
                      </a:moveTo>
                      <a:cubicBezTo>
                        <a:pt x="0" y="2"/>
                        <a:pt x="1" y="1"/>
                        <a:pt x="1" y="1"/>
                      </a:cubicBezTo>
                      <a:cubicBezTo>
                        <a:pt x="1" y="1"/>
                        <a:pt x="1" y="1"/>
                        <a:pt x="1" y="1"/>
                      </a:cubicBezTo>
                      <a:cubicBezTo>
                        <a:pt x="1" y="0"/>
                        <a:pt x="0" y="0"/>
                        <a:pt x="0" y="0"/>
                      </a:cubicBezTo>
                      <a:cubicBezTo>
                        <a:pt x="0" y="0"/>
                        <a:pt x="1" y="0"/>
                        <a:pt x="1" y="0"/>
                      </a:cubicBezTo>
                      <a:cubicBezTo>
                        <a:pt x="1" y="0"/>
                        <a:pt x="1" y="0"/>
                        <a:pt x="1" y="0"/>
                      </a:cubicBezTo>
                      <a:cubicBezTo>
                        <a:pt x="2" y="0"/>
                        <a:pt x="2" y="0"/>
                        <a:pt x="2" y="0"/>
                      </a:cubicBezTo>
                      <a:cubicBezTo>
                        <a:pt x="2" y="0"/>
                        <a:pt x="2" y="0"/>
                        <a:pt x="2" y="0"/>
                      </a:cubicBezTo>
                      <a:cubicBezTo>
                        <a:pt x="3" y="0"/>
                        <a:pt x="3" y="0"/>
                        <a:pt x="3" y="0"/>
                      </a:cubicBezTo>
                      <a:cubicBezTo>
                        <a:pt x="3" y="0"/>
                        <a:pt x="3" y="0"/>
                        <a:pt x="3" y="0"/>
                      </a:cubicBezTo>
                      <a:cubicBezTo>
                        <a:pt x="4" y="0"/>
                        <a:pt x="4" y="0"/>
                        <a:pt x="4" y="0"/>
                      </a:cubicBezTo>
                      <a:cubicBezTo>
                        <a:pt x="4" y="0"/>
                        <a:pt x="4" y="1"/>
                        <a:pt x="5" y="1"/>
                      </a:cubicBezTo>
                      <a:cubicBezTo>
                        <a:pt x="5" y="1"/>
                        <a:pt x="5" y="1"/>
                        <a:pt x="5" y="1"/>
                      </a:cubicBezTo>
                      <a:cubicBezTo>
                        <a:pt x="5" y="1"/>
                        <a:pt x="5" y="1"/>
                        <a:pt x="5" y="1"/>
                      </a:cubicBezTo>
                      <a:cubicBezTo>
                        <a:pt x="6" y="1"/>
                        <a:pt x="6" y="1"/>
                        <a:pt x="6" y="1"/>
                      </a:cubicBezTo>
                      <a:cubicBezTo>
                        <a:pt x="6" y="1"/>
                        <a:pt x="6" y="1"/>
                        <a:pt x="6" y="1"/>
                      </a:cubicBezTo>
                      <a:cubicBezTo>
                        <a:pt x="6" y="1"/>
                        <a:pt x="6" y="1"/>
                        <a:pt x="6" y="2"/>
                      </a:cubicBezTo>
                      <a:cubicBezTo>
                        <a:pt x="6" y="2"/>
                        <a:pt x="6" y="2"/>
                        <a:pt x="7" y="2"/>
                      </a:cubicBezTo>
                      <a:cubicBezTo>
                        <a:pt x="7" y="2"/>
                        <a:pt x="7" y="2"/>
                        <a:pt x="7" y="2"/>
                      </a:cubicBezTo>
                      <a:cubicBezTo>
                        <a:pt x="7" y="3"/>
                        <a:pt x="6" y="3"/>
                        <a:pt x="6" y="3"/>
                      </a:cubicBezTo>
                      <a:cubicBezTo>
                        <a:pt x="6" y="3"/>
                        <a:pt x="5" y="3"/>
                        <a:pt x="5" y="3"/>
                      </a:cubicBezTo>
                      <a:cubicBezTo>
                        <a:pt x="5" y="3"/>
                        <a:pt x="5" y="3"/>
                        <a:pt x="5" y="3"/>
                      </a:cubicBezTo>
                      <a:cubicBezTo>
                        <a:pt x="5" y="3"/>
                        <a:pt x="5" y="3"/>
                        <a:pt x="5" y="3"/>
                      </a:cubicBezTo>
                      <a:cubicBezTo>
                        <a:pt x="4" y="3"/>
                        <a:pt x="4" y="3"/>
                        <a:pt x="4" y="3"/>
                      </a:cubicBezTo>
                      <a:cubicBezTo>
                        <a:pt x="4" y="3"/>
                        <a:pt x="4" y="3"/>
                        <a:pt x="4" y="3"/>
                      </a:cubicBezTo>
                      <a:cubicBezTo>
                        <a:pt x="4" y="4"/>
                        <a:pt x="3" y="3"/>
                        <a:pt x="3" y="3"/>
                      </a:cubicBezTo>
                      <a:cubicBezTo>
                        <a:pt x="3" y="3"/>
                        <a:pt x="3" y="3"/>
                        <a:pt x="2" y="3"/>
                      </a:cubicBezTo>
                      <a:cubicBezTo>
                        <a:pt x="2" y="3"/>
                        <a:pt x="2" y="3"/>
                        <a:pt x="2" y="3"/>
                      </a:cubicBezTo>
                      <a:cubicBezTo>
                        <a:pt x="2" y="3"/>
                        <a:pt x="2" y="3"/>
                        <a:pt x="2" y="3"/>
                      </a:cubicBezTo>
                      <a:cubicBezTo>
                        <a:pt x="2" y="3"/>
                        <a:pt x="2" y="3"/>
                        <a:pt x="2" y="2"/>
                      </a:cubicBezTo>
                      <a:cubicBezTo>
                        <a:pt x="1" y="2"/>
                        <a:pt x="1" y="2"/>
                        <a:pt x="1" y="2"/>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26" name="Freeform 33">
                  <a:extLst>
                    <a:ext uri="{FF2B5EF4-FFF2-40B4-BE49-F238E27FC236}">
                      <a16:creationId xmlns:a16="http://schemas.microsoft.com/office/drawing/2014/main" id="{C55AD78D-9FB7-C483-659B-90CDE7B5D844}"/>
                    </a:ext>
                  </a:extLst>
                </p:cNvPr>
                <p:cNvSpPr>
                  <a:spLocks/>
                </p:cNvSpPr>
                <p:nvPr/>
              </p:nvSpPr>
              <p:spPr bwMode="auto">
                <a:xfrm>
                  <a:off x="9446012" y="6305550"/>
                  <a:ext cx="7938" cy="3175"/>
                </a:xfrm>
                <a:custGeom>
                  <a:avLst/>
                  <a:gdLst>
                    <a:gd name="T0" fmla="*/ 1 w 2"/>
                    <a:gd name="T1" fmla="*/ 1 h 1"/>
                    <a:gd name="T2" fmla="*/ 0 w 2"/>
                    <a:gd name="T3" fmla="*/ 0 h 1"/>
                    <a:gd name="T4" fmla="*/ 0 w 2"/>
                    <a:gd name="T5" fmla="*/ 0 h 1"/>
                    <a:gd name="T6" fmla="*/ 1 w 2"/>
                    <a:gd name="T7" fmla="*/ 0 h 1"/>
                    <a:gd name="T8" fmla="*/ 1 w 2"/>
                    <a:gd name="T9" fmla="*/ 0 h 1"/>
                    <a:gd name="T10" fmla="*/ 1 w 2"/>
                    <a:gd name="T11" fmla="*/ 0 h 1"/>
                    <a:gd name="T12" fmla="*/ 1 w 2"/>
                    <a:gd name="T13" fmla="*/ 0 h 1"/>
                    <a:gd name="T14" fmla="*/ 1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1" y="1"/>
                      </a:cubicBezTo>
                      <a:cubicBezTo>
                        <a:pt x="1" y="1"/>
                        <a:pt x="1" y="1"/>
                        <a:pt x="1" y="1"/>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5" name="Freeform 58">
                  <a:extLst>
                    <a:ext uri="{FF2B5EF4-FFF2-40B4-BE49-F238E27FC236}">
                      <a16:creationId xmlns:a16="http://schemas.microsoft.com/office/drawing/2014/main" id="{74CDA2B4-DA78-B638-4BE1-DF4C213F3646}"/>
                    </a:ext>
                  </a:extLst>
                </p:cNvPr>
                <p:cNvSpPr>
                  <a:spLocks/>
                </p:cNvSpPr>
                <p:nvPr/>
              </p:nvSpPr>
              <p:spPr bwMode="auto">
                <a:xfrm>
                  <a:off x="9134475" y="4906963"/>
                  <a:ext cx="14288" cy="25400"/>
                </a:xfrm>
                <a:custGeom>
                  <a:avLst/>
                  <a:gdLst>
                    <a:gd name="T0" fmla="*/ 4 w 4"/>
                    <a:gd name="T1" fmla="*/ 5 h 7"/>
                    <a:gd name="T2" fmla="*/ 2 w 4"/>
                    <a:gd name="T3" fmla="*/ 0 h 7"/>
                    <a:gd name="T4" fmla="*/ 1 w 4"/>
                    <a:gd name="T5" fmla="*/ 6 h 7"/>
                    <a:gd name="T6" fmla="*/ 4 w 4"/>
                    <a:gd name="T7" fmla="*/ 7 h 7"/>
                    <a:gd name="T8" fmla="*/ 4 w 4"/>
                    <a:gd name="T9" fmla="*/ 5 h 7"/>
                  </a:gdLst>
                  <a:ahLst/>
                  <a:cxnLst>
                    <a:cxn ang="0">
                      <a:pos x="T0" y="T1"/>
                    </a:cxn>
                    <a:cxn ang="0">
                      <a:pos x="T2" y="T3"/>
                    </a:cxn>
                    <a:cxn ang="0">
                      <a:pos x="T4" y="T5"/>
                    </a:cxn>
                    <a:cxn ang="0">
                      <a:pos x="T6" y="T7"/>
                    </a:cxn>
                    <a:cxn ang="0">
                      <a:pos x="T8" y="T9"/>
                    </a:cxn>
                  </a:cxnLst>
                  <a:rect l="0" t="0" r="r" b="b"/>
                  <a:pathLst>
                    <a:path w="4" h="7">
                      <a:moveTo>
                        <a:pt x="4" y="5"/>
                      </a:moveTo>
                      <a:cubicBezTo>
                        <a:pt x="4" y="3"/>
                        <a:pt x="3" y="1"/>
                        <a:pt x="2" y="0"/>
                      </a:cubicBezTo>
                      <a:cubicBezTo>
                        <a:pt x="0" y="2"/>
                        <a:pt x="2" y="4"/>
                        <a:pt x="1" y="6"/>
                      </a:cubicBezTo>
                      <a:cubicBezTo>
                        <a:pt x="2" y="7"/>
                        <a:pt x="3" y="7"/>
                        <a:pt x="4" y="7"/>
                      </a:cubicBezTo>
                      <a:cubicBezTo>
                        <a:pt x="4" y="6"/>
                        <a:pt x="4" y="5"/>
                        <a:pt x="4" y="5"/>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135" name="Rectangle: Rounded Corners 134">
                <a:extLst>
                  <a:ext uri="{FF2B5EF4-FFF2-40B4-BE49-F238E27FC236}">
                    <a16:creationId xmlns:a16="http://schemas.microsoft.com/office/drawing/2014/main" id="{5F9E6F67-53F4-FBB8-678C-FB8D716451BB}"/>
                  </a:ext>
                </a:extLst>
              </p:cNvPr>
              <p:cNvSpPr/>
              <p:nvPr/>
            </p:nvSpPr>
            <p:spPr>
              <a:xfrm>
                <a:off x="263755" y="1845233"/>
                <a:ext cx="2763153" cy="31461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a:ea typeface="+mn-ea"/>
                    <a:cs typeface="+mn-cs"/>
                    <a:sym typeface="Arial"/>
                  </a:rPr>
                  <a:t>1 national JTF </a:t>
                </a:r>
                <a:r>
                  <a:rPr kumimoji="0" lang="en-IE" sz="1400" b="0" i="0" u="none" strike="noStrike" kern="1200" cap="none" spc="0" normalizeH="0" baseline="0" noProof="0" dirty="0">
                    <a:ln>
                      <a:noFill/>
                    </a:ln>
                    <a:solidFill>
                      <a:srgbClr val="082B7A"/>
                    </a:solidFill>
                    <a:effectLst/>
                    <a:uLnTx/>
                    <a:uFillTx/>
                    <a:latin typeface="EC Square Sans Cond Pro"/>
                    <a:ea typeface="+mn-ea"/>
                    <a:cs typeface="+mn-cs"/>
                    <a:sym typeface="Arial"/>
                  </a:rPr>
                  <a:t>programme</a:t>
                </a:r>
              </a:p>
            </p:txBody>
          </p:sp>
          <p:sp>
            <p:nvSpPr>
              <p:cNvPr id="136" name="Rectangle: Rounded Corners 135">
                <a:extLst>
                  <a:ext uri="{FF2B5EF4-FFF2-40B4-BE49-F238E27FC236}">
                    <a16:creationId xmlns:a16="http://schemas.microsoft.com/office/drawing/2014/main" id="{72557A8C-8DD8-FD6D-2E61-F979644377A7}"/>
                  </a:ext>
                </a:extLst>
              </p:cNvPr>
              <p:cNvSpPr/>
              <p:nvPr/>
            </p:nvSpPr>
            <p:spPr>
              <a:xfrm>
                <a:off x="128788" y="2481840"/>
                <a:ext cx="3436470" cy="410407"/>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12 regional ERDF, 1 regional JTF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and</a:t>
                </a: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regional ESF+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programmes</a:t>
                </a:r>
              </a:p>
            </p:txBody>
          </p:sp>
          <p:sp>
            <p:nvSpPr>
              <p:cNvPr id="139" name="Rectangle: Rounded Corners 138">
                <a:extLst>
                  <a:ext uri="{FF2B5EF4-FFF2-40B4-BE49-F238E27FC236}">
                    <a16:creationId xmlns:a16="http://schemas.microsoft.com/office/drawing/2014/main" id="{9291F32C-ED75-E674-6C9A-0416CAC0153A}"/>
                  </a:ext>
                </a:extLst>
              </p:cNvPr>
              <p:cNvSpPr/>
              <p:nvPr/>
            </p:nvSpPr>
            <p:spPr>
              <a:xfrm>
                <a:off x="369416" y="4703266"/>
                <a:ext cx="3276066" cy="62663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3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13 regional and 1 national ERDF</a:t>
                </a:r>
                <a:r>
                  <a:rPr kumimoji="0" lang="en-IE" sz="13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a:t>
                </a:r>
                <a:r>
                  <a:rPr lang="en-IE" sz="1300" b="1" dirty="0">
                    <a:solidFill>
                      <a:srgbClr val="082B7A"/>
                    </a:solidFill>
                    <a:latin typeface="EC Square Sans Cond Pro" panose="020B0506040000020004" pitchFamily="34" charset="0"/>
                    <a:sym typeface="Arial"/>
                  </a:rPr>
                  <a:t>6</a:t>
                </a:r>
                <a:r>
                  <a:rPr kumimoji="0" lang="en-IE" sz="13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regional ESF+ </a:t>
                </a:r>
                <a:r>
                  <a:rPr kumimoji="0" lang="en-IE" sz="13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and </a:t>
                </a:r>
                <a:r>
                  <a:rPr kumimoji="0" lang="en-IE" sz="13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JTF </a:t>
                </a:r>
                <a:r>
                  <a:rPr kumimoji="0" lang="en-IE" sz="13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programmes</a:t>
                </a:r>
                <a:endParaRPr kumimoji="0" lang="en-IE" sz="1300" b="0" i="0" u="none" strike="noStrike" kern="0" cap="none" spc="0" normalizeH="0" baseline="0" noProof="0" dirty="0">
                  <a:ln>
                    <a:noFill/>
                  </a:ln>
                  <a:solidFill>
                    <a:prstClr val="white"/>
                  </a:solidFill>
                  <a:effectLst/>
                  <a:uLnTx/>
                  <a:uFillTx/>
                  <a:latin typeface="EC Square Sans Cond Pro" panose="020B0506040000020004" pitchFamily="34" charset="0"/>
                  <a:ea typeface="+mn-ea"/>
                  <a:cs typeface="+mn-cs"/>
                  <a:sym typeface="Arial"/>
                </a:endParaRPr>
              </a:p>
            </p:txBody>
          </p:sp>
          <p:sp>
            <p:nvSpPr>
              <p:cNvPr id="140" name="Rectangle: Rounded Corners 139">
                <a:extLst>
                  <a:ext uri="{FF2B5EF4-FFF2-40B4-BE49-F238E27FC236}">
                    <a16:creationId xmlns:a16="http://schemas.microsoft.com/office/drawing/2014/main" id="{0A71A8CB-3EDC-F5AA-4757-C86ABD690881}"/>
                  </a:ext>
                </a:extLst>
              </p:cNvPr>
              <p:cNvSpPr/>
              <p:nvPr/>
            </p:nvSpPr>
            <p:spPr>
              <a:xfrm>
                <a:off x="8972734" y="351394"/>
                <a:ext cx="2455014" cy="32034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ERDF programme</a:t>
                </a:r>
              </a:p>
            </p:txBody>
          </p:sp>
          <p:sp>
            <p:nvSpPr>
              <p:cNvPr id="141" name="Rectangle: Rounded Corners 140">
                <a:extLst>
                  <a:ext uri="{FF2B5EF4-FFF2-40B4-BE49-F238E27FC236}">
                    <a16:creationId xmlns:a16="http://schemas.microsoft.com/office/drawing/2014/main" id="{2106F3BC-BC5B-ACA0-A9C4-30A64F2209BD}"/>
                  </a:ext>
                </a:extLst>
              </p:cNvPr>
              <p:cNvSpPr/>
              <p:nvPr/>
            </p:nvSpPr>
            <p:spPr>
              <a:xfrm>
                <a:off x="8854959" y="4935099"/>
                <a:ext cx="3145282" cy="67414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E" sz="1200" b="1" dirty="0">
                    <a:solidFill>
                      <a:srgbClr val="082B7A"/>
                    </a:solidFill>
                    <a:latin typeface="EC Square Sans Cond Pro" panose="020B0506040000020004" pitchFamily="34" charset="0"/>
                    <a:sym typeface="Arial"/>
                  </a:rPr>
                  <a:t>8</a:t>
                </a:r>
                <a:r>
                  <a:rPr kumimoji="0" lang="en-IE" sz="12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regional and 2 national ERDF, 1 national ESF+, </a:t>
                </a:r>
                <a:r>
                  <a:rPr lang="en-IE" sz="1200" b="1" dirty="0">
                    <a:solidFill>
                      <a:srgbClr val="082B7A"/>
                    </a:solidFill>
                    <a:latin typeface="EC Square Sans Cond Pro" panose="020B0506040000020004" pitchFamily="34" charset="0"/>
                    <a:sym typeface="Arial"/>
                  </a:rPr>
                  <a:t>1 </a:t>
                </a:r>
                <a:r>
                  <a:rPr kumimoji="0" lang="en-IE" sz="12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national JTF </a:t>
                </a:r>
                <a:r>
                  <a:rPr kumimoji="0" lang="en-IE" sz="12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programmes</a:t>
                </a:r>
                <a:endParaRPr kumimoji="0" lang="en-IE" sz="12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Arial"/>
                  <a:sym typeface="Arial"/>
                </a:endParaRPr>
              </a:p>
            </p:txBody>
          </p:sp>
          <p:sp>
            <p:nvSpPr>
              <p:cNvPr id="142" name="Rectangle: Rounded Corners 141">
                <a:extLst>
                  <a:ext uri="{FF2B5EF4-FFF2-40B4-BE49-F238E27FC236}">
                    <a16:creationId xmlns:a16="http://schemas.microsoft.com/office/drawing/2014/main" id="{0192FB64-65F4-308A-50F3-9F1E30967E90}"/>
                  </a:ext>
                </a:extLst>
              </p:cNvPr>
              <p:cNvSpPr/>
              <p:nvPr/>
            </p:nvSpPr>
            <p:spPr>
              <a:xfrm>
                <a:off x="4376061" y="6152889"/>
                <a:ext cx="3559285" cy="52321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13 regional and 1 national ERDF, and 2 national and 2 regional ESF+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programmes</a:t>
                </a:r>
                <a:endPar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Arial"/>
                  <a:sym typeface="Arial"/>
                </a:endParaRPr>
              </a:p>
            </p:txBody>
          </p:sp>
          <p:sp>
            <p:nvSpPr>
              <p:cNvPr id="143" name="Rectangle: Rounded Corners 142">
                <a:extLst>
                  <a:ext uri="{FF2B5EF4-FFF2-40B4-BE49-F238E27FC236}">
                    <a16:creationId xmlns:a16="http://schemas.microsoft.com/office/drawing/2014/main" id="{E0E52287-FC28-92E3-DA0D-30439D3C2506}"/>
                  </a:ext>
                </a:extLst>
              </p:cNvPr>
              <p:cNvSpPr/>
              <p:nvPr/>
            </p:nvSpPr>
            <p:spPr>
              <a:xfrm>
                <a:off x="448413" y="5582599"/>
                <a:ext cx="2777662" cy="380285"/>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E" sz="1400" b="1" dirty="0">
                    <a:solidFill>
                      <a:srgbClr val="082B7A"/>
                    </a:solidFill>
                    <a:latin typeface="EC Square Sans Cond Pro" panose="020B0506040000020004" pitchFamily="34" charset="0"/>
                    <a:sym typeface="Arial"/>
                  </a:rPr>
                  <a:t>7</a:t>
                </a: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regional </a:t>
                </a:r>
                <a:r>
                  <a:rPr kumimoji="0" lang="en-IE" sz="1400" b="1" i="0" u="none" strike="noStrike" kern="1200" cap="none" spc="0" normalizeH="0" baseline="0" noProof="0" dirty="0" err="1">
                    <a:ln>
                      <a:noFill/>
                    </a:ln>
                    <a:solidFill>
                      <a:srgbClr val="082B7A"/>
                    </a:solidFill>
                    <a:effectLst/>
                    <a:uLnTx/>
                    <a:uFillTx/>
                    <a:latin typeface="EC Square Sans Cond Pro" panose="020B0506040000020004" pitchFamily="34" charset="0"/>
                    <a:ea typeface="+mn-ea"/>
                    <a:cs typeface="+mn-cs"/>
                    <a:sym typeface="Arial"/>
                  </a:rPr>
                  <a:t>multifund</a:t>
                </a: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programmes</a:t>
                </a:r>
                <a:endParaRPr kumimoji="0" lang="en-IE" sz="1400" b="0" i="0" u="none" strike="noStrike" kern="0" cap="none" spc="0" normalizeH="0" baseline="0" noProof="0" dirty="0">
                  <a:ln>
                    <a:noFill/>
                  </a:ln>
                  <a:solidFill>
                    <a:prstClr val="white"/>
                  </a:solidFill>
                  <a:effectLst/>
                  <a:uLnTx/>
                  <a:uFillTx/>
                  <a:latin typeface="EC Square Sans Cond Pro" panose="020B0506040000020004" pitchFamily="34" charset="0"/>
                  <a:ea typeface="+mn-ea"/>
                  <a:cs typeface="+mn-cs"/>
                  <a:sym typeface="Arial"/>
                </a:endParaRPr>
              </a:p>
            </p:txBody>
          </p:sp>
          <p:sp>
            <p:nvSpPr>
              <p:cNvPr id="155" name="Oval 150">
                <a:extLst>
                  <a:ext uri="{FF2B5EF4-FFF2-40B4-BE49-F238E27FC236}">
                    <a16:creationId xmlns:a16="http://schemas.microsoft.com/office/drawing/2014/main" id="{BCE01463-5888-98CE-AA6D-B0C7CF32E2F1}"/>
                  </a:ext>
                </a:extLst>
              </p:cNvPr>
              <p:cNvSpPr/>
              <p:nvPr/>
            </p:nvSpPr>
            <p:spPr>
              <a:xfrm>
                <a:off x="4668074" y="5819381"/>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a:ea typeface="+mn-ea"/>
                    <a:cs typeface="+mn-cs"/>
                    <a:sym typeface="Arial"/>
                  </a:rPr>
                  <a:t>Italy – </a:t>
                </a:r>
                <a:r>
                  <a:rPr kumimoji="0" lang="en-IE" sz="1600" b="1" i="1" u="none" strike="noStrike" kern="1200" cap="none" spc="0" normalizeH="0" baseline="0" noProof="0" dirty="0">
                    <a:ln>
                      <a:noFill/>
                    </a:ln>
                    <a:solidFill>
                      <a:srgbClr val="FF0000"/>
                    </a:solidFill>
                    <a:effectLst/>
                    <a:uLnTx/>
                    <a:uFillTx/>
                    <a:latin typeface="EC Square Sans Cond Pro"/>
                    <a:ea typeface="+mn-ea"/>
                    <a:cs typeface="+mn-cs"/>
                    <a:sym typeface="Arial"/>
                  </a:rPr>
                  <a:t>EUR 4.2bn</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56" name="Oval 150">
                <a:extLst>
                  <a:ext uri="{FF2B5EF4-FFF2-40B4-BE49-F238E27FC236}">
                    <a16:creationId xmlns:a16="http://schemas.microsoft.com/office/drawing/2014/main" id="{36DABB1B-D8F9-6045-B4CF-805E6CC67938}"/>
                  </a:ext>
                </a:extLst>
              </p:cNvPr>
              <p:cNvSpPr/>
              <p:nvPr/>
            </p:nvSpPr>
            <p:spPr>
              <a:xfrm>
                <a:off x="448413" y="5288852"/>
                <a:ext cx="2246017"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France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a:t>
                </a: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a:t>
                </a:r>
                <a:r>
                  <a:rPr lang="en-IE" sz="1600" b="1" i="1" dirty="0">
                    <a:solidFill>
                      <a:srgbClr val="FF0000"/>
                    </a:solidFill>
                    <a:latin typeface="EC Square Sans Cond Pro" panose="020B0506040000020004" pitchFamily="34" charset="0"/>
                    <a:sym typeface="Arial"/>
                  </a:rPr>
                  <a:t>21</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4m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57" name="Oval 150">
                <a:extLst>
                  <a:ext uri="{FF2B5EF4-FFF2-40B4-BE49-F238E27FC236}">
                    <a16:creationId xmlns:a16="http://schemas.microsoft.com/office/drawing/2014/main" id="{9C613C7E-71E7-F5D2-48AC-6B634A698867}"/>
                  </a:ext>
                </a:extLst>
              </p:cNvPr>
              <p:cNvSpPr/>
              <p:nvPr/>
            </p:nvSpPr>
            <p:spPr>
              <a:xfrm>
                <a:off x="9054755" y="4739481"/>
                <a:ext cx="2212804"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a:ea typeface="+mn-ea"/>
                    <a:cs typeface="+mn-cs"/>
                    <a:sym typeface="Arial"/>
                  </a:rPr>
                  <a:t>Romania – </a:t>
                </a:r>
                <a:r>
                  <a:rPr kumimoji="0" lang="en-IE" sz="1600" b="1" i="1" u="none" strike="noStrike" kern="1200" cap="none" spc="0" normalizeH="0" baseline="0" noProof="0" dirty="0">
                    <a:ln>
                      <a:noFill/>
                    </a:ln>
                    <a:solidFill>
                      <a:srgbClr val="FF0000"/>
                    </a:solidFill>
                    <a:effectLst/>
                    <a:uLnTx/>
                    <a:uFillTx/>
                    <a:latin typeface="EC Square Sans Cond Pro"/>
                    <a:ea typeface="+mn-ea"/>
                    <a:cs typeface="+mn-cs"/>
                    <a:sym typeface="Arial"/>
                  </a:rPr>
                  <a:t>EUR 1.8bn</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60" name="Oval 150">
                <a:extLst>
                  <a:ext uri="{FF2B5EF4-FFF2-40B4-BE49-F238E27FC236}">
                    <a16:creationId xmlns:a16="http://schemas.microsoft.com/office/drawing/2014/main" id="{A9FA8CCF-764C-23D4-FB40-0640D120D11A}"/>
                  </a:ext>
                </a:extLst>
              </p:cNvPr>
              <p:cNvSpPr/>
              <p:nvPr/>
            </p:nvSpPr>
            <p:spPr>
              <a:xfrm>
                <a:off x="9053939" y="713320"/>
                <a:ext cx="2212806"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Lithuania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59m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61" name="Oval 150">
                <a:extLst>
                  <a:ext uri="{FF2B5EF4-FFF2-40B4-BE49-F238E27FC236}">
                    <a16:creationId xmlns:a16="http://schemas.microsoft.com/office/drawing/2014/main" id="{670B6D2D-AB80-9506-5362-BCDBF1D5D6DC}"/>
                  </a:ext>
                </a:extLst>
              </p:cNvPr>
              <p:cNvSpPr/>
              <p:nvPr/>
            </p:nvSpPr>
            <p:spPr>
              <a:xfrm>
                <a:off x="8961086" y="38665"/>
                <a:ext cx="2212806"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Latvia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58m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62" name="Oval 150">
                <a:extLst>
                  <a:ext uri="{FF2B5EF4-FFF2-40B4-BE49-F238E27FC236}">
                    <a16:creationId xmlns:a16="http://schemas.microsoft.com/office/drawing/2014/main" id="{25F18EC9-7A91-8BA9-06D3-59FB910D36A1}"/>
                  </a:ext>
                </a:extLst>
              </p:cNvPr>
              <p:cNvSpPr/>
              <p:nvPr/>
            </p:nvSpPr>
            <p:spPr>
              <a:xfrm>
                <a:off x="543405" y="1621123"/>
                <a:ext cx="2246017"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Denmark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a:t>
                </a:r>
                <a:r>
                  <a:rPr lang="en-IE" sz="1600" b="1" i="1" dirty="0">
                    <a:solidFill>
                      <a:srgbClr val="FF0000"/>
                    </a:solidFill>
                    <a:latin typeface="EC Square Sans Cond Pro" panose="020B0506040000020004" pitchFamily="34" charset="0"/>
                    <a:sym typeface="Arial"/>
                  </a:rPr>
                  <a:t>65</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65" name="Oval 150">
                <a:extLst>
                  <a:ext uri="{FF2B5EF4-FFF2-40B4-BE49-F238E27FC236}">
                    <a16:creationId xmlns:a16="http://schemas.microsoft.com/office/drawing/2014/main" id="{12C11D67-3F32-B41F-EB1B-C650C57BBD3E}"/>
                  </a:ext>
                </a:extLst>
              </p:cNvPr>
              <p:cNvSpPr/>
              <p:nvPr/>
            </p:nvSpPr>
            <p:spPr>
              <a:xfrm>
                <a:off x="543406" y="4442892"/>
                <a:ext cx="2246017"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a:ea typeface="+mn-ea"/>
                    <a:cs typeface="+mn-cs"/>
                    <a:sym typeface="Arial"/>
                  </a:rPr>
                  <a:t>Spain – </a:t>
                </a:r>
                <a:r>
                  <a:rPr kumimoji="0" lang="en-IE" sz="1600" b="1" i="1" u="none" strike="noStrike" kern="1200" cap="none" spc="0" normalizeH="0" baseline="0" noProof="0" dirty="0">
                    <a:ln>
                      <a:noFill/>
                    </a:ln>
                    <a:solidFill>
                      <a:srgbClr val="FF0000"/>
                    </a:solidFill>
                    <a:effectLst/>
                    <a:uLnTx/>
                    <a:uFillTx/>
                    <a:latin typeface="EC Square Sans Cond Pro"/>
                    <a:ea typeface="+mn-ea"/>
                    <a:cs typeface="+mn-cs"/>
                    <a:sym typeface="Arial"/>
                  </a:rPr>
                  <a:t>EUR </a:t>
                </a:r>
                <a:r>
                  <a:rPr lang="en-IE" sz="1600" b="1" i="1" dirty="0">
                    <a:solidFill>
                      <a:srgbClr val="FF0000"/>
                    </a:solidFill>
                    <a:latin typeface="EC Square Sans Cond Pro"/>
                    <a:sym typeface="Arial"/>
                  </a:rPr>
                  <a:t>1.9</a:t>
                </a:r>
                <a:r>
                  <a:rPr kumimoji="0" lang="en-IE" sz="1600" b="1" i="1" u="none" strike="noStrike" kern="1200" cap="none" spc="0" normalizeH="0" baseline="0" noProof="0" dirty="0">
                    <a:ln>
                      <a:noFill/>
                    </a:ln>
                    <a:solidFill>
                      <a:srgbClr val="FF0000"/>
                    </a:solidFill>
                    <a:effectLst/>
                    <a:uLnTx/>
                    <a:uFillTx/>
                    <a:latin typeface="EC Square Sans Cond Pro"/>
                    <a:ea typeface="+mn-ea"/>
                    <a:cs typeface="+mn-cs"/>
                    <a:sym typeface="Arial"/>
                  </a:rPr>
                  <a:t> bn</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056" name="Rectangle: Rounded Corners 1055">
                <a:extLst>
                  <a:ext uri="{FF2B5EF4-FFF2-40B4-BE49-F238E27FC236}">
                    <a16:creationId xmlns:a16="http://schemas.microsoft.com/office/drawing/2014/main" id="{C30861B7-F608-0039-7A57-09D39A69280C}"/>
                  </a:ext>
                </a:extLst>
              </p:cNvPr>
              <p:cNvSpPr/>
              <p:nvPr/>
            </p:nvSpPr>
            <p:spPr>
              <a:xfrm>
                <a:off x="8709408" y="2342231"/>
                <a:ext cx="3195366" cy="519171"/>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regional ERDF and 1 national JTF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a:t>
                </a:r>
                <a:endParaRPr kumimoji="0" lang="en-IE" sz="1400" b="0" i="0" u="none" strike="noStrike" kern="0" cap="none" spc="0" normalizeH="0" baseline="0" noProof="0" dirty="0">
                  <a:ln>
                    <a:noFill/>
                  </a:ln>
                  <a:solidFill>
                    <a:prstClr val="white"/>
                  </a:solidFill>
                  <a:effectLst/>
                  <a:uLnTx/>
                  <a:uFillTx/>
                  <a:latin typeface="EC Square Sans Cond Pro" panose="020B0506040000020004" pitchFamily="34" charset="0"/>
                  <a:ea typeface="+mn-ea"/>
                  <a:cs typeface="+mn-cs"/>
                  <a:sym typeface="Arial"/>
                </a:endParaRPr>
              </a:p>
            </p:txBody>
          </p:sp>
          <p:sp>
            <p:nvSpPr>
              <p:cNvPr id="1057" name="Oval 150">
                <a:extLst>
                  <a:ext uri="{FF2B5EF4-FFF2-40B4-BE49-F238E27FC236}">
                    <a16:creationId xmlns:a16="http://schemas.microsoft.com/office/drawing/2014/main" id="{7DB05AAE-9240-90AB-3EA5-AAE9F4C655C2}"/>
                  </a:ext>
                </a:extLst>
              </p:cNvPr>
              <p:cNvSpPr/>
              <p:nvPr/>
            </p:nvSpPr>
            <p:spPr>
              <a:xfrm>
                <a:off x="8961086" y="2079950"/>
                <a:ext cx="2246018"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Netherlands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20m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grpSp>
            <p:nvGrpSpPr>
              <p:cNvPr id="1094" name="Group 1093">
                <a:extLst>
                  <a:ext uri="{FF2B5EF4-FFF2-40B4-BE49-F238E27FC236}">
                    <a16:creationId xmlns:a16="http://schemas.microsoft.com/office/drawing/2014/main" id="{525FDD7E-F1F0-517F-0A67-1A42D608A3AE}"/>
                  </a:ext>
                </a:extLst>
              </p:cNvPr>
              <p:cNvGrpSpPr/>
              <p:nvPr/>
            </p:nvGrpSpPr>
            <p:grpSpPr>
              <a:xfrm>
                <a:off x="4790553" y="5324907"/>
                <a:ext cx="1573786" cy="261610"/>
                <a:chOff x="1155891" y="-1792270"/>
                <a:chExt cx="1573786" cy="261610"/>
              </a:xfrm>
            </p:grpSpPr>
            <p:sp>
              <p:nvSpPr>
                <p:cNvPr id="1095" name="Rectangle 1094">
                  <a:extLst>
                    <a:ext uri="{FF2B5EF4-FFF2-40B4-BE49-F238E27FC236}">
                      <a16:creationId xmlns:a16="http://schemas.microsoft.com/office/drawing/2014/main" id="{0CE308D8-C972-565A-353E-B5F8D6421150}"/>
                    </a:ext>
                  </a:extLst>
                </p:cNvPr>
                <p:cNvSpPr/>
                <p:nvPr/>
              </p:nvSpPr>
              <p:spPr>
                <a:xfrm>
                  <a:off x="1155891" y="-1764363"/>
                  <a:ext cx="163041" cy="162904"/>
                </a:xfrm>
                <a:prstGeom prst="rect">
                  <a:avLst/>
                </a:prstGeom>
                <a:solidFill>
                  <a:srgbClr val="73A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200" b="1"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096" name="TextBox 1095">
                  <a:extLst>
                    <a:ext uri="{FF2B5EF4-FFF2-40B4-BE49-F238E27FC236}">
                      <a16:creationId xmlns:a16="http://schemas.microsoft.com/office/drawing/2014/main" id="{6232708A-3DBD-1286-F3B6-47AEDA7BAEEB}"/>
                    </a:ext>
                  </a:extLst>
                </p:cNvPr>
                <p:cNvSpPr txBox="1"/>
                <p:nvPr/>
              </p:nvSpPr>
              <p:spPr>
                <a:xfrm>
                  <a:off x="1334743" y="-1792270"/>
                  <a:ext cx="139493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100" b="1" i="0" u="none" strike="noStrike" kern="0" cap="none" spc="0" normalizeH="0" baseline="0" noProof="0" dirty="0">
                      <a:ln>
                        <a:noFill/>
                      </a:ln>
                      <a:solidFill>
                        <a:srgbClr val="73AE4B"/>
                      </a:solidFill>
                      <a:effectLst/>
                      <a:uLnTx/>
                      <a:uFillTx/>
                      <a:latin typeface="EC Square Sans Cond Pro" panose="020B0506040000020004" pitchFamily="34" charset="0"/>
                      <a:cs typeface="Arial"/>
                      <a:sym typeface="Arial"/>
                    </a:rPr>
                    <a:t>Adopted programmes</a:t>
                  </a:r>
                </a:p>
              </p:txBody>
            </p:sp>
          </p:grpSp>
          <p:sp>
            <p:nvSpPr>
              <p:cNvPr id="31" name="Rectangle: Rounded Corners 30">
                <a:extLst>
                  <a:ext uri="{FF2B5EF4-FFF2-40B4-BE49-F238E27FC236}">
                    <a16:creationId xmlns:a16="http://schemas.microsoft.com/office/drawing/2014/main" id="{C2CF53D0-DC1C-4AF8-0548-67BD44F211EC}"/>
                  </a:ext>
                </a:extLst>
              </p:cNvPr>
              <p:cNvSpPr/>
              <p:nvPr/>
            </p:nvSpPr>
            <p:spPr>
              <a:xfrm>
                <a:off x="8789540" y="3701408"/>
                <a:ext cx="3152780" cy="32880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2 regional and 1 national ERDF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programmes</a:t>
                </a:r>
              </a:p>
            </p:txBody>
          </p:sp>
          <p:sp>
            <p:nvSpPr>
              <p:cNvPr id="32" name="Oval 150">
                <a:extLst>
                  <a:ext uri="{FF2B5EF4-FFF2-40B4-BE49-F238E27FC236}">
                    <a16:creationId xmlns:a16="http://schemas.microsoft.com/office/drawing/2014/main" id="{20D35889-2699-F98C-388C-2F04EBDA4AFB}"/>
                  </a:ext>
                </a:extLst>
              </p:cNvPr>
              <p:cNvSpPr/>
              <p:nvPr/>
            </p:nvSpPr>
            <p:spPr>
              <a:xfrm>
                <a:off x="8985499" y="3365697"/>
                <a:ext cx="2212806"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Poland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956m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76" name="Rectangle: Rounded Corners 75">
                <a:extLst>
                  <a:ext uri="{FF2B5EF4-FFF2-40B4-BE49-F238E27FC236}">
                    <a16:creationId xmlns:a16="http://schemas.microsoft.com/office/drawing/2014/main" id="{DE129BFA-ABDF-407B-3DB4-A4D5391D42D7}"/>
                  </a:ext>
                </a:extLst>
              </p:cNvPr>
              <p:cNvSpPr/>
              <p:nvPr/>
            </p:nvSpPr>
            <p:spPr>
              <a:xfrm>
                <a:off x="8719853" y="3002336"/>
                <a:ext cx="2707897" cy="363328"/>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JTF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a:t>
                </a: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a:t>
                </a:r>
              </a:p>
            </p:txBody>
          </p:sp>
          <p:sp>
            <p:nvSpPr>
              <p:cNvPr id="77" name="Oval 150">
                <a:extLst>
                  <a:ext uri="{FF2B5EF4-FFF2-40B4-BE49-F238E27FC236}">
                    <a16:creationId xmlns:a16="http://schemas.microsoft.com/office/drawing/2014/main" id="{53713473-3833-D2A1-7A92-DF01FBB03A9C}"/>
                  </a:ext>
                </a:extLst>
              </p:cNvPr>
              <p:cNvSpPr/>
              <p:nvPr/>
            </p:nvSpPr>
            <p:spPr>
              <a:xfrm>
                <a:off x="8985499" y="2755041"/>
                <a:ext cx="2212806"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Austria</a:t>
                </a:r>
                <a:r>
                  <a:rPr kumimoji="0" lang="en-IE" sz="1600" b="1" i="0"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18m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grpSp>
        <p:pic>
          <p:nvPicPr>
            <p:cNvPr id="2" name="Picture 1">
              <a:extLst>
                <a:ext uri="{FF2B5EF4-FFF2-40B4-BE49-F238E27FC236}">
                  <a16:creationId xmlns:a16="http://schemas.microsoft.com/office/drawing/2014/main" id="{902DFD41-47D5-A96C-D5A0-18EFD810CA48}"/>
                </a:ext>
              </a:extLst>
            </p:cNvPr>
            <p:cNvPicPr>
              <a:picLocks noChangeAspect="1"/>
            </p:cNvPicPr>
            <p:nvPr/>
          </p:nvPicPr>
          <p:blipFill>
            <a:blip r:embed="rId3"/>
            <a:stretch>
              <a:fillRect/>
            </a:stretch>
          </p:blipFill>
          <p:spPr>
            <a:xfrm>
              <a:off x="8305367" y="289648"/>
              <a:ext cx="828120" cy="469693"/>
            </a:xfrm>
            <a:prstGeom prst="rect">
              <a:avLst/>
            </a:prstGeom>
          </p:spPr>
        </p:pic>
        <p:pic>
          <p:nvPicPr>
            <p:cNvPr id="9" name="Picture 8">
              <a:extLst>
                <a:ext uri="{FF2B5EF4-FFF2-40B4-BE49-F238E27FC236}">
                  <a16:creationId xmlns:a16="http://schemas.microsoft.com/office/drawing/2014/main" id="{32DC15BC-5CC3-840C-05FD-A3A8020D721A}"/>
                </a:ext>
              </a:extLst>
            </p:cNvPr>
            <p:cNvPicPr>
              <a:picLocks noChangeAspect="1"/>
            </p:cNvPicPr>
            <p:nvPr/>
          </p:nvPicPr>
          <p:blipFill>
            <a:blip r:embed="rId4"/>
            <a:stretch>
              <a:fillRect/>
            </a:stretch>
          </p:blipFill>
          <p:spPr>
            <a:xfrm>
              <a:off x="260835" y="1803369"/>
              <a:ext cx="477379" cy="491686"/>
            </a:xfrm>
            <a:prstGeom prst="rect">
              <a:avLst/>
            </a:prstGeom>
          </p:spPr>
        </p:pic>
        <p:sp>
          <p:nvSpPr>
            <p:cNvPr id="59" name="Oval 150">
              <a:extLst>
                <a:ext uri="{FF2B5EF4-FFF2-40B4-BE49-F238E27FC236}">
                  <a16:creationId xmlns:a16="http://schemas.microsoft.com/office/drawing/2014/main" id="{E43FF7B3-74E2-661B-DF3D-34D670B87F8E}"/>
                </a:ext>
              </a:extLst>
            </p:cNvPr>
            <p:cNvSpPr/>
            <p:nvPr/>
          </p:nvSpPr>
          <p:spPr>
            <a:xfrm>
              <a:off x="984272" y="2304118"/>
              <a:ext cx="2246018" cy="382463"/>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Germany </a:t>
              </a:r>
              <a:r>
                <a:rPr kumimoji="0" lang="en-IE" sz="1600" b="1" i="1"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1.6 bn</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89" name="Oval 150">
              <a:extLst>
                <a:ext uri="{FF2B5EF4-FFF2-40B4-BE49-F238E27FC236}">
                  <a16:creationId xmlns:a16="http://schemas.microsoft.com/office/drawing/2014/main" id="{06CD7481-37F5-37F6-7409-D97FE7703855}"/>
                </a:ext>
              </a:extLst>
            </p:cNvPr>
            <p:cNvSpPr/>
            <p:nvPr/>
          </p:nvSpPr>
          <p:spPr>
            <a:xfrm>
              <a:off x="9315838" y="6227140"/>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Slovakia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232 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97" name="Rectangle: Rounded Corners 96">
              <a:extLst>
                <a:ext uri="{FF2B5EF4-FFF2-40B4-BE49-F238E27FC236}">
                  <a16:creationId xmlns:a16="http://schemas.microsoft.com/office/drawing/2014/main" id="{26C4F908-2CB6-6136-C203-757E11B475C8}"/>
                </a:ext>
              </a:extLst>
            </p:cNvPr>
            <p:cNvSpPr/>
            <p:nvPr/>
          </p:nvSpPr>
          <p:spPr>
            <a:xfrm>
              <a:off x="9195203" y="1124892"/>
              <a:ext cx="2687003" cy="287147"/>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ERDF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a:t>
              </a:r>
            </a:p>
          </p:txBody>
        </p:sp>
        <p:sp>
          <p:nvSpPr>
            <p:cNvPr id="114" name="Oval 150">
              <a:extLst>
                <a:ext uri="{FF2B5EF4-FFF2-40B4-BE49-F238E27FC236}">
                  <a16:creationId xmlns:a16="http://schemas.microsoft.com/office/drawing/2014/main" id="{5923B78C-90A9-15E8-457B-630379E5FF87}"/>
                </a:ext>
              </a:extLst>
            </p:cNvPr>
            <p:cNvSpPr/>
            <p:nvPr/>
          </p:nvSpPr>
          <p:spPr>
            <a:xfrm>
              <a:off x="855630" y="434092"/>
              <a:ext cx="2246018"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a:sym typeface="Arial"/>
                </a:rPr>
                <a:t>Belgium – </a:t>
              </a:r>
              <a:r>
                <a:rPr kumimoji="0" lang="en-IE" sz="1600" b="1" i="1" u="none" strike="noStrike" kern="1200" cap="none" spc="0" normalizeH="0" baseline="0" noProof="0" dirty="0">
                  <a:ln>
                    <a:noFill/>
                  </a:ln>
                  <a:solidFill>
                    <a:srgbClr val="FF0000"/>
                  </a:solidFill>
                  <a:effectLst/>
                  <a:uLnTx/>
                  <a:uFillTx/>
                  <a:latin typeface="EC Square Sans Cond Pro"/>
                  <a:sym typeface="Arial"/>
                </a:rPr>
                <a:t>EUR </a:t>
              </a:r>
              <a:r>
                <a:rPr lang="en-IE" sz="1600" b="1" i="1" dirty="0">
                  <a:solidFill>
                    <a:srgbClr val="FF0000"/>
                  </a:solidFill>
                  <a:latin typeface="EC Square Sans Cond Pro"/>
                  <a:sym typeface="Arial"/>
                </a:rPr>
                <a:t>70m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77" name="Rectangle: Rounded Corners 176">
              <a:extLst>
                <a:ext uri="{FF2B5EF4-FFF2-40B4-BE49-F238E27FC236}">
                  <a16:creationId xmlns:a16="http://schemas.microsoft.com/office/drawing/2014/main" id="{46F4035D-0975-E767-7391-34EED5255EAD}"/>
                </a:ext>
              </a:extLst>
            </p:cNvPr>
            <p:cNvSpPr/>
            <p:nvPr/>
          </p:nvSpPr>
          <p:spPr>
            <a:xfrm>
              <a:off x="9034765" y="4451368"/>
              <a:ext cx="3130842" cy="449789"/>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3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3 regional and 1 national ERDF </a:t>
              </a:r>
              <a:r>
                <a:rPr kumimoji="0" lang="en-IE" sz="1300" b="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programmes</a:t>
              </a:r>
              <a:endParaRPr kumimoji="0" lang="en-IE" sz="1300" b="0" i="0" u="none" strike="noStrike" kern="0" cap="none" spc="0" normalizeH="0" baseline="0" noProof="0" dirty="0">
                <a:ln>
                  <a:noFill/>
                </a:ln>
                <a:solidFill>
                  <a:prstClr val="white"/>
                </a:solidFill>
                <a:effectLst/>
                <a:uLnTx/>
                <a:uFillTx/>
                <a:latin typeface="EC Square Sans Cond Pro" panose="020B0506040000020004" pitchFamily="34" charset="0"/>
                <a:ea typeface="+mn-ea"/>
                <a:cs typeface="+mn-cs"/>
                <a:sym typeface="Arial"/>
              </a:endParaRPr>
            </a:p>
          </p:txBody>
        </p:sp>
        <p:sp>
          <p:nvSpPr>
            <p:cNvPr id="178" name="Oval 150">
              <a:extLst>
                <a:ext uri="{FF2B5EF4-FFF2-40B4-BE49-F238E27FC236}">
                  <a16:creationId xmlns:a16="http://schemas.microsoft.com/office/drawing/2014/main" id="{97CF59FA-AA38-B153-3B2C-2D9854B34A89}"/>
                </a:ext>
              </a:extLst>
            </p:cNvPr>
            <p:cNvSpPr/>
            <p:nvPr/>
          </p:nvSpPr>
          <p:spPr>
            <a:xfrm>
              <a:off x="9223894" y="4206522"/>
              <a:ext cx="2204634"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a:ea typeface="+mn-ea"/>
                  <a:cs typeface="+mn-cs"/>
                  <a:sym typeface="Arial"/>
                </a:rPr>
                <a:t>Portugal – </a:t>
              </a:r>
              <a:r>
                <a:rPr kumimoji="0" lang="en-IE" sz="1600" b="1" i="1" u="none" strike="noStrike" kern="1200" cap="none" spc="0" normalizeH="0" baseline="0" noProof="0" dirty="0">
                  <a:ln>
                    <a:noFill/>
                  </a:ln>
                  <a:solidFill>
                    <a:srgbClr val="FF0000"/>
                  </a:solidFill>
                  <a:effectLst/>
                  <a:uLnTx/>
                  <a:uFillTx/>
                  <a:latin typeface="EC Square Sans Cond Pro"/>
                  <a:ea typeface="+mn-ea"/>
                  <a:cs typeface="+mn-cs"/>
                  <a:sym typeface="Arial"/>
                </a:rPr>
                <a:t>EUR 1.3bn</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81" name="Oval 150">
              <a:extLst>
                <a:ext uri="{FF2B5EF4-FFF2-40B4-BE49-F238E27FC236}">
                  <a16:creationId xmlns:a16="http://schemas.microsoft.com/office/drawing/2014/main" id="{28D1C810-AD96-258B-9FD2-6DEED884003E}"/>
                </a:ext>
              </a:extLst>
            </p:cNvPr>
            <p:cNvSpPr/>
            <p:nvPr/>
          </p:nvSpPr>
          <p:spPr>
            <a:xfrm>
              <a:off x="9432303" y="5623401"/>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Slovenia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103m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82" name="Rectangle: Rounded Corners 181">
              <a:extLst>
                <a:ext uri="{FF2B5EF4-FFF2-40B4-BE49-F238E27FC236}">
                  <a16:creationId xmlns:a16="http://schemas.microsoft.com/office/drawing/2014/main" id="{CE10D3E6-BC7B-6EB1-77EA-C230CBBFF845}"/>
                </a:ext>
              </a:extLst>
            </p:cNvPr>
            <p:cNvSpPr/>
            <p:nvPr/>
          </p:nvSpPr>
          <p:spPr>
            <a:xfrm>
              <a:off x="9247858" y="5929979"/>
              <a:ext cx="2687003" cy="287147"/>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ERDF programme</a:t>
              </a:r>
            </a:p>
          </p:txBody>
        </p:sp>
        <p:sp>
          <p:nvSpPr>
            <p:cNvPr id="183" name="Oval 150">
              <a:extLst>
                <a:ext uri="{FF2B5EF4-FFF2-40B4-BE49-F238E27FC236}">
                  <a16:creationId xmlns:a16="http://schemas.microsoft.com/office/drawing/2014/main" id="{16CFBD83-6542-6580-C767-9B68A8FB6F4A}"/>
                </a:ext>
              </a:extLst>
            </p:cNvPr>
            <p:cNvSpPr/>
            <p:nvPr/>
          </p:nvSpPr>
          <p:spPr>
            <a:xfrm>
              <a:off x="813714" y="6161062"/>
              <a:ext cx="2172033"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Croatia</a:t>
              </a:r>
              <a:r>
                <a:rPr kumimoji="0" lang="en-IE" sz="1600" b="1" i="0"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rPr>
                <a:t>EUR 198m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84" name="Rectangle: Rounded Corners 183">
              <a:extLst>
                <a:ext uri="{FF2B5EF4-FFF2-40B4-BE49-F238E27FC236}">
                  <a16:creationId xmlns:a16="http://schemas.microsoft.com/office/drawing/2014/main" id="{5E5B93DB-B6FB-A2C0-561C-55A59CBAC8B8}"/>
                </a:ext>
              </a:extLst>
            </p:cNvPr>
            <p:cNvSpPr/>
            <p:nvPr/>
          </p:nvSpPr>
          <p:spPr>
            <a:xfrm>
              <a:off x="646876" y="6475559"/>
              <a:ext cx="2687003" cy="287147"/>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E" sz="1400" b="1" dirty="0">
                  <a:solidFill>
                    <a:srgbClr val="082B7A"/>
                  </a:solidFill>
                  <a:latin typeface="EC Square Sans Cond Pro" panose="020B0506040000020004" pitchFamily="34" charset="0"/>
                  <a:sym typeface="Arial"/>
                </a:rPr>
                <a:t>2</a:t>
              </a: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 national ERDF programmes</a:t>
              </a:r>
            </a:p>
          </p:txBody>
        </p:sp>
        <p:sp>
          <p:nvSpPr>
            <p:cNvPr id="1071" name="Rectangle: Rounded Corners 1070">
              <a:extLst>
                <a:ext uri="{FF2B5EF4-FFF2-40B4-BE49-F238E27FC236}">
                  <a16:creationId xmlns:a16="http://schemas.microsoft.com/office/drawing/2014/main" id="{D1EFB132-07CB-EB47-72B2-30F7E71414D4}"/>
                </a:ext>
              </a:extLst>
            </p:cNvPr>
            <p:cNvSpPr/>
            <p:nvPr/>
          </p:nvSpPr>
          <p:spPr>
            <a:xfrm>
              <a:off x="9265511" y="6558166"/>
              <a:ext cx="2687003" cy="287147"/>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ERDF programme</a:t>
              </a:r>
            </a:p>
          </p:txBody>
        </p:sp>
        <p:sp>
          <p:nvSpPr>
            <p:cNvPr id="1072" name="Oval 1071">
              <a:extLst>
                <a:ext uri="{FF2B5EF4-FFF2-40B4-BE49-F238E27FC236}">
                  <a16:creationId xmlns:a16="http://schemas.microsoft.com/office/drawing/2014/main" id="{7EF10348-67EA-D2B9-357A-26985F0C8B06}"/>
                </a:ext>
              </a:extLst>
            </p:cNvPr>
            <p:cNvSpPr/>
            <p:nvPr/>
          </p:nvSpPr>
          <p:spPr>
            <a:xfrm rot="21032275">
              <a:off x="4054863" y="664352"/>
              <a:ext cx="2556049" cy="74146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600" b="1" i="0" u="none" strike="noStrike" kern="0" cap="none" spc="0" normalizeH="0" baseline="0" noProof="0">
                  <a:ln>
                    <a:noFill/>
                  </a:ln>
                  <a:solidFill>
                    <a:srgbClr val="082B7A"/>
                  </a:solidFill>
                  <a:effectLst/>
                  <a:uLnTx/>
                  <a:uFillTx/>
                  <a:latin typeface="EC Square Sans Cond Pro" panose="020B0506040000020004" pitchFamily="34" charset="0"/>
                  <a:ea typeface="+mn-ea"/>
                  <a:cs typeface="+mn-cs"/>
                  <a:sym typeface="Arial"/>
                </a:rPr>
                <a:t>EUR 13.7 </a:t>
              </a:r>
              <a:r>
                <a:rPr kumimoji="0" lang="en-IE" sz="1600" b="1" i="0" u="none" strike="noStrike" kern="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bn allocation to STEP adopted</a:t>
              </a:r>
            </a:p>
          </p:txBody>
        </p:sp>
        <p:sp>
          <p:nvSpPr>
            <p:cNvPr id="5" name="Rectangle: Rounded Corners 4">
              <a:extLst>
                <a:ext uri="{FF2B5EF4-FFF2-40B4-BE49-F238E27FC236}">
                  <a16:creationId xmlns:a16="http://schemas.microsoft.com/office/drawing/2014/main" id="{CC4AE071-3DC7-2111-FF5A-391758422057}"/>
                </a:ext>
              </a:extLst>
            </p:cNvPr>
            <p:cNvSpPr/>
            <p:nvPr/>
          </p:nvSpPr>
          <p:spPr>
            <a:xfrm>
              <a:off x="129315" y="488878"/>
              <a:ext cx="3708068" cy="57319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9093EFC4-20FF-DC22-F792-CEA656DE4AC5}"/>
                </a:ext>
              </a:extLst>
            </p:cNvPr>
            <p:cNvSpPr txBox="1"/>
            <p:nvPr/>
          </p:nvSpPr>
          <p:spPr>
            <a:xfrm>
              <a:off x="888842" y="766639"/>
              <a:ext cx="234973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cs typeface="Arial"/>
                  <a:sym typeface="Arial"/>
                </a:rPr>
                <a:t>2 regional ERDF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cs typeface="Arial"/>
                  <a:sym typeface="Arial"/>
                </a:rPr>
                <a:t>programmes</a:t>
              </a:r>
            </a:p>
          </p:txBody>
        </p:sp>
        <p:sp>
          <p:nvSpPr>
            <p:cNvPr id="10" name="Rectangle: Rounded Corners 9">
              <a:extLst>
                <a:ext uri="{FF2B5EF4-FFF2-40B4-BE49-F238E27FC236}">
                  <a16:creationId xmlns:a16="http://schemas.microsoft.com/office/drawing/2014/main" id="{EABBD347-0C6A-1AB3-CC0C-1DB1112054F3}"/>
                </a:ext>
              </a:extLst>
            </p:cNvPr>
            <p:cNvSpPr/>
            <p:nvPr/>
          </p:nvSpPr>
          <p:spPr>
            <a:xfrm>
              <a:off x="136344" y="1754673"/>
              <a:ext cx="3708068" cy="524578"/>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id="{619FAAF8-9042-D65A-7777-3CAE7FDFF67D}"/>
                </a:ext>
              </a:extLst>
            </p:cNvPr>
            <p:cNvSpPr/>
            <p:nvPr/>
          </p:nvSpPr>
          <p:spPr>
            <a:xfrm>
              <a:off x="136344" y="4604993"/>
              <a:ext cx="3760783" cy="734487"/>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id="{8EB6CBA3-CC3F-5FEF-8CB2-D0231D065AE8}"/>
                </a:ext>
              </a:extLst>
            </p:cNvPr>
            <p:cNvSpPr/>
            <p:nvPr/>
          </p:nvSpPr>
          <p:spPr>
            <a:xfrm>
              <a:off x="124118" y="3808605"/>
              <a:ext cx="3720293" cy="71131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6" name="Rectangle: Rounded Corners 15">
              <a:extLst>
                <a:ext uri="{FF2B5EF4-FFF2-40B4-BE49-F238E27FC236}">
                  <a16:creationId xmlns:a16="http://schemas.microsoft.com/office/drawing/2014/main" id="{763C50DC-268F-F946-6780-418BC4ACBBB4}"/>
                </a:ext>
              </a:extLst>
            </p:cNvPr>
            <p:cNvSpPr/>
            <p:nvPr/>
          </p:nvSpPr>
          <p:spPr>
            <a:xfrm>
              <a:off x="118702" y="2353852"/>
              <a:ext cx="3725710" cy="69032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17" name="Rectangle: Rounded Corners 16">
              <a:extLst>
                <a:ext uri="{FF2B5EF4-FFF2-40B4-BE49-F238E27FC236}">
                  <a16:creationId xmlns:a16="http://schemas.microsoft.com/office/drawing/2014/main" id="{78DDAE9D-B828-410B-7C82-9E799A8A3231}"/>
                </a:ext>
              </a:extLst>
            </p:cNvPr>
            <p:cNvSpPr/>
            <p:nvPr/>
          </p:nvSpPr>
          <p:spPr>
            <a:xfrm>
              <a:off x="151685" y="5418808"/>
              <a:ext cx="3746167" cy="65312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8" name="Rectangle: Rounded Corners 17">
              <a:extLst>
                <a:ext uri="{FF2B5EF4-FFF2-40B4-BE49-F238E27FC236}">
                  <a16:creationId xmlns:a16="http://schemas.microsoft.com/office/drawing/2014/main" id="{CE6E1DFC-EDE7-9593-6676-2CAA01C81714}"/>
                </a:ext>
              </a:extLst>
            </p:cNvPr>
            <p:cNvSpPr/>
            <p:nvPr/>
          </p:nvSpPr>
          <p:spPr>
            <a:xfrm>
              <a:off x="125369" y="6139723"/>
              <a:ext cx="3760783" cy="634508"/>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19" name="Rectangle: Rounded Corners 18">
              <a:extLst>
                <a:ext uri="{FF2B5EF4-FFF2-40B4-BE49-F238E27FC236}">
                  <a16:creationId xmlns:a16="http://schemas.microsoft.com/office/drawing/2014/main" id="{91A46C75-8DA3-FD48-4B5D-2749452FD4AD}"/>
                </a:ext>
              </a:extLst>
            </p:cNvPr>
            <p:cNvSpPr/>
            <p:nvPr/>
          </p:nvSpPr>
          <p:spPr>
            <a:xfrm>
              <a:off x="8217053" y="179173"/>
              <a:ext cx="3838601" cy="605623"/>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0" name="Rectangle: Rounded Corners 19">
              <a:extLst>
                <a:ext uri="{FF2B5EF4-FFF2-40B4-BE49-F238E27FC236}">
                  <a16:creationId xmlns:a16="http://schemas.microsoft.com/office/drawing/2014/main" id="{32548BB0-EBAC-D002-DC95-4036287448A0}"/>
                </a:ext>
              </a:extLst>
            </p:cNvPr>
            <p:cNvSpPr/>
            <p:nvPr/>
          </p:nvSpPr>
          <p:spPr>
            <a:xfrm>
              <a:off x="4215608" y="5995469"/>
              <a:ext cx="3760783" cy="79842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21" name="Rectangle: Rounded Corners 20">
              <a:extLst>
                <a:ext uri="{FF2B5EF4-FFF2-40B4-BE49-F238E27FC236}">
                  <a16:creationId xmlns:a16="http://schemas.microsoft.com/office/drawing/2014/main" id="{6F7E7E56-7DFD-FB90-428A-167F9050F442}"/>
                </a:ext>
              </a:extLst>
            </p:cNvPr>
            <p:cNvSpPr/>
            <p:nvPr/>
          </p:nvSpPr>
          <p:spPr>
            <a:xfrm>
              <a:off x="8229600" y="1511961"/>
              <a:ext cx="3838602" cy="65312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3" name="Rectangle: Rounded Corners 22">
              <a:extLst>
                <a:ext uri="{FF2B5EF4-FFF2-40B4-BE49-F238E27FC236}">
                  <a16:creationId xmlns:a16="http://schemas.microsoft.com/office/drawing/2014/main" id="{A5BFC3D6-742A-45E2-692D-82686D9DAFF8}"/>
                </a:ext>
              </a:extLst>
            </p:cNvPr>
            <p:cNvSpPr/>
            <p:nvPr/>
          </p:nvSpPr>
          <p:spPr>
            <a:xfrm>
              <a:off x="8219768" y="2254824"/>
              <a:ext cx="3824473" cy="653122"/>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4" name="Rectangle: Rounded Corners 23">
              <a:extLst>
                <a:ext uri="{FF2B5EF4-FFF2-40B4-BE49-F238E27FC236}">
                  <a16:creationId xmlns:a16="http://schemas.microsoft.com/office/drawing/2014/main" id="{8B88C134-0D4D-EF94-DE34-444DC5423374}"/>
                </a:ext>
              </a:extLst>
            </p:cNvPr>
            <p:cNvSpPr/>
            <p:nvPr/>
          </p:nvSpPr>
          <p:spPr>
            <a:xfrm>
              <a:off x="8229599" y="2947666"/>
              <a:ext cx="3810715" cy="565168"/>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7" name="Rectangle: Rounded Corners 26">
              <a:extLst>
                <a:ext uri="{FF2B5EF4-FFF2-40B4-BE49-F238E27FC236}">
                  <a16:creationId xmlns:a16="http://schemas.microsoft.com/office/drawing/2014/main" id="{71F86566-7993-6F05-D3A7-90300864A1F9}"/>
                </a:ext>
              </a:extLst>
            </p:cNvPr>
            <p:cNvSpPr/>
            <p:nvPr/>
          </p:nvSpPr>
          <p:spPr>
            <a:xfrm>
              <a:off x="8229600" y="3558698"/>
              <a:ext cx="3810715" cy="61600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8" name="Rectangle: Rounded Corners 27">
              <a:extLst>
                <a:ext uri="{FF2B5EF4-FFF2-40B4-BE49-F238E27FC236}">
                  <a16:creationId xmlns:a16="http://schemas.microsoft.com/office/drawing/2014/main" id="{EC955283-AD0A-5005-0CEB-2495E67C6984}"/>
                </a:ext>
              </a:extLst>
            </p:cNvPr>
            <p:cNvSpPr/>
            <p:nvPr/>
          </p:nvSpPr>
          <p:spPr>
            <a:xfrm>
              <a:off x="8239565" y="4250584"/>
              <a:ext cx="3791050" cy="58477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29" name="Rectangle: Rounded Corners 28">
              <a:extLst>
                <a:ext uri="{FF2B5EF4-FFF2-40B4-BE49-F238E27FC236}">
                  <a16:creationId xmlns:a16="http://schemas.microsoft.com/office/drawing/2014/main" id="{09070C3F-01B8-6BF9-D0FE-3922FE3F3F76}"/>
                </a:ext>
              </a:extLst>
            </p:cNvPr>
            <p:cNvSpPr/>
            <p:nvPr/>
          </p:nvSpPr>
          <p:spPr>
            <a:xfrm>
              <a:off x="8259096" y="4906297"/>
              <a:ext cx="3809105" cy="747385"/>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30" name="Rectangle: Rounded Corners 29">
              <a:extLst>
                <a:ext uri="{FF2B5EF4-FFF2-40B4-BE49-F238E27FC236}">
                  <a16:creationId xmlns:a16="http://schemas.microsoft.com/office/drawing/2014/main" id="{EA17ED16-87EE-7595-FEC8-F22FC2AEFDEE}"/>
                </a:ext>
              </a:extLst>
            </p:cNvPr>
            <p:cNvSpPr/>
            <p:nvPr/>
          </p:nvSpPr>
          <p:spPr>
            <a:xfrm>
              <a:off x="8268929" y="5712542"/>
              <a:ext cx="3772945" cy="52698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33" name="Rectangle: Rounded Corners 32">
              <a:extLst>
                <a:ext uri="{FF2B5EF4-FFF2-40B4-BE49-F238E27FC236}">
                  <a16:creationId xmlns:a16="http://schemas.microsoft.com/office/drawing/2014/main" id="{DE786C47-8D7A-E8E1-06F8-72BFF1E4F5BD}"/>
                </a:ext>
              </a:extLst>
            </p:cNvPr>
            <p:cNvSpPr/>
            <p:nvPr/>
          </p:nvSpPr>
          <p:spPr>
            <a:xfrm>
              <a:off x="8259097" y="6312310"/>
              <a:ext cx="3777073" cy="507143"/>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612A4D35-6460-C055-784F-4E4613296FF0}"/>
                </a:ext>
              </a:extLst>
            </p:cNvPr>
            <p:cNvSpPr/>
            <p:nvPr/>
          </p:nvSpPr>
          <p:spPr>
            <a:xfrm>
              <a:off x="10019967" y="-481360"/>
              <a:ext cx="2172033" cy="36706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0" cap="none" spc="0" normalizeH="0" baseline="0" noProof="0">
                  <a:ln>
                    <a:noFill/>
                  </a:ln>
                  <a:solidFill>
                    <a:sysClr val="windowText" lastClr="000000"/>
                  </a:solidFill>
                  <a:effectLst/>
                  <a:uLnTx/>
                  <a:uFillTx/>
                  <a:latin typeface="Arial"/>
                  <a:ea typeface="+mn-ea"/>
                  <a:cs typeface="+mn-cs"/>
                  <a:sym typeface="Arial"/>
                </a:rPr>
                <a:t>Design Suggestion</a:t>
              </a:r>
            </a:p>
          </p:txBody>
        </p:sp>
        <p:pic>
          <p:nvPicPr>
            <p:cNvPr id="15" name="Picture 14">
              <a:extLst>
                <a:ext uri="{FF2B5EF4-FFF2-40B4-BE49-F238E27FC236}">
                  <a16:creationId xmlns:a16="http://schemas.microsoft.com/office/drawing/2014/main" id="{65772F62-841E-D23E-2D86-06DA1A83E363}"/>
                </a:ext>
              </a:extLst>
            </p:cNvPr>
            <p:cNvPicPr>
              <a:picLocks noChangeAspect="1"/>
            </p:cNvPicPr>
            <p:nvPr/>
          </p:nvPicPr>
          <p:blipFill>
            <a:blip r:embed="rId5"/>
            <a:stretch>
              <a:fillRect/>
            </a:stretch>
          </p:blipFill>
          <p:spPr>
            <a:xfrm>
              <a:off x="8420196" y="3604373"/>
              <a:ext cx="535346" cy="527662"/>
            </a:xfrm>
            <a:prstGeom prst="rect">
              <a:avLst/>
            </a:prstGeom>
          </p:spPr>
        </p:pic>
        <p:pic>
          <p:nvPicPr>
            <p:cNvPr id="54" name="Picture 53">
              <a:extLst>
                <a:ext uri="{FF2B5EF4-FFF2-40B4-BE49-F238E27FC236}">
                  <a16:creationId xmlns:a16="http://schemas.microsoft.com/office/drawing/2014/main" id="{0CE4A8E3-20DA-DA10-8412-D17422EDB58E}"/>
                </a:ext>
              </a:extLst>
            </p:cNvPr>
            <p:cNvPicPr>
              <a:picLocks noChangeAspect="1"/>
            </p:cNvPicPr>
            <p:nvPr/>
          </p:nvPicPr>
          <p:blipFill>
            <a:blip r:embed="rId6"/>
            <a:stretch>
              <a:fillRect/>
            </a:stretch>
          </p:blipFill>
          <p:spPr>
            <a:xfrm>
              <a:off x="8506595" y="6388287"/>
              <a:ext cx="864762" cy="405608"/>
            </a:xfrm>
            <a:prstGeom prst="rect">
              <a:avLst/>
            </a:prstGeom>
          </p:spPr>
        </p:pic>
        <p:pic>
          <p:nvPicPr>
            <p:cNvPr id="40" name="Picture 39">
              <a:extLst>
                <a:ext uri="{FF2B5EF4-FFF2-40B4-BE49-F238E27FC236}">
                  <a16:creationId xmlns:a16="http://schemas.microsoft.com/office/drawing/2014/main" id="{E179079D-D59B-4835-257B-A66584A112CD}"/>
                </a:ext>
              </a:extLst>
            </p:cNvPr>
            <p:cNvPicPr>
              <a:picLocks noChangeAspect="1"/>
            </p:cNvPicPr>
            <p:nvPr/>
          </p:nvPicPr>
          <p:blipFill>
            <a:blip r:embed="rId7"/>
            <a:stretch>
              <a:fillRect/>
            </a:stretch>
          </p:blipFill>
          <p:spPr>
            <a:xfrm>
              <a:off x="151685" y="553259"/>
              <a:ext cx="535262" cy="459497"/>
            </a:xfrm>
            <a:prstGeom prst="rect">
              <a:avLst/>
            </a:prstGeom>
          </p:spPr>
        </p:pic>
        <p:pic>
          <p:nvPicPr>
            <p:cNvPr id="43" name="Picture 42">
              <a:extLst>
                <a:ext uri="{FF2B5EF4-FFF2-40B4-BE49-F238E27FC236}">
                  <a16:creationId xmlns:a16="http://schemas.microsoft.com/office/drawing/2014/main" id="{F76C0703-3600-B204-FCE8-928C09F0CF1D}"/>
                </a:ext>
              </a:extLst>
            </p:cNvPr>
            <p:cNvPicPr>
              <a:picLocks noChangeAspect="1"/>
            </p:cNvPicPr>
            <p:nvPr/>
          </p:nvPicPr>
          <p:blipFill>
            <a:blip r:embed="rId8"/>
            <a:stretch>
              <a:fillRect/>
            </a:stretch>
          </p:blipFill>
          <p:spPr>
            <a:xfrm>
              <a:off x="239486" y="2346225"/>
              <a:ext cx="530429" cy="683591"/>
            </a:xfrm>
            <a:prstGeom prst="rect">
              <a:avLst/>
            </a:prstGeom>
          </p:spPr>
        </p:pic>
        <p:pic>
          <p:nvPicPr>
            <p:cNvPr id="47" name="Picture 46">
              <a:extLst>
                <a:ext uri="{FF2B5EF4-FFF2-40B4-BE49-F238E27FC236}">
                  <a16:creationId xmlns:a16="http://schemas.microsoft.com/office/drawing/2014/main" id="{57A8A8DA-CDAA-4C24-816B-58508B8F038D}"/>
                </a:ext>
              </a:extLst>
            </p:cNvPr>
            <p:cNvPicPr>
              <a:picLocks noChangeAspect="1"/>
            </p:cNvPicPr>
            <p:nvPr/>
          </p:nvPicPr>
          <p:blipFill>
            <a:blip r:embed="rId9"/>
            <a:stretch>
              <a:fillRect/>
            </a:stretch>
          </p:blipFill>
          <p:spPr>
            <a:xfrm>
              <a:off x="218925" y="6134640"/>
              <a:ext cx="561199" cy="544693"/>
            </a:xfrm>
            <a:prstGeom prst="rect">
              <a:avLst/>
            </a:prstGeom>
          </p:spPr>
        </p:pic>
        <p:pic>
          <p:nvPicPr>
            <p:cNvPr id="50" name="Picture 49">
              <a:extLst>
                <a:ext uri="{FF2B5EF4-FFF2-40B4-BE49-F238E27FC236}">
                  <a16:creationId xmlns:a16="http://schemas.microsoft.com/office/drawing/2014/main" id="{4426FA11-080A-7A37-78A8-E247B3BD644F}"/>
                </a:ext>
              </a:extLst>
            </p:cNvPr>
            <p:cNvPicPr>
              <a:picLocks noChangeAspect="1"/>
            </p:cNvPicPr>
            <p:nvPr/>
          </p:nvPicPr>
          <p:blipFill>
            <a:blip r:embed="rId10"/>
            <a:stretch>
              <a:fillRect/>
            </a:stretch>
          </p:blipFill>
          <p:spPr>
            <a:xfrm>
              <a:off x="8341225" y="967254"/>
              <a:ext cx="637645" cy="462191"/>
            </a:xfrm>
            <a:prstGeom prst="rect">
              <a:avLst/>
            </a:prstGeom>
          </p:spPr>
        </p:pic>
        <p:pic>
          <p:nvPicPr>
            <p:cNvPr id="52" name="Picture 51" descr="A green map with white lines&#10;&#10;AI-generated content may be incorrect.">
              <a:extLst>
                <a:ext uri="{FF2B5EF4-FFF2-40B4-BE49-F238E27FC236}">
                  <a16:creationId xmlns:a16="http://schemas.microsoft.com/office/drawing/2014/main" id="{6E170BBF-A178-44AC-38CC-91A7156771DB}"/>
                </a:ext>
              </a:extLst>
            </p:cNvPr>
            <p:cNvPicPr>
              <a:picLocks noChangeAspect="1"/>
            </p:cNvPicPr>
            <p:nvPr/>
          </p:nvPicPr>
          <p:blipFill>
            <a:blip r:embed="rId11"/>
            <a:stretch>
              <a:fillRect/>
            </a:stretch>
          </p:blipFill>
          <p:spPr>
            <a:xfrm>
              <a:off x="8346476" y="3023362"/>
              <a:ext cx="877418" cy="396567"/>
            </a:xfrm>
            <a:prstGeom prst="rect">
              <a:avLst/>
            </a:prstGeom>
          </p:spPr>
        </p:pic>
        <p:pic>
          <p:nvPicPr>
            <p:cNvPr id="53" name="Picture 52">
              <a:extLst>
                <a:ext uri="{FF2B5EF4-FFF2-40B4-BE49-F238E27FC236}">
                  <a16:creationId xmlns:a16="http://schemas.microsoft.com/office/drawing/2014/main" id="{D86D5E94-7AA3-37D1-A143-8F96A6E5E329}"/>
                </a:ext>
              </a:extLst>
            </p:cNvPr>
            <p:cNvPicPr>
              <a:picLocks noChangeAspect="1"/>
            </p:cNvPicPr>
            <p:nvPr/>
          </p:nvPicPr>
          <p:blipFill>
            <a:blip r:embed="rId12"/>
            <a:stretch>
              <a:fillRect/>
            </a:stretch>
          </p:blipFill>
          <p:spPr>
            <a:xfrm>
              <a:off x="8298137" y="2237139"/>
              <a:ext cx="518884" cy="659468"/>
            </a:xfrm>
            <a:prstGeom prst="rect">
              <a:avLst/>
            </a:prstGeom>
          </p:spPr>
        </p:pic>
        <p:pic>
          <p:nvPicPr>
            <p:cNvPr id="62" name="Picture 61">
              <a:extLst>
                <a:ext uri="{FF2B5EF4-FFF2-40B4-BE49-F238E27FC236}">
                  <a16:creationId xmlns:a16="http://schemas.microsoft.com/office/drawing/2014/main" id="{A1D34F74-7A99-C624-DB7A-86C0B98A0CAC}"/>
                </a:ext>
              </a:extLst>
            </p:cNvPr>
            <p:cNvPicPr>
              <a:picLocks noChangeAspect="1"/>
            </p:cNvPicPr>
            <p:nvPr/>
          </p:nvPicPr>
          <p:blipFill>
            <a:blip r:embed="rId13"/>
            <a:stretch>
              <a:fillRect/>
            </a:stretch>
          </p:blipFill>
          <p:spPr>
            <a:xfrm>
              <a:off x="8595247" y="5763612"/>
              <a:ext cx="600525" cy="465228"/>
            </a:xfrm>
            <a:prstGeom prst="rect">
              <a:avLst/>
            </a:prstGeom>
          </p:spPr>
        </p:pic>
      </p:grpSp>
      <p:pic>
        <p:nvPicPr>
          <p:cNvPr id="37" name="Picture 36">
            <a:extLst>
              <a:ext uri="{FF2B5EF4-FFF2-40B4-BE49-F238E27FC236}">
                <a16:creationId xmlns:a16="http://schemas.microsoft.com/office/drawing/2014/main" id="{4E426EA1-23A6-5975-79E2-6B88D343F404}"/>
              </a:ext>
            </a:extLst>
          </p:cNvPr>
          <p:cNvPicPr>
            <a:picLocks noChangeAspect="1"/>
          </p:cNvPicPr>
          <p:nvPr/>
        </p:nvPicPr>
        <p:blipFill>
          <a:blip r:embed="rId14"/>
          <a:stretch>
            <a:fillRect/>
          </a:stretch>
        </p:blipFill>
        <p:spPr>
          <a:xfrm>
            <a:off x="183992" y="3804699"/>
            <a:ext cx="662029" cy="686407"/>
          </a:xfrm>
          <a:prstGeom prst="rect">
            <a:avLst/>
          </a:prstGeom>
        </p:spPr>
      </p:pic>
      <p:sp>
        <p:nvSpPr>
          <p:cNvPr id="38" name="Oval 150">
            <a:extLst>
              <a:ext uri="{FF2B5EF4-FFF2-40B4-BE49-F238E27FC236}">
                <a16:creationId xmlns:a16="http://schemas.microsoft.com/office/drawing/2014/main" id="{6F833429-04C3-5232-65E3-8724086C9E63}"/>
              </a:ext>
            </a:extLst>
          </p:cNvPr>
          <p:cNvSpPr/>
          <p:nvPr/>
        </p:nvSpPr>
        <p:spPr>
          <a:xfrm>
            <a:off x="846021" y="3735015"/>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a:ea typeface="+mn-ea"/>
                <a:cs typeface="+mn-cs"/>
                <a:sym typeface="Arial"/>
              </a:rPr>
              <a:t>Greece</a:t>
            </a:r>
            <a:r>
              <a:rPr kumimoji="0" lang="en-IE" sz="1600" b="1" i="0" u="none" strike="noStrike" kern="1200" cap="none" spc="0" normalizeH="0" baseline="0" noProof="0" dirty="0">
                <a:ln>
                  <a:noFill/>
                </a:ln>
                <a:solidFill>
                  <a:srgbClr val="FF0000"/>
                </a:solidFill>
                <a:effectLst/>
                <a:uLnTx/>
                <a:uFillTx/>
                <a:latin typeface="EC Square Sans Cond Pro"/>
                <a:ea typeface="+mn-ea"/>
                <a:cs typeface="+mn-cs"/>
                <a:sym typeface="Arial"/>
              </a:rPr>
              <a:t> – </a:t>
            </a:r>
            <a:r>
              <a:rPr kumimoji="0" lang="en-IE" sz="1600" b="1" i="1" u="none" strike="noStrike" kern="1200" cap="none" spc="0" normalizeH="0" baseline="0" noProof="0" dirty="0">
                <a:ln>
                  <a:noFill/>
                </a:ln>
                <a:solidFill>
                  <a:srgbClr val="FF0000"/>
                </a:solidFill>
                <a:effectLst/>
                <a:uLnTx/>
                <a:uFillTx/>
                <a:latin typeface="EC Square Sans Cond Pro"/>
                <a:ea typeface="+mn-ea"/>
                <a:cs typeface="+mn-cs"/>
                <a:sym typeface="Arial"/>
              </a:rPr>
              <a:t>EUR </a:t>
            </a:r>
            <a:r>
              <a:rPr lang="en-IE" sz="1600" b="1" i="1" dirty="0">
                <a:solidFill>
                  <a:srgbClr val="FF0000"/>
                </a:solidFill>
                <a:latin typeface="EC Square Sans Cond Pro"/>
                <a:sym typeface="Arial"/>
              </a:rPr>
              <a:t>334</a:t>
            </a:r>
            <a:r>
              <a:rPr lang="en-IE" sz="1600" b="1" i="1" kern="0" dirty="0">
                <a:solidFill>
                  <a:srgbClr val="FF0000"/>
                </a:solidFill>
                <a:latin typeface="EC Square Sans Cond Pro"/>
                <a:sym typeface="Arial"/>
              </a:rPr>
              <a:t>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42" name="TextBox 41">
            <a:extLst>
              <a:ext uri="{FF2B5EF4-FFF2-40B4-BE49-F238E27FC236}">
                <a16:creationId xmlns:a16="http://schemas.microsoft.com/office/drawing/2014/main" id="{73D50E2A-1BDA-2BFE-0944-10FB0092A6F5}"/>
              </a:ext>
            </a:extLst>
          </p:cNvPr>
          <p:cNvSpPr txBox="1"/>
          <p:nvPr/>
        </p:nvSpPr>
        <p:spPr>
          <a:xfrm>
            <a:off x="668466" y="4047221"/>
            <a:ext cx="3142165" cy="523220"/>
          </a:xfrm>
          <a:prstGeom prst="rect">
            <a:avLst/>
          </a:prstGeom>
          <a:noFill/>
        </p:spPr>
        <p:txBody>
          <a:bodyPr wrap="square" lIns="91440" tIns="45720" rIns="91440" bIns="45720" anchor="t">
            <a:spAutoFit/>
          </a:bodyPr>
          <a:lstStyle/>
          <a:p>
            <a:pPr algn="ctr">
              <a:buClr>
                <a:srgbClr val="000000"/>
              </a:buClr>
              <a:defRPr/>
            </a:pPr>
            <a:r>
              <a:rPr kumimoji="0" lang="en-IE" sz="1400" b="1" i="0" u="none" strike="noStrike" kern="0" cap="none" spc="0" normalizeH="0" baseline="0" noProof="0" dirty="0">
                <a:ln>
                  <a:noFill/>
                </a:ln>
                <a:solidFill>
                  <a:srgbClr val="082B7A"/>
                </a:solidFill>
                <a:effectLst/>
                <a:uLnTx/>
                <a:uFillTx/>
                <a:latin typeface="EC Square Sans Cond Pro"/>
                <a:cs typeface="Arial"/>
                <a:sym typeface="Arial"/>
              </a:rPr>
              <a:t>2 </a:t>
            </a:r>
            <a:r>
              <a:rPr kumimoji="0" lang="en-IE" sz="1400" b="1" i="0" u="none" strike="noStrike" kern="1200" cap="none" spc="0" normalizeH="0" baseline="0" noProof="0" dirty="0">
                <a:ln>
                  <a:noFill/>
                </a:ln>
                <a:solidFill>
                  <a:srgbClr val="082B7A"/>
                </a:solidFill>
                <a:effectLst/>
                <a:uLnTx/>
                <a:uFillTx/>
                <a:latin typeface="EC Square Sans Cond Pro"/>
                <a:cs typeface="Arial"/>
                <a:sym typeface="Arial"/>
              </a:rPr>
              <a:t>national </a:t>
            </a:r>
            <a:r>
              <a:rPr lang="en-IE" sz="1400" b="1" dirty="0">
                <a:solidFill>
                  <a:srgbClr val="082B7A"/>
                </a:solidFill>
                <a:latin typeface="EC Square Sans Cond Pro"/>
                <a:cs typeface="Arial"/>
                <a:sym typeface="Arial"/>
              </a:rPr>
              <a:t>ESF</a:t>
            </a:r>
            <a:r>
              <a:rPr kumimoji="0" lang="en-IE" sz="1400" b="1" i="0" u="none" strike="noStrike" kern="1200" cap="none" spc="0" normalizeH="0" baseline="0" noProof="0" dirty="0">
                <a:ln>
                  <a:noFill/>
                </a:ln>
                <a:solidFill>
                  <a:srgbClr val="082B7A"/>
                </a:solidFill>
                <a:effectLst/>
                <a:uLnTx/>
                <a:uFillTx/>
                <a:latin typeface="EC Square Sans Cond Pro"/>
                <a:cs typeface="Arial"/>
                <a:sym typeface="Arial"/>
              </a:rPr>
              <a:t>+, 1 National JTF and </a:t>
            </a:r>
            <a:r>
              <a:rPr lang="en-IE" sz="1400" b="1" dirty="0">
                <a:solidFill>
                  <a:srgbClr val="082B7A"/>
                </a:solidFill>
                <a:latin typeface="EC Square Sans Cond Pro"/>
                <a:cs typeface="Arial"/>
                <a:sym typeface="Arial"/>
              </a:rPr>
              <a:t>ERDF and </a:t>
            </a:r>
            <a:r>
              <a:rPr kumimoji="0" lang="en-IE" sz="1400" b="1" i="0" u="none" strike="noStrike" kern="1200" cap="none" spc="0" normalizeH="0" baseline="0" noProof="0" dirty="0">
                <a:ln>
                  <a:noFill/>
                </a:ln>
                <a:solidFill>
                  <a:srgbClr val="082B7A"/>
                </a:solidFill>
                <a:effectLst/>
                <a:uLnTx/>
                <a:uFillTx/>
                <a:latin typeface="EC Square Sans Cond Pro"/>
                <a:cs typeface="Arial"/>
                <a:sym typeface="Arial"/>
              </a:rPr>
              <a:t>1 regional ERDF </a:t>
            </a:r>
            <a:r>
              <a:rPr kumimoji="0" lang="en-IE" sz="1400" b="0" i="0" u="none" strike="noStrike" kern="1200" cap="none" spc="0" normalizeH="0" baseline="0" noProof="0" dirty="0">
                <a:ln>
                  <a:noFill/>
                </a:ln>
                <a:solidFill>
                  <a:srgbClr val="082B7A"/>
                </a:solidFill>
                <a:effectLst/>
                <a:uLnTx/>
                <a:uFillTx/>
                <a:latin typeface="EC Square Sans Cond Pro"/>
                <a:cs typeface="Arial"/>
                <a:sym typeface="Arial"/>
              </a:rPr>
              <a:t>programme</a:t>
            </a:r>
          </a:p>
        </p:txBody>
      </p:sp>
      <p:grpSp>
        <p:nvGrpSpPr>
          <p:cNvPr id="1046" name="Group 1045">
            <a:extLst>
              <a:ext uri="{FF2B5EF4-FFF2-40B4-BE49-F238E27FC236}">
                <a16:creationId xmlns:a16="http://schemas.microsoft.com/office/drawing/2014/main" id="{260341AD-F2AE-15CB-8F14-7C2330032EED}"/>
              </a:ext>
            </a:extLst>
          </p:cNvPr>
          <p:cNvGrpSpPr>
            <a:grpSpLocks noChangeAspect="1"/>
          </p:cNvGrpSpPr>
          <p:nvPr/>
        </p:nvGrpSpPr>
        <p:grpSpPr>
          <a:xfrm>
            <a:off x="3955927" y="804865"/>
            <a:ext cx="3744055" cy="4677890"/>
            <a:chOff x="6929438" y="1244600"/>
            <a:chExt cx="4086225" cy="5105400"/>
          </a:xfrm>
        </p:grpSpPr>
        <p:sp>
          <p:nvSpPr>
            <p:cNvPr id="1047" name="Freeform 11">
              <a:extLst>
                <a:ext uri="{FF2B5EF4-FFF2-40B4-BE49-F238E27FC236}">
                  <a16:creationId xmlns:a16="http://schemas.microsoft.com/office/drawing/2014/main" id="{9F935B8C-D79C-87A0-0734-D40FFF7A286C}"/>
                </a:ext>
              </a:extLst>
            </p:cNvPr>
            <p:cNvSpPr>
              <a:spLocks/>
            </p:cNvSpPr>
            <p:nvPr/>
          </p:nvSpPr>
          <p:spPr bwMode="auto">
            <a:xfrm>
              <a:off x="8870950" y="4849813"/>
              <a:ext cx="342900" cy="215900"/>
            </a:xfrm>
            <a:custGeom>
              <a:avLst/>
              <a:gdLst>
                <a:gd name="T0" fmla="*/ 35 w 90"/>
                <a:gd name="T1" fmla="*/ 53 h 57"/>
                <a:gd name="T2" fmla="*/ 41 w 90"/>
                <a:gd name="T3" fmla="*/ 52 h 57"/>
                <a:gd name="T4" fmla="*/ 44 w 90"/>
                <a:gd name="T5" fmla="*/ 46 h 57"/>
                <a:gd name="T6" fmla="*/ 47 w 90"/>
                <a:gd name="T7" fmla="*/ 39 h 57"/>
                <a:gd name="T8" fmla="*/ 52 w 90"/>
                <a:gd name="T9" fmla="*/ 46 h 57"/>
                <a:gd name="T10" fmla="*/ 56 w 90"/>
                <a:gd name="T11" fmla="*/ 48 h 57"/>
                <a:gd name="T12" fmla="*/ 58 w 90"/>
                <a:gd name="T13" fmla="*/ 53 h 57"/>
                <a:gd name="T14" fmla="*/ 59 w 90"/>
                <a:gd name="T15" fmla="*/ 55 h 57"/>
                <a:gd name="T16" fmla="*/ 61 w 90"/>
                <a:gd name="T17" fmla="*/ 53 h 57"/>
                <a:gd name="T18" fmla="*/ 63 w 90"/>
                <a:gd name="T19" fmla="*/ 46 h 57"/>
                <a:gd name="T20" fmla="*/ 66 w 90"/>
                <a:gd name="T21" fmla="*/ 39 h 57"/>
                <a:gd name="T22" fmla="*/ 77 w 90"/>
                <a:gd name="T23" fmla="*/ 41 h 57"/>
                <a:gd name="T24" fmla="*/ 83 w 90"/>
                <a:gd name="T25" fmla="*/ 45 h 57"/>
                <a:gd name="T26" fmla="*/ 83 w 90"/>
                <a:gd name="T27" fmla="*/ 40 h 57"/>
                <a:gd name="T28" fmla="*/ 81 w 90"/>
                <a:gd name="T29" fmla="*/ 34 h 57"/>
                <a:gd name="T30" fmla="*/ 86 w 90"/>
                <a:gd name="T31" fmla="*/ 36 h 57"/>
                <a:gd name="T32" fmla="*/ 88 w 90"/>
                <a:gd name="T33" fmla="*/ 32 h 57"/>
                <a:gd name="T34" fmla="*/ 89 w 90"/>
                <a:gd name="T35" fmla="*/ 24 h 57"/>
                <a:gd name="T36" fmla="*/ 80 w 90"/>
                <a:gd name="T37" fmla="*/ 26 h 57"/>
                <a:gd name="T38" fmla="*/ 70 w 90"/>
                <a:gd name="T39" fmla="*/ 21 h 57"/>
                <a:gd name="T40" fmla="*/ 72 w 90"/>
                <a:gd name="T41" fmla="*/ 14 h 57"/>
                <a:gd name="T42" fmla="*/ 71 w 90"/>
                <a:gd name="T43" fmla="*/ 7 h 57"/>
                <a:gd name="T44" fmla="*/ 57 w 90"/>
                <a:gd name="T45" fmla="*/ 3 h 57"/>
                <a:gd name="T46" fmla="*/ 50 w 90"/>
                <a:gd name="T47" fmla="*/ 3 h 57"/>
                <a:gd name="T48" fmla="*/ 44 w 90"/>
                <a:gd name="T49" fmla="*/ 6 h 57"/>
                <a:gd name="T50" fmla="*/ 32 w 90"/>
                <a:gd name="T51" fmla="*/ 7 h 57"/>
                <a:gd name="T52" fmla="*/ 30 w 90"/>
                <a:gd name="T53" fmla="*/ 10 h 57"/>
                <a:gd name="T54" fmla="*/ 25 w 90"/>
                <a:gd name="T55" fmla="*/ 10 h 57"/>
                <a:gd name="T56" fmla="*/ 20 w 90"/>
                <a:gd name="T57" fmla="*/ 11 h 57"/>
                <a:gd name="T58" fmla="*/ 22 w 90"/>
                <a:gd name="T59" fmla="*/ 13 h 57"/>
                <a:gd name="T60" fmla="*/ 21 w 90"/>
                <a:gd name="T61" fmla="*/ 16 h 57"/>
                <a:gd name="T62" fmla="*/ 16 w 90"/>
                <a:gd name="T63" fmla="*/ 20 h 57"/>
                <a:gd name="T64" fmla="*/ 10 w 90"/>
                <a:gd name="T65" fmla="*/ 25 h 57"/>
                <a:gd name="T66" fmla="*/ 10 w 90"/>
                <a:gd name="T67" fmla="*/ 30 h 57"/>
                <a:gd name="T68" fmla="*/ 4 w 90"/>
                <a:gd name="T69" fmla="*/ 37 h 57"/>
                <a:gd name="T70" fmla="*/ 5 w 90"/>
                <a:gd name="T71" fmla="*/ 41 h 57"/>
                <a:gd name="T72" fmla="*/ 1 w 90"/>
                <a:gd name="T73" fmla="*/ 46 h 57"/>
                <a:gd name="T74" fmla="*/ 7 w 90"/>
                <a:gd name="T75" fmla="*/ 43 h 57"/>
                <a:gd name="T76" fmla="*/ 12 w 90"/>
                <a:gd name="T77" fmla="*/ 39 h 57"/>
                <a:gd name="T78" fmla="*/ 17 w 90"/>
                <a:gd name="T79" fmla="*/ 43 h 57"/>
                <a:gd name="T80" fmla="*/ 18 w 90"/>
                <a:gd name="T81" fmla="*/ 50 h 57"/>
                <a:gd name="T82" fmla="*/ 30 w 90"/>
                <a:gd name="T83" fmla="*/ 5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57">
                  <a:moveTo>
                    <a:pt x="30" y="53"/>
                  </a:moveTo>
                  <a:cubicBezTo>
                    <a:pt x="32" y="52"/>
                    <a:pt x="32" y="52"/>
                    <a:pt x="35" y="53"/>
                  </a:cubicBezTo>
                  <a:cubicBezTo>
                    <a:pt x="36" y="54"/>
                    <a:pt x="38" y="54"/>
                    <a:pt x="38" y="52"/>
                  </a:cubicBezTo>
                  <a:cubicBezTo>
                    <a:pt x="39" y="52"/>
                    <a:pt x="40" y="52"/>
                    <a:pt x="41" y="52"/>
                  </a:cubicBezTo>
                  <a:cubicBezTo>
                    <a:pt x="41" y="51"/>
                    <a:pt x="41" y="50"/>
                    <a:pt x="42" y="49"/>
                  </a:cubicBezTo>
                  <a:cubicBezTo>
                    <a:pt x="43" y="48"/>
                    <a:pt x="45" y="48"/>
                    <a:pt x="44" y="46"/>
                  </a:cubicBezTo>
                  <a:cubicBezTo>
                    <a:pt x="43" y="44"/>
                    <a:pt x="42" y="44"/>
                    <a:pt x="44" y="43"/>
                  </a:cubicBezTo>
                  <a:cubicBezTo>
                    <a:pt x="47" y="42"/>
                    <a:pt x="45" y="41"/>
                    <a:pt x="47" y="39"/>
                  </a:cubicBezTo>
                  <a:cubicBezTo>
                    <a:pt x="49" y="39"/>
                    <a:pt x="49" y="41"/>
                    <a:pt x="49" y="43"/>
                  </a:cubicBezTo>
                  <a:cubicBezTo>
                    <a:pt x="50" y="45"/>
                    <a:pt x="50" y="45"/>
                    <a:pt x="52" y="46"/>
                  </a:cubicBezTo>
                  <a:cubicBezTo>
                    <a:pt x="53" y="47"/>
                    <a:pt x="53" y="48"/>
                    <a:pt x="54" y="48"/>
                  </a:cubicBezTo>
                  <a:cubicBezTo>
                    <a:pt x="55" y="48"/>
                    <a:pt x="56" y="48"/>
                    <a:pt x="56" y="48"/>
                  </a:cubicBezTo>
                  <a:cubicBezTo>
                    <a:pt x="57" y="49"/>
                    <a:pt x="57" y="50"/>
                    <a:pt x="57" y="51"/>
                  </a:cubicBezTo>
                  <a:cubicBezTo>
                    <a:pt x="57" y="52"/>
                    <a:pt x="57" y="52"/>
                    <a:pt x="58" y="53"/>
                  </a:cubicBezTo>
                  <a:cubicBezTo>
                    <a:pt x="58" y="53"/>
                    <a:pt x="58" y="53"/>
                    <a:pt x="59" y="54"/>
                  </a:cubicBezTo>
                  <a:cubicBezTo>
                    <a:pt x="59" y="54"/>
                    <a:pt x="59" y="55"/>
                    <a:pt x="59" y="55"/>
                  </a:cubicBezTo>
                  <a:cubicBezTo>
                    <a:pt x="60" y="56"/>
                    <a:pt x="60" y="57"/>
                    <a:pt x="61" y="56"/>
                  </a:cubicBezTo>
                  <a:cubicBezTo>
                    <a:pt x="64" y="56"/>
                    <a:pt x="61" y="54"/>
                    <a:pt x="61" y="53"/>
                  </a:cubicBezTo>
                  <a:cubicBezTo>
                    <a:pt x="59" y="51"/>
                    <a:pt x="61" y="51"/>
                    <a:pt x="62" y="49"/>
                  </a:cubicBezTo>
                  <a:cubicBezTo>
                    <a:pt x="62" y="48"/>
                    <a:pt x="62" y="47"/>
                    <a:pt x="63" y="46"/>
                  </a:cubicBezTo>
                  <a:cubicBezTo>
                    <a:pt x="64" y="46"/>
                    <a:pt x="65" y="45"/>
                    <a:pt x="65" y="44"/>
                  </a:cubicBezTo>
                  <a:cubicBezTo>
                    <a:pt x="66" y="42"/>
                    <a:pt x="65" y="40"/>
                    <a:pt x="66" y="39"/>
                  </a:cubicBezTo>
                  <a:cubicBezTo>
                    <a:pt x="67" y="36"/>
                    <a:pt x="69" y="39"/>
                    <a:pt x="69" y="40"/>
                  </a:cubicBezTo>
                  <a:cubicBezTo>
                    <a:pt x="72" y="45"/>
                    <a:pt x="73" y="43"/>
                    <a:pt x="77" y="41"/>
                  </a:cubicBezTo>
                  <a:cubicBezTo>
                    <a:pt x="78" y="41"/>
                    <a:pt x="79" y="41"/>
                    <a:pt x="80" y="43"/>
                  </a:cubicBezTo>
                  <a:cubicBezTo>
                    <a:pt x="81" y="44"/>
                    <a:pt x="82" y="48"/>
                    <a:pt x="83" y="45"/>
                  </a:cubicBezTo>
                  <a:cubicBezTo>
                    <a:pt x="84" y="44"/>
                    <a:pt x="83" y="43"/>
                    <a:pt x="83" y="43"/>
                  </a:cubicBezTo>
                  <a:cubicBezTo>
                    <a:pt x="83" y="42"/>
                    <a:pt x="83" y="41"/>
                    <a:pt x="83" y="40"/>
                  </a:cubicBezTo>
                  <a:cubicBezTo>
                    <a:pt x="82" y="39"/>
                    <a:pt x="81" y="39"/>
                    <a:pt x="81" y="38"/>
                  </a:cubicBezTo>
                  <a:cubicBezTo>
                    <a:pt x="81" y="37"/>
                    <a:pt x="81" y="36"/>
                    <a:pt x="81" y="34"/>
                  </a:cubicBezTo>
                  <a:cubicBezTo>
                    <a:pt x="82" y="34"/>
                    <a:pt x="83" y="34"/>
                    <a:pt x="84" y="35"/>
                  </a:cubicBezTo>
                  <a:cubicBezTo>
                    <a:pt x="85" y="35"/>
                    <a:pt x="85" y="36"/>
                    <a:pt x="86" y="36"/>
                  </a:cubicBezTo>
                  <a:cubicBezTo>
                    <a:pt x="87" y="37"/>
                    <a:pt x="89" y="37"/>
                    <a:pt x="89" y="35"/>
                  </a:cubicBezTo>
                  <a:cubicBezTo>
                    <a:pt x="89" y="34"/>
                    <a:pt x="89" y="33"/>
                    <a:pt x="88" y="32"/>
                  </a:cubicBezTo>
                  <a:cubicBezTo>
                    <a:pt x="88" y="31"/>
                    <a:pt x="89" y="30"/>
                    <a:pt x="89" y="29"/>
                  </a:cubicBezTo>
                  <a:cubicBezTo>
                    <a:pt x="90" y="27"/>
                    <a:pt x="90" y="25"/>
                    <a:pt x="89" y="24"/>
                  </a:cubicBezTo>
                  <a:cubicBezTo>
                    <a:pt x="87" y="22"/>
                    <a:pt x="87" y="24"/>
                    <a:pt x="86" y="25"/>
                  </a:cubicBezTo>
                  <a:cubicBezTo>
                    <a:pt x="84" y="27"/>
                    <a:pt x="82" y="27"/>
                    <a:pt x="80" y="26"/>
                  </a:cubicBezTo>
                  <a:cubicBezTo>
                    <a:pt x="78" y="25"/>
                    <a:pt x="79" y="24"/>
                    <a:pt x="77" y="22"/>
                  </a:cubicBezTo>
                  <a:cubicBezTo>
                    <a:pt x="76" y="21"/>
                    <a:pt x="72" y="22"/>
                    <a:pt x="70" y="21"/>
                  </a:cubicBezTo>
                  <a:cubicBezTo>
                    <a:pt x="70" y="20"/>
                    <a:pt x="70" y="19"/>
                    <a:pt x="70" y="18"/>
                  </a:cubicBezTo>
                  <a:cubicBezTo>
                    <a:pt x="70" y="16"/>
                    <a:pt x="71" y="15"/>
                    <a:pt x="72" y="14"/>
                  </a:cubicBezTo>
                  <a:cubicBezTo>
                    <a:pt x="72" y="13"/>
                    <a:pt x="73" y="12"/>
                    <a:pt x="73" y="11"/>
                  </a:cubicBezTo>
                  <a:cubicBezTo>
                    <a:pt x="73" y="9"/>
                    <a:pt x="72" y="9"/>
                    <a:pt x="71" y="7"/>
                  </a:cubicBezTo>
                  <a:cubicBezTo>
                    <a:pt x="68" y="7"/>
                    <a:pt x="66" y="4"/>
                    <a:pt x="62" y="3"/>
                  </a:cubicBezTo>
                  <a:cubicBezTo>
                    <a:pt x="60" y="3"/>
                    <a:pt x="59" y="4"/>
                    <a:pt x="57" y="3"/>
                  </a:cubicBezTo>
                  <a:cubicBezTo>
                    <a:pt x="56" y="3"/>
                    <a:pt x="55" y="2"/>
                    <a:pt x="54" y="1"/>
                  </a:cubicBezTo>
                  <a:cubicBezTo>
                    <a:pt x="52" y="0"/>
                    <a:pt x="49" y="0"/>
                    <a:pt x="50" y="3"/>
                  </a:cubicBezTo>
                  <a:cubicBezTo>
                    <a:pt x="50" y="4"/>
                    <a:pt x="53" y="4"/>
                    <a:pt x="52" y="6"/>
                  </a:cubicBezTo>
                  <a:cubicBezTo>
                    <a:pt x="49" y="7"/>
                    <a:pt x="47" y="5"/>
                    <a:pt x="44" y="6"/>
                  </a:cubicBezTo>
                  <a:cubicBezTo>
                    <a:pt x="41" y="7"/>
                    <a:pt x="37" y="7"/>
                    <a:pt x="34" y="7"/>
                  </a:cubicBezTo>
                  <a:cubicBezTo>
                    <a:pt x="33" y="7"/>
                    <a:pt x="32" y="7"/>
                    <a:pt x="32" y="7"/>
                  </a:cubicBezTo>
                  <a:cubicBezTo>
                    <a:pt x="31" y="8"/>
                    <a:pt x="31" y="8"/>
                    <a:pt x="31" y="9"/>
                  </a:cubicBezTo>
                  <a:cubicBezTo>
                    <a:pt x="30" y="9"/>
                    <a:pt x="30" y="10"/>
                    <a:pt x="30" y="10"/>
                  </a:cubicBezTo>
                  <a:cubicBezTo>
                    <a:pt x="29" y="11"/>
                    <a:pt x="29" y="10"/>
                    <a:pt x="29" y="11"/>
                  </a:cubicBezTo>
                  <a:cubicBezTo>
                    <a:pt x="27" y="11"/>
                    <a:pt x="26" y="10"/>
                    <a:pt x="25" y="10"/>
                  </a:cubicBezTo>
                  <a:cubicBezTo>
                    <a:pt x="25" y="9"/>
                    <a:pt x="24" y="8"/>
                    <a:pt x="22" y="9"/>
                  </a:cubicBezTo>
                  <a:cubicBezTo>
                    <a:pt x="21" y="9"/>
                    <a:pt x="21" y="11"/>
                    <a:pt x="20" y="11"/>
                  </a:cubicBezTo>
                  <a:cubicBezTo>
                    <a:pt x="20" y="12"/>
                    <a:pt x="18" y="13"/>
                    <a:pt x="20" y="13"/>
                  </a:cubicBezTo>
                  <a:cubicBezTo>
                    <a:pt x="20" y="13"/>
                    <a:pt x="21" y="13"/>
                    <a:pt x="22" y="13"/>
                  </a:cubicBezTo>
                  <a:cubicBezTo>
                    <a:pt x="23" y="14"/>
                    <a:pt x="21" y="14"/>
                    <a:pt x="21" y="15"/>
                  </a:cubicBezTo>
                  <a:cubicBezTo>
                    <a:pt x="20" y="15"/>
                    <a:pt x="21" y="16"/>
                    <a:pt x="21" y="16"/>
                  </a:cubicBezTo>
                  <a:cubicBezTo>
                    <a:pt x="20" y="17"/>
                    <a:pt x="19" y="18"/>
                    <a:pt x="18" y="19"/>
                  </a:cubicBezTo>
                  <a:cubicBezTo>
                    <a:pt x="18" y="19"/>
                    <a:pt x="17" y="20"/>
                    <a:pt x="16" y="20"/>
                  </a:cubicBezTo>
                  <a:cubicBezTo>
                    <a:pt x="16" y="21"/>
                    <a:pt x="15" y="22"/>
                    <a:pt x="15" y="23"/>
                  </a:cubicBezTo>
                  <a:cubicBezTo>
                    <a:pt x="14" y="24"/>
                    <a:pt x="11" y="24"/>
                    <a:pt x="10" y="25"/>
                  </a:cubicBezTo>
                  <a:cubicBezTo>
                    <a:pt x="10" y="25"/>
                    <a:pt x="11" y="27"/>
                    <a:pt x="11" y="27"/>
                  </a:cubicBezTo>
                  <a:cubicBezTo>
                    <a:pt x="11" y="28"/>
                    <a:pt x="11" y="29"/>
                    <a:pt x="10" y="30"/>
                  </a:cubicBezTo>
                  <a:cubicBezTo>
                    <a:pt x="10" y="32"/>
                    <a:pt x="7" y="32"/>
                    <a:pt x="5" y="34"/>
                  </a:cubicBezTo>
                  <a:cubicBezTo>
                    <a:pt x="5" y="35"/>
                    <a:pt x="5" y="36"/>
                    <a:pt x="4" y="37"/>
                  </a:cubicBezTo>
                  <a:cubicBezTo>
                    <a:pt x="4" y="37"/>
                    <a:pt x="4" y="39"/>
                    <a:pt x="3" y="39"/>
                  </a:cubicBezTo>
                  <a:cubicBezTo>
                    <a:pt x="3" y="40"/>
                    <a:pt x="4" y="40"/>
                    <a:pt x="5" y="41"/>
                  </a:cubicBezTo>
                  <a:cubicBezTo>
                    <a:pt x="5" y="42"/>
                    <a:pt x="5" y="42"/>
                    <a:pt x="4" y="43"/>
                  </a:cubicBezTo>
                  <a:cubicBezTo>
                    <a:pt x="4" y="45"/>
                    <a:pt x="2" y="44"/>
                    <a:pt x="1" y="46"/>
                  </a:cubicBezTo>
                  <a:cubicBezTo>
                    <a:pt x="0" y="49"/>
                    <a:pt x="8" y="47"/>
                    <a:pt x="8" y="44"/>
                  </a:cubicBezTo>
                  <a:cubicBezTo>
                    <a:pt x="8" y="44"/>
                    <a:pt x="7" y="43"/>
                    <a:pt x="7" y="43"/>
                  </a:cubicBezTo>
                  <a:cubicBezTo>
                    <a:pt x="7" y="42"/>
                    <a:pt x="7" y="42"/>
                    <a:pt x="7" y="41"/>
                  </a:cubicBezTo>
                  <a:cubicBezTo>
                    <a:pt x="8" y="40"/>
                    <a:pt x="10" y="39"/>
                    <a:pt x="12" y="39"/>
                  </a:cubicBezTo>
                  <a:cubicBezTo>
                    <a:pt x="13" y="39"/>
                    <a:pt x="16" y="38"/>
                    <a:pt x="17" y="39"/>
                  </a:cubicBezTo>
                  <a:cubicBezTo>
                    <a:pt x="18" y="40"/>
                    <a:pt x="17" y="41"/>
                    <a:pt x="17" y="43"/>
                  </a:cubicBezTo>
                  <a:cubicBezTo>
                    <a:pt x="19" y="44"/>
                    <a:pt x="17" y="46"/>
                    <a:pt x="17" y="47"/>
                  </a:cubicBezTo>
                  <a:cubicBezTo>
                    <a:pt x="18" y="49"/>
                    <a:pt x="20" y="48"/>
                    <a:pt x="18" y="50"/>
                  </a:cubicBezTo>
                  <a:cubicBezTo>
                    <a:pt x="20" y="51"/>
                    <a:pt x="22" y="51"/>
                    <a:pt x="22" y="54"/>
                  </a:cubicBezTo>
                  <a:cubicBezTo>
                    <a:pt x="24" y="54"/>
                    <a:pt x="27" y="55"/>
                    <a:pt x="30" y="53"/>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48" name="Freeform 12">
              <a:extLst>
                <a:ext uri="{FF2B5EF4-FFF2-40B4-BE49-F238E27FC236}">
                  <a16:creationId xmlns:a16="http://schemas.microsoft.com/office/drawing/2014/main" id="{87CFD077-B898-1AAA-AD11-91391350AC2D}"/>
                </a:ext>
              </a:extLst>
            </p:cNvPr>
            <p:cNvSpPr>
              <a:spLocks/>
            </p:cNvSpPr>
            <p:nvPr/>
          </p:nvSpPr>
          <p:spPr bwMode="auto">
            <a:xfrm>
              <a:off x="9839325" y="5024438"/>
              <a:ext cx="307975" cy="411162"/>
            </a:xfrm>
            <a:custGeom>
              <a:avLst/>
              <a:gdLst>
                <a:gd name="T0" fmla="*/ 69 w 81"/>
                <a:gd name="T1" fmla="*/ 97 h 108"/>
                <a:gd name="T2" fmla="*/ 70 w 81"/>
                <a:gd name="T3" fmla="*/ 92 h 108"/>
                <a:gd name="T4" fmla="*/ 78 w 81"/>
                <a:gd name="T5" fmla="*/ 87 h 108"/>
                <a:gd name="T6" fmla="*/ 78 w 81"/>
                <a:gd name="T7" fmla="*/ 81 h 108"/>
                <a:gd name="T8" fmla="*/ 72 w 81"/>
                <a:gd name="T9" fmla="*/ 76 h 108"/>
                <a:gd name="T10" fmla="*/ 69 w 81"/>
                <a:gd name="T11" fmla="*/ 62 h 108"/>
                <a:gd name="T12" fmla="*/ 73 w 81"/>
                <a:gd name="T13" fmla="*/ 56 h 108"/>
                <a:gd name="T14" fmla="*/ 72 w 81"/>
                <a:gd name="T15" fmla="*/ 51 h 108"/>
                <a:gd name="T16" fmla="*/ 70 w 81"/>
                <a:gd name="T17" fmla="*/ 47 h 108"/>
                <a:gd name="T18" fmla="*/ 76 w 81"/>
                <a:gd name="T19" fmla="*/ 44 h 108"/>
                <a:gd name="T20" fmla="*/ 70 w 81"/>
                <a:gd name="T21" fmla="*/ 41 h 108"/>
                <a:gd name="T22" fmla="*/ 63 w 81"/>
                <a:gd name="T23" fmla="*/ 47 h 108"/>
                <a:gd name="T24" fmla="*/ 56 w 81"/>
                <a:gd name="T25" fmla="*/ 43 h 108"/>
                <a:gd name="T26" fmla="*/ 49 w 81"/>
                <a:gd name="T27" fmla="*/ 37 h 108"/>
                <a:gd name="T28" fmla="*/ 49 w 81"/>
                <a:gd name="T29" fmla="*/ 33 h 108"/>
                <a:gd name="T30" fmla="*/ 51 w 81"/>
                <a:gd name="T31" fmla="*/ 29 h 108"/>
                <a:gd name="T32" fmla="*/ 42 w 81"/>
                <a:gd name="T33" fmla="*/ 24 h 108"/>
                <a:gd name="T34" fmla="*/ 37 w 81"/>
                <a:gd name="T35" fmla="*/ 18 h 108"/>
                <a:gd name="T36" fmla="*/ 37 w 81"/>
                <a:gd name="T37" fmla="*/ 12 h 108"/>
                <a:gd name="T38" fmla="*/ 28 w 81"/>
                <a:gd name="T39" fmla="*/ 6 h 108"/>
                <a:gd name="T40" fmla="*/ 19 w 81"/>
                <a:gd name="T41" fmla="*/ 1 h 108"/>
                <a:gd name="T42" fmla="*/ 12 w 81"/>
                <a:gd name="T43" fmla="*/ 2 h 108"/>
                <a:gd name="T44" fmla="*/ 6 w 81"/>
                <a:gd name="T45" fmla="*/ 6 h 108"/>
                <a:gd name="T46" fmla="*/ 0 w 81"/>
                <a:gd name="T47" fmla="*/ 12 h 108"/>
                <a:gd name="T48" fmla="*/ 0 w 81"/>
                <a:gd name="T49" fmla="*/ 19 h 108"/>
                <a:gd name="T50" fmla="*/ 3 w 81"/>
                <a:gd name="T51" fmla="*/ 22 h 108"/>
                <a:gd name="T52" fmla="*/ 9 w 81"/>
                <a:gd name="T53" fmla="*/ 29 h 108"/>
                <a:gd name="T54" fmla="*/ 4 w 81"/>
                <a:gd name="T55" fmla="*/ 35 h 108"/>
                <a:gd name="T56" fmla="*/ 6 w 81"/>
                <a:gd name="T57" fmla="*/ 45 h 108"/>
                <a:gd name="T58" fmla="*/ 9 w 81"/>
                <a:gd name="T59" fmla="*/ 54 h 108"/>
                <a:gd name="T60" fmla="*/ 14 w 81"/>
                <a:gd name="T61" fmla="*/ 61 h 108"/>
                <a:gd name="T62" fmla="*/ 12 w 81"/>
                <a:gd name="T63" fmla="*/ 70 h 108"/>
                <a:gd name="T64" fmla="*/ 10 w 81"/>
                <a:gd name="T65" fmla="*/ 73 h 108"/>
                <a:gd name="T66" fmla="*/ 6 w 81"/>
                <a:gd name="T67" fmla="*/ 74 h 108"/>
                <a:gd name="T68" fmla="*/ 12 w 81"/>
                <a:gd name="T69" fmla="*/ 80 h 108"/>
                <a:gd name="T70" fmla="*/ 23 w 81"/>
                <a:gd name="T71" fmla="*/ 87 h 108"/>
                <a:gd name="T72" fmla="*/ 29 w 81"/>
                <a:gd name="T73" fmla="*/ 90 h 108"/>
                <a:gd name="T74" fmla="*/ 31 w 81"/>
                <a:gd name="T75" fmla="*/ 92 h 108"/>
                <a:gd name="T76" fmla="*/ 35 w 81"/>
                <a:gd name="T77" fmla="*/ 86 h 108"/>
                <a:gd name="T78" fmla="*/ 38 w 81"/>
                <a:gd name="T79" fmla="*/ 82 h 108"/>
                <a:gd name="T80" fmla="*/ 42 w 81"/>
                <a:gd name="T81" fmla="*/ 85 h 108"/>
                <a:gd name="T82" fmla="*/ 48 w 81"/>
                <a:gd name="T83" fmla="*/ 91 h 108"/>
                <a:gd name="T84" fmla="*/ 49 w 81"/>
                <a:gd name="T85" fmla="*/ 94 h 108"/>
                <a:gd name="T86" fmla="*/ 57 w 81"/>
                <a:gd name="T87" fmla="*/ 97 h 108"/>
                <a:gd name="T88" fmla="*/ 54 w 81"/>
                <a:gd name="T89" fmla="*/ 104 h 108"/>
                <a:gd name="T90" fmla="*/ 52 w 81"/>
                <a:gd name="T91" fmla="*/ 105 h 108"/>
                <a:gd name="T92" fmla="*/ 59 w 81"/>
                <a:gd name="T93" fmla="*/ 106 h 108"/>
                <a:gd name="T94" fmla="*/ 67 w 81"/>
                <a:gd name="T95" fmla="*/ 105 h 108"/>
                <a:gd name="T96" fmla="*/ 71 w 81"/>
                <a:gd name="T97" fmla="*/ 10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108">
                  <a:moveTo>
                    <a:pt x="71" y="101"/>
                  </a:moveTo>
                  <a:cubicBezTo>
                    <a:pt x="69" y="99"/>
                    <a:pt x="69" y="99"/>
                    <a:pt x="69" y="97"/>
                  </a:cubicBezTo>
                  <a:cubicBezTo>
                    <a:pt x="70" y="96"/>
                    <a:pt x="70" y="96"/>
                    <a:pt x="70" y="94"/>
                  </a:cubicBezTo>
                  <a:cubicBezTo>
                    <a:pt x="70" y="93"/>
                    <a:pt x="69" y="93"/>
                    <a:pt x="70" y="92"/>
                  </a:cubicBezTo>
                  <a:cubicBezTo>
                    <a:pt x="71" y="90"/>
                    <a:pt x="73" y="92"/>
                    <a:pt x="75" y="91"/>
                  </a:cubicBezTo>
                  <a:cubicBezTo>
                    <a:pt x="76" y="90"/>
                    <a:pt x="77" y="88"/>
                    <a:pt x="78" y="87"/>
                  </a:cubicBezTo>
                  <a:cubicBezTo>
                    <a:pt x="80" y="86"/>
                    <a:pt x="81" y="85"/>
                    <a:pt x="80" y="83"/>
                  </a:cubicBezTo>
                  <a:cubicBezTo>
                    <a:pt x="80" y="82"/>
                    <a:pt x="79" y="82"/>
                    <a:pt x="78" y="81"/>
                  </a:cubicBezTo>
                  <a:cubicBezTo>
                    <a:pt x="78" y="80"/>
                    <a:pt x="77" y="79"/>
                    <a:pt x="77" y="79"/>
                  </a:cubicBezTo>
                  <a:cubicBezTo>
                    <a:pt x="75" y="77"/>
                    <a:pt x="73" y="77"/>
                    <a:pt x="72" y="76"/>
                  </a:cubicBezTo>
                  <a:cubicBezTo>
                    <a:pt x="70" y="75"/>
                    <a:pt x="70" y="71"/>
                    <a:pt x="69" y="70"/>
                  </a:cubicBezTo>
                  <a:cubicBezTo>
                    <a:pt x="68" y="67"/>
                    <a:pt x="68" y="65"/>
                    <a:pt x="69" y="62"/>
                  </a:cubicBezTo>
                  <a:cubicBezTo>
                    <a:pt x="70" y="61"/>
                    <a:pt x="72" y="60"/>
                    <a:pt x="73" y="59"/>
                  </a:cubicBezTo>
                  <a:cubicBezTo>
                    <a:pt x="73" y="58"/>
                    <a:pt x="73" y="57"/>
                    <a:pt x="73" y="56"/>
                  </a:cubicBezTo>
                  <a:cubicBezTo>
                    <a:pt x="74" y="55"/>
                    <a:pt x="74" y="55"/>
                    <a:pt x="75" y="54"/>
                  </a:cubicBezTo>
                  <a:cubicBezTo>
                    <a:pt x="75" y="52"/>
                    <a:pt x="73" y="52"/>
                    <a:pt x="72" y="51"/>
                  </a:cubicBezTo>
                  <a:cubicBezTo>
                    <a:pt x="71" y="51"/>
                    <a:pt x="71" y="50"/>
                    <a:pt x="71" y="49"/>
                  </a:cubicBezTo>
                  <a:cubicBezTo>
                    <a:pt x="70" y="48"/>
                    <a:pt x="70" y="48"/>
                    <a:pt x="70" y="47"/>
                  </a:cubicBezTo>
                  <a:cubicBezTo>
                    <a:pt x="71" y="46"/>
                    <a:pt x="73" y="45"/>
                    <a:pt x="74" y="45"/>
                  </a:cubicBezTo>
                  <a:cubicBezTo>
                    <a:pt x="75" y="45"/>
                    <a:pt x="77" y="46"/>
                    <a:pt x="76" y="44"/>
                  </a:cubicBezTo>
                  <a:cubicBezTo>
                    <a:pt x="75" y="43"/>
                    <a:pt x="74" y="43"/>
                    <a:pt x="73" y="43"/>
                  </a:cubicBezTo>
                  <a:cubicBezTo>
                    <a:pt x="72" y="43"/>
                    <a:pt x="71" y="42"/>
                    <a:pt x="70" y="41"/>
                  </a:cubicBezTo>
                  <a:cubicBezTo>
                    <a:pt x="68" y="42"/>
                    <a:pt x="68" y="43"/>
                    <a:pt x="67" y="45"/>
                  </a:cubicBezTo>
                  <a:cubicBezTo>
                    <a:pt x="66" y="46"/>
                    <a:pt x="65" y="48"/>
                    <a:pt x="63" y="47"/>
                  </a:cubicBezTo>
                  <a:cubicBezTo>
                    <a:pt x="61" y="47"/>
                    <a:pt x="62" y="45"/>
                    <a:pt x="61" y="43"/>
                  </a:cubicBezTo>
                  <a:cubicBezTo>
                    <a:pt x="59" y="41"/>
                    <a:pt x="58" y="43"/>
                    <a:pt x="56" y="43"/>
                  </a:cubicBezTo>
                  <a:cubicBezTo>
                    <a:pt x="54" y="43"/>
                    <a:pt x="54" y="40"/>
                    <a:pt x="52" y="40"/>
                  </a:cubicBezTo>
                  <a:cubicBezTo>
                    <a:pt x="51" y="39"/>
                    <a:pt x="48" y="39"/>
                    <a:pt x="49" y="37"/>
                  </a:cubicBezTo>
                  <a:cubicBezTo>
                    <a:pt x="49" y="36"/>
                    <a:pt x="51" y="37"/>
                    <a:pt x="51" y="36"/>
                  </a:cubicBezTo>
                  <a:cubicBezTo>
                    <a:pt x="51" y="35"/>
                    <a:pt x="49" y="34"/>
                    <a:pt x="49" y="33"/>
                  </a:cubicBezTo>
                  <a:cubicBezTo>
                    <a:pt x="49" y="32"/>
                    <a:pt x="49" y="31"/>
                    <a:pt x="50" y="31"/>
                  </a:cubicBezTo>
                  <a:cubicBezTo>
                    <a:pt x="50" y="30"/>
                    <a:pt x="51" y="30"/>
                    <a:pt x="51" y="29"/>
                  </a:cubicBezTo>
                  <a:cubicBezTo>
                    <a:pt x="51" y="28"/>
                    <a:pt x="48" y="27"/>
                    <a:pt x="47" y="27"/>
                  </a:cubicBezTo>
                  <a:cubicBezTo>
                    <a:pt x="45" y="26"/>
                    <a:pt x="43" y="25"/>
                    <a:pt x="42" y="24"/>
                  </a:cubicBezTo>
                  <a:cubicBezTo>
                    <a:pt x="40" y="23"/>
                    <a:pt x="38" y="21"/>
                    <a:pt x="37" y="20"/>
                  </a:cubicBezTo>
                  <a:cubicBezTo>
                    <a:pt x="37" y="19"/>
                    <a:pt x="37" y="19"/>
                    <a:pt x="37" y="18"/>
                  </a:cubicBezTo>
                  <a:cubicBezTo>
                    <a:pt x="37" y="17"/>
                    <a:pt x="36" y="17"/>
                    <a:pt x="36" y="16"/>
                  </a:cubicBezTo>
                  <a:cubicBezTo>
                    <a:pt x="36" y="15"/>
                    <a:pt x="38" y="13"/>
                    <a:pt x="37" y="12"/>
                  </a:cubicBezTo>
                  <a:cubicBezTo>
                    <a:pt x="35" y="14"/>
                    <a:pt x="33" y="9"/>
                    <a:pt x="32" y="8"/>
                  </a:cubicBezTo>
                  <a:cubicBezTo>
                    <a:pt x="31" y="7"/>
                    <a:pt x="29" y="7"/>
                    <a:pt x="28" y="6"/>
                  </a:cubicBezTo>
                  <a:cubicBezTo>
                    <a:pt x="27" y="5"/>
                    <a:pt x="27" y="3"/>
                    <a:pt x="26" y="2"/>
                  </a:cubicBezTo>
                  <a:cubicBezTo>
                    <a:pt x="24" y="1"/>
                    <a:pt x="21" y="1"/>
                    <a:pt x="19" y="1"/>
                  </a:cubicBezTo>
                  <a:cubicBezTo>
                    <a:pt x="19" y="2"/>
                    <a:pt x="17" y="1"/>
                    <a:pt x="16" y="1"/>
                  </a:cubicBezTo>
                  <a:cubicBezTo>
                    <a:pt x="14" y="0"/>
                    <a:pt x="13" y="0"/>
                    <a:pt x="12" y="2"/>
                  </a:cubicBezTo>
                  <a:cubicBezTo>
                    <a:pt x="11" y="3"/>
                    <a:pt x="10" y="3"/>
                    <a:pt x="9" y="4"/>
                  </a:cubicBezTo>
                  <a:cubicBezTo>
                    <a:pt x="8" y="5"/>
                    <a:pt x="8" y="6"/>
                    <a:pt x="6" y="6"/>
                  </a:cubicBezTo>
                  <a:cubicBezTo>
                    <a:pt x="5" y="6"/>
                    <a:pt x="4" y="5"/>
                    <a:pt x="3" y="5"/>
                  </a:cubicBezTo>
                  <a:cubicBezTo>
                    <a:pt x="2" y="8"/>
                    <a:pt x="0" y="9"/>
                    <a:pt x="0" y="12"/>
                  </a:cubicBezTo>
                  <a:cubicBezTo>
                    <a:pt x="0" y="13"/>
                    <a:pt x="1" y="14"/>
                    <a:pt x="1" y="15"/>
                  </a:cubicBezTo>
                  <a:cubicBezTo>
                    <a:pt x="1" y="17"/>
                    <a:pt x="0" y="18"/>
                    <a:pt x="0" y="19"/>
                  </a:cubicBezTo>
                  <a:cubicBezTo>
                    <a:pt x="1" y="19"/>
                    <a:pt x="3" y="18"/>
                    <a:pt x="4" y="20"/>
                  </a:cubicBezTo>
                  <a:cubicBezTo>
                    <a:pt x="4" y="20"/>
                    <a:pt x="3" y="21"/>
                    <a:pt x="3" y="22"/>
                  </a:cubicBezTo>
                  <a:cubicBezTo>
                    <a:pt x="2" y="23"/>
                    <a:pt x="2" y="23"/>
                    <a:pt x="2" y="24"/>
                  </a:cubicBezTo>
                  <a:cubicBezTo>
                    <a:pt x="4" y="25"/>
                    <a:pt x="11" y="27"/>
                    <a:pt x="9" y="29"/>
                  </a:cubicBezTo>
                  <a:cubicBezTo>
                    <a:pt x="8" y="30"/>
                    <a:pt x="6" y="29"/>
                    <a:pt x="5" y="30"/>
                  </a:cubicBezTo>
                  <a:cubicBezTo>
                    <a:pt x="4" y="31"/>
                    <a:pt x="5" y="34"/>
                    <a:pt x="4" y="35"/>
                  </a:cubicBezTo>
                  <a:cubicBezTo>
                    <a:pt x="7" y="35"/>
                    <a:pt x="10" y="35"/>
                    <a:pt x="10" y="38"/>
                  </a:cubicBezTo>
                  <a:cubicBezTo>
                    <a:pt x="10" y="41"/>
                    <a:pt x="8" y="43"/>
                    <a:pt x="6" y="45"/>
                  </a:cubicBezTo>
                  <a:cubicBezTo>
                    <a:pt x="5" y="47"/>
                    <a:pt x="3" y="51"/>
                    <a:pt x="6" y="53"/>
                  </a:cubicBezTo>
                  <a:cubicBezTo>
                    <a:pt x="7" y="53"/>
                    <a:pt x="8" y="53"/>
                    <a:pt x="9" y="54"/>
                  </a:cubicBezTo>
                  <a:cubicBezTo>
                    <a:pt x="10" y="54"/>
                    <a:pt x="10" y="55"/>
                    <a:pt x="10" y="56"/>
                  </a:cubicBezTo>
                  <a:cubicBezTo>
                    <a:pt x="11" y="56"/>
                    <a:pt x="15" y="59"/>
                    <a:pt x="14" y="61"/>
                  </a:cubicBezTo>
                  <a:cubicBezTo>
                    <a:pt x="13" y="63"/>
                    <a:pt x="9" y="61"/>
                    <a:pt x="8" y="61"/>
                  </a:cubicBezTo>
                  <a:cubicBezTo>
                    <a:pt x="6" y="63"/>
                    <a:pt x="12" y="67"/>
                    <a:pt x="12" y="70"/>
                  </a:cubicBezTo>
                  <a:cubicBezTo>
                    <a:pt x="12" y="71"/>
                    <a:pt x="13" y="72"/>
                    <a:pt x="12" y="73"/>
                  </a:cubicBezTo>
                  <a:cubicBezTo>
                    <a:pt x="11" y="74"/>
                    <a:pt x="11" y="73"/>
                    <a:pt x="10" y="73"/>
                  </a:cubicBezTo>
                  <a:cubicBezTo>
                    <a:pt x="9" y="73"/>
                    <a:pt x="9" y="72"/>
                    <a:pt x="8" y="72"/>
                  </a:cubicBezTo>
                  <a:cubicBezTo>
                    <a:pt x="7" y="73"/>
                    <a:pt x="7" y="74"/>
                    <a:pt x="6" y="74"/>
                  </a:cubicBezTo>
                  <a:cubicBezTo>
                    <a:pt x="6" y="76"/>
                    <a:pt x="7" y="76"/>
                    <a:pt x="8" y="76"/>
                  </a:cubicBezTo>
                  <a:cubicBezTo>
                    <a:pt x="10" y="77"/>
                    <a:pt x="11" y="78"/>
                    <a:pt x="12" y="80"/>
                  </a:cubicBezTo>
                  <a:cubicBezTo>
                    <a:pt x="13" y="82"/>
                    <a:pt x="15" y="84"/>
                    <a:pt x="19" y="85"/>
                  </a:cubicBezTo>
                  <a:cubicBezTo>
                    <a:pt x="21" y="86"/>
                    <a:pt x="21" y="85"/>
                    <a:pt x="23" y="87"/>
                  </a:cubicBezTo>
                  <a:cubicBezTo>
                    <a:pt x="24" y="88"/>
                    <a:pt x="24" y="88"/>
                    <a:pt x="26" y="88"/>
                  </a:cubicBezTo>
                  <a:cubicBezTo>
                    <a:pt x="27" y="89"/>
                    <a:pt x="28" y="89"/>
                    <a:pt x="29" y="90"/>
                  </a:cubicBezTo>
                  <a:cubicBezTo>
                    <a:pt x="29" y="92"/>
                    <a:pt x="28" y="92"/>
                    <a:pt x="27" y="92"/>
                  </a:cubicBezTo>
                  <a:cubicBezTo>
                    <a:pt x="28" y="93"/>
                    <a:pt x="30" y="93"/>
                    <a:pt x="31" y="92"/>
                  </a:cubicBezTo>
                  <a:cubicBezTo>
                    <a:pt x="31" y="91"/>
                    <a:pt x="30" y="90"/>
                    <a:pt x="31" y="89"/>
                  </a:cubicBezTo>
                  <a:cubicBezTo>
                    <a:pt x="31" y="87"/>
                    <a:pt x="34" y="88"/>
                    <a:pt x="35" y="86"/>
                  </a:cubicBezTo>
                  <a:cubicBezTo>
                    <a:pt x="35" y="84"/>
                    <a:pt x="32" y="84"/>
                    <a:pt x="34" y="82"/>
                  </a:cubicBezTo>
                  <a:cubicBezTo>
                    <a:pt x="36" y="81"/>
                    <a:pt x="37" y="80"/>
                    <a:pt x="38" y="82"/>
                  </a:cubicBezTo>
                  <a:cubicBezTo>
                    <a:pt x="39" y="83"/>
                    <a:pt x="38" y="83"/>
                    <a:pt x="40" y="84"/>
                  </a:cubicBezTo>
                  <a:cubicBezTo>
                    <a:pt x="40" y="85"/>
                    <a:pt x="41" y="85"/>
                    <a:pt x="42" y="85"/>
                  </a:cubicBezTo>
                  <a:cubicBezTo>
                    <a:pt x="43" y="86"/>
                    <a:pt x="45" y="87"/>
                    <a:pt x="46" y="89"/>
                  </a:cubicBezTo>
                  <a:cubicBezTo>
                    <a:pt x="47" y="90"/>
                    <a:pt x="47" y="91"/>
                    <a:pt x="48" y="91"/>
                  </a:cubicBezTo>
                  <a:cubicBezTo>
                    <a:pt x="48" y="92"/>
                    <a:pt x="49" y="92"/>
                    <a:pt x="49" y="92"/>
                  </a:cubicBezTo>
                  <a:cubicBezTo>
                    <a:pt x="49" y="93"/>
                    <a:pt x="49" y="93"/>
                    <a:pt x="49" y="94"/>
                  </a:cubicBezTo>
                  <a:cubicBezTo>
                    <a:pt x="50" y="96"/>
                    <a:pt x="53" y="94"/>
                    <a:pt x="53" y="96"/>
                  </a:cubicBezTo>
                  <a:cubicBezTo>
                    <a:pt x="54" y="96"/>
                    <a:pt x="56" y="96"/>
                    <a:pt x="57" y="97"/>
                  </a:cubicBezTo>
                  <a:cubicBezTo>
                    <a:pt x="57" y="98"/>
                    <a:pt x="55" y="100"/>
                    <a:pt x="55" y="101"/>
                  </a:cubicBezTo>
                  <a:cubicBezTo>
                    <a:pt x="54" y="102"/>
                    <a:pt x="54" y="103"/>
                    <a:pt x="54" y="104"/>
                  </a:cubicBezTo>
                  <a:cubicBezTo>
                    <a:pt x="54" y="104"/>
                    <a:pt x="53" y="104"/>
                    <a:pt x="53" y="105"/>
                  </a:cubicBezTo>
                  <a:cubicBezTo>
                    <a:pt x="53" y="105"/>
                    <a:pt x="52" y="105"/>
                    <a:pt x="52" y="105"/>
                  </a:cubicBezTo>
                  <a:cubicBezTo>
                    <a:pt x="52" y="106"/>
                    <a:pt x="52" y="107"/>
                    <a:pt x="53" y="108"/>
                  </a:cubicBezTo>
                  <a:cubicBezTo>
                    <a:pt x="55" y="108"/>
                    <a:pt x="57" y="106"/>
                    <a:pt x="59" y="106"/>
                  </a:cubicBezTo>
                  <a:cubicBezTo>
                    <a:pt x="60" y="106"/>
                    <a:pt x="61" y="106"/>
                    <a:pt x="62" y="106"/>
                  </a:cubicBezTo>
                  <a:cubicBezTo>
                    <a:pt x="64" y="106"/>
                    <a:pt x="65" y="105"/>
                    <a:pt x="67" y="105"/>
                  </a:cubicBezTo>
                  <a:cubicBezTo>
                    <a:pt x="67" y="105"/>
                    <a:pt x="67" y="106"/>
                    <a:pt x="67" y="106"/>
                  </a:cubicBezTo>
                  <a:cubicBezTo>
                    <a:pt x="69" y="106"/>
                    <a:pt x="73" y="104"/>
                    <a:pt x="71" y="101"/>
                  </a:cubicBezTo>
                  <a:cubicBezTo>
                    <a:pt x="70" y="100"/>
                    <a:pt x="72" y="103"/>
                    <a:pt x="71" y="101"/>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49" name="Freeform 14">
              <a:extLst>
                <a:ext uri="{FF2B5EF4-FFF2-40B4-BE49-F238E27FC236}">
                  <a16:creationId xmlns:a16="http://schemas.microsoft.com/office/drawing/2014/main" id="{B4201A3E-3BF2-EF15-7EFE-D92597065C24}"/>
                </a:ext>
              </a:extLst>
            </p:cNvPr>
            <p:cNvSpPr>
              <a:spLocks/>
            </p:cNvSpPr>
            <p:nvPr/>
          </p:nvSpPr>
          <p:spPr bwMode="auto">
            <a:xfrm>
              <a:off x="9804400" y="5302250"/>
              <a:ext cx="144463" cy="168275"/>
            </a:xfrm>
            <a:custGeom>
              <a:avLst/>
              <a:gdLst>
                <a:gd name="T0" fmla="*/ 18 w 38"/>
                <a:gd name="T1" fmla="*/ 40 h 44"/>
                <a:gd name="T2" fmla="*/ 17 w 38"/>
                <a:gd name="T3" fmla="*/ 35 h 44"/>
                <a:gd name="T4" fmla="*/ 20 w 38"/>
                <a:gd name="T5" fmla="*/ 31 h 44"/>
                <a:gd name="T6" fmla="*/ 20 w 38"/>
                <a:gd name="T7" fmla="*/ 31 h 44"/>
                <a:gd name="T8" fmla="*/ 26 w 38"/>
                <a:gd name="T9" fmla="*/ 25 h 44"/>
                <a:gd name="T10" fmla="*/ 30 w 38"/>
                <a:gd name="T11" fmla="*/ 28 h 44"/>
                <a:gd name="T12" fmla="*/ 33 w 38"/>
                <a:gd name="T13" fmla="*/ 25 h 44"/>
                <a:gd name="T14" fmla="*/ 32 w 38"/>
                <a:gd name="T15" fmla="*/ 22 h 44"/>
                <a:gd name="T16" fmla="*/ 34 w 38"/>
                <a:gd name="T17" fmla="*/ 21 h 44"/>
                <a:gd name="T18" fmla="*/ 37 w 38"/>
                <a:gd name="T19" fmla="*/ 19 h 44"/>
                <a:gd name="T20" fmla="*/ 37 w 38"/>
                <a:gd name="T21" fmla="*/ 17 h 44"/>
                <a:gd name="T22" fmla="*/ 34 w 38"/>
                <a:gd name="T23" fmla="*/ 15 h 44"/>
                <a:gd name="T24" fmla="*/ 31 w 38"/>
                <a:gd name="T25" fmla="*/ 13 h 44"/>
                <a:gd name="T26" fmla="*/ 28 w 38"/>
                <a:gd name="T27" fmla="*/ 12 h 44"/>
                <a:gd name="T28" fmla="*/ 21 w 38"/>
                <a:gd name="T29" fmla="*/ 7 h 44"/>
                <a:gd name="T30" fmla="*/ 18 w 38"/>
                <a:gd name="T31" fmla="*/ 4 h 44"/>
                <a:gd name="T32" fmla="*/ 15 w 38"/>
                <a:gd name="T33" fmla="*/ 1 h 44"/>
                <a:gd name="T34" fmla="*/ 13 w 38"/>
                <a:gd name="T35" fmla="*/ 1 h 44"/>
                <a:gd name="T36" fmla="*/ 11 w 38"/>
                <a:gd name="T37" fmla="*/ 0 h 44"/>
                <a:gd name="T38" fmla="*/ 11 w 38"/>
                <a:gd name="T39" fmla="*/ 7 h 44"/>
                <a:gd name="T40" fmla="*/ 7 w 38"/>
                <a:gd name="T41" fmla="*/ 6 h 44"/>
                <a:gd name="T42" fmla="*/ 4 w 38"/>
                <a:gd name="T43" fmla="*/ 11 h 44"/>
                <a:gd name="T44" fmla="*/ 3 w 38"/>
                <a:gd name="T45" fmla="*/ 14 h 44"/>
                <a:gd name="T46" fmla="*/ 2 w 38"/>
                <a:gd name="T47" fmla="*/ 15 h 44"/>
                <a:gd name="T48" fmla="*/ 1 w 38"/>
                <a:gd name="T49" fmla="*/ 18 h 44"/>
                <a:gd name="T50" fmla="*/ 2 w 38"/>
                <a:gd name="T51" fmla="*/ 23 h 44"/>
                <a:gd name="T52" fmla="*/ 0 w 38"/>
                <a:gd name="T53" fmla="*/ 26 h 44"/>
                <a:gd name="T54" fmla="*/ 0 w 38"/>
                <a:gd name="T55" fmla="*/ 28 h 44"/>
                <a:gd name="T56" fmla="*/ 5 w 38"/>
                <a:gd name="T57" fmla="*/ 30 h 44"/>
                <a:gd name="T58" fmla="*/ 6 w 38"/>
                <a:gd name="T59" fmla="*/ 33 h 44"/>
                <a:gd name="T60" fmla="*/ 8 w 38"/>
                <a:gd name="T61" fmla="*/ 36 h 44"/>
                <a:gd name="T62" fmla="*/ 13 w 38"/>
                <a:gd name="T63" fmla="*/ 39 h 44"/>
                <a:gd name="T64" fmla="*/ 18 w 38"/>
                <a:gd name="T65" fmla="*/ 44 h 44"/>
                <a:gd name="T66" fmla="*/ 18 w 38"/>
                <a:gd name="T6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44">
                  <a:moveTo>
                    <a:pt x="18" y="40"/>
                  </a:moveTo>
                  <a:cubicBezTo>
                    <a:pt x="18" y="38"/>
                    <a:pt x="17" y="37"/>
                    <a:pt x="17" y="35"/>
                  </a:cubicBezTo>
                  <a:cubicBezTo>
                    <a:pt x="18" y="34"/>
                    <a:pt x="19" y="32"/>
                    <a:pt x="20" y="31"/>
                  </a:cubicBezTo>
                  <a:cubicBezTo>
                    <a:pt x="20" y="31"/>
                    <a:pt x="20" y="31"/>
                    <a:pt x="20" y="31"/>
                  </a:cubicBezTo>
                  <a:cubicBezTo>
                    <a:pt x="20" y="29"/>
                    <a:pt x="24" y="24"/>
                    <a:pt x="26" y="25"/>
                  </a:cubicBezTo>
                  <a:cubicBezTo>
                    <a:pt x="28" y="26"/>
                    <a:pt x="26" y="30"/>
                    <a:pt x="30" y="28"/>
                  </a:cubicBezTo>
                  <a:cubicBezTo>
                    <a:pt x="31" y="27"/>
                    <a:pt x="33" y="26"/>
                    <a:pt x="33" y="25"/>
                  </a:cubicBezTo>
                  <a:cubicBezTo>
                    <a:pt x="33" y="23"/>
                    <a:pt x="31" y="23"/>
                    <a:pt x="32" y="22"/>
                  </a:cubicBezTo>
                  <a:cubicBezTo>
                    <a:pt x="32" y="21"/>
                    <a:pt x="33" y="21"/>
                    <a:pt x="34" y="21"/>
                  </a:cubicBezTo>
                  <a:cubicBezTo>
                    <a:pt x="35" y="21"/>
                    <a:pt x="36" y="20"/>
                    <a:pt x="37" y="19"/>
                  </a:cubicBezTo>
                  <a:cubicBezTo>
                    <a:pt x="37" y="18"/>
                    <a:pt x="38" y="19"/>
                    <a:pt x="37" y="17"/>
                  </a:cubicBezTo>
                  <a:cubicBezTo>
                    <a:pt x="37" y="16"/>
                    <a:pt x="35" y="16"/>
                    <a:pt x="34" y="15"/>
                  </a:cubicBezTo>
                  <a:cubicBezTo>
                    <a:pt x="33" y="15"/>
                    <a:pt x="33" y="14"/>
                    <a:pt x="31" y="13"/>
                  </a:cubicBezTo>
                  <a:cubicBezTo>
                    <a:pt x="30" y="12"/>
                    <a:pt x="29" y="13"/>
                    <a:pt x="28" y="12"/>
                  </a:cubicBezTo>
                  <a:cubicBezTo>
                    <a:pt x="25" y="11"/>
                    <a:pt x="22" y="9"/>
                    <a:pt x="21" y="7"/>
                  </a:cubicBezTo>
                  <a:cubicBezTo>
                    <a:pt x="20" y="5"/>
                    <a:pt x="19" y="4"/>
                    <a:pt x="18" y="4"/>
                  </a:cubicBezTo>
                  <a:cubicBezTo>
                    <a:pt x="16" y="3"/>
                    <a:pt x="15" y="3"/>
                    <a:pt x="15" y="1"/>
                  </a:cubicBezTo>
                  <a:cubicBezTo>
                    <a:pt x="14" y="1"/>
                    <a:pt x="14" y="1"/>
                    <a:pt x="13" y="1"/>
                  </a:cubicBezTo>
                  <a:cubicBezTo>
                    <a:pt x="12" y="0"/>
                    <a:pt x="11" y="0"/>
                    <a:pt x="11" y="0"/>
                  </a:cubicBezTo>
                  <a:cubicBezTo>
                    <a:pt x="10" y="2"/>
                    <a:pt x="14" y="7"/>
                    <a:pt x="11" y="7"/>
                  </a:cubicBezTo>
                  <a:cubicBezTo>
                    <a:pt x="9" y="7"/>
                    <a:pt x="9" y="5"/>
                    <a:pt x="7" y="6"/>
                  </a:cubicBezTo>
                  <a:cubicBezTo>
                    <a:pt x="5" y="7"/>
                    <a:pt x="5" y="9"/>
                    <a:pt x="4" y="11"/>
                  </a:cubicBezTo>
                  <a:cubicBezTo>
                    <a:pt x="4" y="12"/>
                    <a:pt x="4" y="13"/>
                    <a:pt x="3" y="14"/>
                  </a:cubicBezTo>
                  <a:cubicBezTo>
                    <a:pt x="3" y="14"/>
                    <a:pt x="2" y="14"/>
                    <a:pt x="2" y="15"/>
                  </a:cubicBezTo>
                  <a:cubicBezTo>
                    <a:pt x="1" y="16"/>
                    <a:pt x="1" y="16"/>
                    <a:pt x="1" y="18"/>
                  </a:cubicBezTo>
                  <a:cubicBezTo>
                    <a:pt x="1" y="20"/>
                    <a:pt x="1" y="21"/>
                    <a:pt x="2" y="23"/>
                  </a:cubicBezTo>
                  <a:cubicBezTo>
                    <a:pt x="3" y="25"/>
                    <a:pt x="2" y="25"/>
                    <a:pt x="0" y="26"/>
                  </a:cubicBezTo>
                  <a:cubicBezTo>
                    <a:pt x="1" y="27"/>
                    <a:pt x="0" y="28"/>
                    <a:pt x="0" y="28"/>
                  </a:cubicBezTo>
                  <a:cubicBezTo>
                    <a:pt x="2" y="30"/>
                    <a:pt x="4" y="29"/>
                    <a:pt x="5" y="30"/>
                  </a:cubicBezTo>
                  <a:cubicBezTo>
                    <a:pt x="6" y="31"/>
                    <a:pt x="6" y="32"/>
                    <a:pt x="6" y="33"/>
                  </a:cubicBezTo>
                  <a:cubicBezTo>
                    <a:pt x="7" y="34"/>
                    <a:pt x="8" y="35"/>
                    <a:pt x="8" y="36"/>
                  </a:cubicBezTo>
                  <a:cubicBezTo>
                    <a:pt x="10" y="37"/>
                    <a:pt x="12" y="37"/>
                    <a:pt x="13" y="39"/>
                  </a:cubicBezTo>
                  <a:cubicBezTo>
                    <a:pt x="15" y="41"/>
                    <a:pt x="15" y="43"/>
                    <a:pt x="18" y="44"/>
                  </a:cubicBezTo>
                  <a:cubicBezTo>
                    <a:pt x="18" y="43"/>
                    <a:pt x="18" y="41"/>
                    <a:pt x="18" y="40"/>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0" name="Freeform 15">
              <a:extLst>
                <a:ext uri="{FF2B5EF4-FFF2-40B4-BE49-F238E27FC236}">
                  <a16:creationId xmlns:a16="http://schemas.microsoft.com/office/drawing/2014/main" id="{98EBE122-88B3-0F50-AC3B-EDEDA079B53A}"/>
                </a:ext>
              </a:extLst>
            </p:cNvPr>
            <p:cNvSpPr>
              <a:spLocks/>
            </p:cNvSpPr>
            <p:nvPr/>
          </p:nvSpPr>
          <p:spPr bwMode="auto">
            <a:xfrm>
              <a:off x="9956800" y="5424488"/>
              <a:ext cx="185738" cy="149225"/>
            </a:xfrm>
            <a:custGeom>
              <a:avLst/>
              <a:gdLst>
                <a:gd name="T0" fmla="*/ 48 w 49"/>
                <a:gd name="T1" fmla="*/ 21 h 39"/>
                <a:gd name="T2" fmla="*/ 49 w 49"/>
                <a:gd name="T3" fmla="*/ 18 h 39"/>
                <a:gd name="T4" fmla="*/ 48 w 49"/>
                <a:gd name="T5" fmla="*/ 14 h 39"/>
                <a:gd name="T6" fmla="*/ 46 w 49"/>
                <a:gd name="T7" fmla="*/ 9 h 39"/>
                <a:gd name="T8" fmla="*/ 40 w 49"/>
                <a:gd name="T9" fmla="*/ 6 h 39"/>
                <a:gd name="T10" fmla="*/ 38 w 49"/>
                <a:gd name="T11" fmla="*/ 2 h 39"/>
                <a:gd name="T12" fmla="*/ 36 w 49"/>
                <a:gd name="T13" fmla="*/ 0 h 39"/>
                <a:gd name="T14" fmla="*/ 30 w 49"/>
                <a:gd name="T15" fmla="*/ 1 h 39"/>
                <a:gd name="T16" fmla="*/ 25 w 49"/>
                <a:gd name="T17" fmla="*/ 2 h 39"/>
                <a:gd name="T18" fmla="*/ 20 w 49"/>
                <a:gd name="T19" fmla="*/ 3 h 39"/>
                <a:gd name="T20" fmla="*/ 16 w 49"/>
                <a:gd name="T21" fmla="*/ 6 h 39"/>
                <a:gd name="T22" fmla="*/ 13 w 49"/>
                <a:gd name="T23" fmla="*/ 5 h 39"/>
                <a:gd name="T24" fmla="*/ 7 w 49"/>
                <a:gd name="T25" fmla="*/ 7 h 39"/>
                <a:gd name="T26" fmla="*/ 2 w 49"/>
                <a:gd name="T27" fmla="*/ 13 h 39"/>
                <a:gd name="T28" fmla="*/ 1 w 49"/>
                <a:gd name="T29" fmla="*/ 17 h 39"/>
                <a:gd name="T30" fmla="*/ 1 w 49"/>
                <a:gd name="T31" fmla="*/ 20 h 39"/>
                <a:gd name="T32" fmla="*/ 0 w 49"/>
                <a:gd name="T33" fmla="*/ 21 h 39"/>
                <a:gd name="T34" fmla="*/ 0 w 49"/>
                <a:gd name="T35" fmla="*/ 23 h 39"/>
                <a:gd name="T36" fmla="*/ 1 w 49"/>
                <a:gd name="T37" fmla="*/ 26 h 39"/>
                <a:gd name="T38" fmla="*/ 1 w 49"/>
                <a:gd name="T39" fmla="*/ 27 h 39"/>
                <a:gd name="T40" fmla="*/ 4 w 49"/>
                <a:gd name="T41" fmla="*/ 36 h 39"/>
                <a:gd name="T42" fmla="*/ 7 w 49"/>
                <a:gd name="T43" fmla="*/ 38 h 39"/>
                <a:gd name="T44" fmla="*/ 10 w 49"/>
                <a:gd name="T45" fmla="*/ 39 h 39"/>
                <a:gd name="T46" fmla="*/ 15 w 49"/>
                <a:gd name="T47" fmla="*/ 39 h 39"/>
                <a:gd name="T48" fmla="*/ 19 w 49"/>
                <a:gd name="T49" fmla="*/ 38 h 39"/>
                <a:gd name="T50" fmla="*/ 22 w 49"/>
                <a:gd name="T51" fmla="*/ 38 h 39"/>
                <a:gd name="T52" fmla="*/ 23 w 49"/>
                <a:gd name="T53" fmla="*/ 38 h 39"/>
                <a:gd name="T54" fmla="*/ 26 w 49"/>
                <a:gd name="T55" fmla="*/ 37 h 39"/>
                <a:gd name="T56" fmla="*/ 28 w 49"/>
                <a:gd name="T57" fmla="*/ 33 h 39"/>
                <a:gd name="T58" fmla="*/ 32 w 49"/>
                <a:gd name="T59" fmla="*/ 31 h 39"/>
                <a:gd name="T60" fmla="*/ 38 w 49"/>
                <a:gd name="T61" fmla="*/ 32 h 39"/>
                <a:gd name="T62" fmla="*/ 43 w 49"/>
                <a:gd name="T63" fmla="*/ 31 h 39"/>
                <a:gd name="T64" fmla="*/ 47 w 49"/>
                <a:gd name="T65" fmla="*/ 27 h 39"/>
                <a:gd name="T66" fmla="*/ 48 w 49"/>
                <a:gd name="T67" fmla="*/ 21 h 39"/>
                <a:gd name="T68" fmla="*/ 48 w 49"/>
                <a:gd name="T69"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9">
                  <a:moveTo>
                    <a:pt x="48" y="21"/>
                  </a:moveTo>
                  <a:cubicBezTo>
                    <a:pt x="48" y="20"/>
                    <a:pt x="49" y="19"/>
                    <a:pt x="49" y="18"/>
                  </a:cubicBezTo>
                  <a:cubicBezTo>
                    <a:pt x="49" y="17"/>
                    <a:pt x="49" y="15"/>
                    <a:pt x="48" y="14"/>
                  </a:cubicBezTo>
                  <a:cubicBezTo>
                    <a:pt x="47" y="13"/>
                    <a:pt x="47" y="10"/>
                    <a:pt x="46" y="9"/>
                  </a:cubicBezTo>
                  <a:cubicBezTo>
                    <a:pt x="45" y="7"/>
                    <a:pt x="42" y="7"/>
                    <a:pt x="40" y="6"/>
                  </a:cubicBezTo>
                  <a:cubicBezTo>
                    <a:pt x="39" y="5"/>
                    <a:pt x="39" y="4"/>
                    <a:pt x="38" y="2"/>
                  </a:cubicBezTo>
                  <a:cubicBezTo>
                    <a:pt x="37" y="2"/>
                    <a:pt x="36" y="1"/>
                    <a:pt x="36" y="0"/>
                  </a:cubicBezTo>
                  <a:cubicBezTo>
                    <a:pt x="33" y="0"/>
                    <a:pt x="32" y="1"/>
                    <a:pt x="30" y="1"/>
                  </a:cubicBezTo>
                  <a:cubicBezTo>
                    <a:pt x="28" y="1"/>
                    <a:pt x="27" y="1"/>
                    <a:pt x="25" y="2"/>
                  </a:cubicBezTo>
                  <a:cubicBezTo>
                    <a:pt x="23" y="3"/>
                    <a:pt x="23" y="3"/>
                    <a:pt x="20" y="3"/>
                  </a:cubicBezTo>
                  <a:cubicBezTo>
                    <a:pt x="18" y="3"/>
                    <a:pt x="18" y="4"/>
                    <a:pt x="16" y="6"/>
                  </a:cubicBezTo>
                  <a:cubicBezTo>
                    <a:pt x="15" y="7"/>
                    <a:pt x="15" y="5"/>
                    <a:pt x="13" y="5"/>
                  </a:cubicBezTo>
                  <a:cubicBezTo>
                    <a:pt x="12" y="5"/>
                    <a:pt x="9" y="6"/>
                    <a:pt x="7" y="7"/>
                  </a:cubicBezTo>
                  <a:cubicBezTo>
                    <a:pt x="5" y="9"/>
                    <a:pt x="6" y="13"/>
                    <a:pt x="2" y="13"/>
                  </a:cubicBezTo>
                  <a:cubicBezTo>
                    <a:pt x="2" y="14"/>
                    <a:pt x="1" y="16"/>
                    <a:pt x="1" y="17"/>
                  </a:cubicBezTo>
                  <a:cubicBezTo>
                    <a:pt x="1" y="18"/>
                    <a:pt x="1" y="19"/>
                    <a:pt x="1" y="20"/>
                  </a:cubicBezTo>
                  <a:cubicBezTo>
                    <a:pt x="1" y="20"/>
                    <a:pt x="1" y="20"/>
                    <a:pt x="0" y="21"/>
                  </a:cubicBezTo>
                  <a:cubicBezTo>
                    <a:pt x="0" y="22"/>
                    <a:pt x="0" y="22"/>
                    <a:pt x="0" y="23"/>
                  </a:cubicBezTo>
                  <a:cubicBezTo>
                    <a:pt x="1" y="24"/>
                    <a:pt x="1" y="24"/>
                    <a:pt x="1" y="26"/>
                  </a:cubicBezTo>
                  <a:cubicBezTo>
                    <a:pt x="1" y="26"/>
                    <a:pt x="1" y="27"/>
                    <a:pt x="1" y="27"/>
                  </a:cubicBezTo>
                  <a:cubicBezTo>
                    <a:pt x="0" y="30"/>
                    <a:pt x="3" y="33"/>
                    <a:pt x="4" y="36"/>
                  </a:cubicBezTo>
                  <a:cubicBezTo>
                    <a:pt x="5" y="38"/>
                    <a:pt x="5" y="38"/>
                    <a:pt x="7" y="38"/>
                  </a:cubicBezTo>
                  <a:cubicBezTo>
                    <a:pt x="8" y="37"/>
                    <a:pt x="10" y="37"/>
                    <a:pt x="10" y="39"/>
                  </a:cubicBezTo>
                  <a:cubicBezTo>
                    <a:pt x="12" y="39"/>
                    <a:pt x="14" y="39"/>
                    <a:pt x="15" y="39"/>
                  </a:cubicBezTo>
                  <a:cubicBezTo>
                    <a:pt x="17" y="38"/>
                    <a:pt x="18" y="37"/>
                    <a:pt x="19" y="38"/>
                  </a:cubicBezTo>
                  <a:cubicBezTo>
                    <a:pt x="20" y="38"/>
                    <a:pt x="21" y="39"/>
                    <a:pt x="22" y="38"/>
                  </a:cubicBezTo>
                  <a:cubicBezTo>
                    <a:pt x="22" y="38"/>
                    <a:pt x="23" y="38"/>
                    <a:pt x="23" y="38"/>
                  </a:cubicBezTo>
                  <a:cubicBezTo>
                    <a:pt x="24" y="37"/>
                    <a:pt x="25" y="37"/>
                    <a:pt x="26" y="37"/>
                  </a:cubicBezTo>
                  <a:cubicBezTo>
                    <a:pt x="26" y="35"/>
                    <a:pt x="26" y="35"/>
                    <a:pt x="28" y="33"/>
                  </a:cubicBezTo>
                  <a:cubicBezTo>
                    <a:pt x="29" y="32"/>
                    <a:pt x="30" y="32"/>
                    <a:pt x="32" y="31"/>
                  </a:cubicBezTo>
                  <a:cubicBezTo>
                    <a:pt x="34" y="31"/>
                    <a:pt x="36" y="32"/>
                    <a:pt x="38" y="32"/>
                  </a:cubicBezTo>
                  <a:cubicBezTo>
                    <a:pt x="40" y="32"/>
                    <a:pt x="41" y="31"/>
                    <a:pt x="43" y="31"/>
                  </a:cubicBezTo>
                  <a:cubicBezTo>
                    <a:pt x="43" y="28"/>
                    <a:pt x="45" y="27"/>
                    <a:pt x="47" y="27"/>
                  </a:cubicBezTo>
                  <a:cubicBezTo>
                    <a:pt x="47" y="25"/>
                    <a:pt x="48" y="23"/>
                    <a:pt x="48" y="21"/>
                  </a:cubicBezTo>
                  <a:cubicBezTo>
                    <a:pt x="48" y="20"/>
                    <a:pt x="48" y="23"/>
                    <a:pt x="48" y="21"/>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1" name="Freeform 16">
              <a:extLst>
                <a:ext uri="{FF2B5EF4-FFF2-40B4-BE49-F238E27FC236}">
                  <a16:creationId xmlns:a16="http://schemas.microsoft.com/office/drawing/2014/main" id="{8FEFC6D7-6730-0036-9FCE-DA9868EAD76F}"/>
                </a:ext>
              </a:extLst>
            </p:cNvPr>
            <p:cNvSpPr>
              <a:spLocks noEditPoints="1"/>
            </p:cNvSpPr>
            <p:nvPr/>
          </p:nvSpPr>
          <p:spPr bwMode="auto">
            <a:xfrm>
              <a:off x="8799513" y="1244600"/>
              <a:ext cx="1944688" cy="2335212"/>
            </a:xfrm>
            <a:custGeom>
              <a:avLst/>
              <a:gdLst>
                <a:gd name="T0" fmla="*/ 221 w 511"/>
                <a:gd name="T1" fmla="*/ 230 h 613"/>
                <a:gd name="T2" fmla="*/ 141 w 511"/>
                <a:gd name="T3" fmla="*/ 416 h 613"/>
                <a:gd name="T4" fmla="*/ 114 w 511"/>
                <a:gd name="T5" fmla="*/ 567 h 613"/>
                <a:gd name="T6" fmla="*/ 79 w 511"/>
                <a:gd name="T7" fmla="*/ 592 h 613"/>
                <a:gd name="T8" fmla="*/ 11 w 511"/>
                <a:gd name="T9" fmla="*/ 586 h 613"/>
                <a:gd name="T10" fmla="*/ 9 w 511"/>
                <a:gd name="T11" fmla="*/ 563 h 613"/>
                <a:gd name="T12" fmla="*/ 23 w 511"/>
                <a:gd name="T13" fmla="*/ 527 h 613"/>
                <a:gd name="T14" fmla="*/ 1 w 511"/>
                <a:gd name="T15" fmla="*/ 500 h 613"/>
                <a:gd name="T16" fmla="*/ 46 w 511"/>
                <a:gd name="T17" fmla="*/ 482 h 613"/>
                <a:gd name="T18" fmla="*/ 16 w 511"/>
                <a:gd name="T19" fmla="*/ 478 h 613"/>
                <a:gd name="T20" fmla="*/ 7 w 511"/>
                <a:gd name="T21" fmla="*/ 460 h 613"/>
                <a:gd name="T22" fmla="*/ 38 w 511"/>
                <a:gd name="T23" fmla="*/ 442 h 613"/>
                <a:gd name="T24" fmla="*/ 59 w 511"/>
                <a:gd name="T25" fmla="*/ 427 h 613"/>
                <a:gd name="T26" fmla="*/ 67 w 511"/>
                <a:gd name="T27" fmla="*/ 413 h 613"/>
                <a:gd name="T28" fmla="*/ 97 w 511"/>
                <a:gd name="T29" fmla="*/ 399 h 613"/>
                <a:gd name="T30" fmla="*/ 125 w 511"/>
                <a:gd name="T31" fmla="*/ 373 h 613"/>
                <a:gd name="T32" fmla="*/ 109 w 511"/>
                <a:gd name="T33" fmla="*/ 358 h 613"/>
                <a:gd name="T34" fmla="*/ 128 w 511"/>
                <a:gd name="T35" fmla="*/ 338 h 613"/>
                <a:gd name="T36" fmla="*/ 152 w 511"/>
                <a:gd name="T37" fmla="*/ 293 h 613"/>
                <a:gd name="T38" fmla="*/ 161 w 511"/>
                <a:gd name="T39" fmla="*/ 264 h 613"/>
                <a:gd name="T40" fmla="*/ 177 w 511"/>
                <a:gd name="T41" fmla="*/ 228 h 613"/>
                <a:gd name="T42" fmla="*/ 190 w 511"/>
                <a:gd name="T43" fmla="*/ 218 h 613"/>
                <a:gd name="T44" fmla="*/ 202 w 511"/>
                <a:gd name="T45" fmla="*/ 195 h 613"/>
                <a:gd name="T46" fmla="*/ 219 w 511"/>
                <a:gd name="T47" fmla="*/ 178 h 613"/>
                <a:gd name="T48" fmla="*/ 241 w 511"/>
                <a:gd name="T49" fmla="*/ 161 h 613"/>
                <a:gd name="T50" fmla="*/ 251 w 511"/>
                <a:gd name="T51" fmla="*/ 138 h 613"/>
                <a:gd name="T52" fmla="*/ 270 w 511"/>
                <a:gd name="T53" fmla="*/ 95 h 613"/>
                <a:gd name="T54" fmla="*/ 290 w 511"/>
                <a:gd name="T55" fmla="*/ 93 h 613"/>
                <a:gd name="T56" fmla="*/ 307 w 511"/>
                <a:gd name="T57" fmla="*/ 92 h 613"/>
                <a:gd name="T58" fmla="*/ 330 w 511"/>
                <a:gd name="T59" fmla="*/ 67 h 613"/>
                <a:gd name="T60" fmla="*/ 344 w 511"/>
                <a:gd name="T61" fmla="*/ 55 h 613"/>
                <a:gd name="T62" fmla="*/ 366 w 511"/>
                <a:gd name="T63" fmla="*/ 45 h 613"/>
                <a:gd name="T64" fmla="*/ 398 w 511"/>
                <a:gd name="T65" fmla="*/ 19 h 613"/>
                <a:gd name="T66" fmla="*/ 407 w 511"/>
                <a:gd name="T67" fmla="*/ 41 h 613"/>
                <a:gd name="T68" fmla="*/ 438 w 511"/>
                <a:gd name="T69" fmla="*/ 24 h 613"/>
                <a:gd name="T70" fmla="*/ 462 w 511"/>
                <a:gd name="T71" fmla="*/ 13 h 613"/>
                <a:gd name="T72" fmla="*/ 457 w 511"/>
                <a:gd name="T73" fmla="*/ 46 h 613"/>
                <a:gd name="T74" fmla="*/ 491 w 511"/>
                <a:gd name="T75" fmla="*/ 38 h 613"/>
                <a:gd name="T76" fmla="*/ 480 w 511"/>
                <a:gd name="T77" fmla="*/ 69 h 613"/>
                <a:gd name="T78" fmla="*/ 507 w 511"/>
                <a:gd name="T79" fmla="*/ 95 h 613"/>
                <a:gd name="T80" fmla="*/ 417 w 511"/>
                <a:gd name="T81" fmla="*/ 83 h 613"/>
                <a:gd name="T82" fmla="*/ 339 w 511"/>
                <a:gd name="T83" fmla="*/ 130 h 613"/>
                <a:gd name="T84" fmla="*/ 72 w 511"/>
                <a:gd name="T85" fmla="*/ 388 h 613"/>
                <a:gd name="T86" fmla="*/ 214 w 511"/>
                <a:gd name="T87" fmla="*/ 175 h 613"/>
                <a:gd name="T88" fmla="*/ 165 w 511"/>
                <a:gd name="T89" fmla="*/ 170 h 613"/>
                <a:gd name="T90" fmla="*/ 188 w 511"/>
                <a:gd name="T91" fmla="*/ 159 h 613"/>
                <a:gd name="T92" fmla="*/ 198 w 511"/>
                <a:gd name="T93" fmla="*/ 129 h 613"/>
                <a:gd name="T94" fmla="*/ 206 w 511"/>
                <a:gd name="T95" fmla="*/ 123 h 613"/>
                <a:gd name="T96" fmla="*/ 215 w 511"/>
                <a:gd name="T97" fmla="*/ 158 h 613"/>
                <a:gd name="T98" fmla="*/ 223 w 511"/>
                <a:gd name="T99" fmla="*/ 125 h 613"/>
                <a:gd name="T100" fmla="*/ 256 w 511"/>
                <a:gd name="T101" fmla="*/ 102 h 613"/>
                <a:gd name="T102" fmla="*/ 237 w 511"/>
                <a:gd name="T103" fmla="*/ 114 h 613"/>
                <a:gd name="T104" fmla="*/ 268 w 511"/>
                <a:gd name="T105" fmla="*/ 80 h 613"/>
                <a:gd name="T106" fmla="*/ 272 w 511"/>
                <a:gd name="T107" fmla="*/ 74 h 613"/>
                <a:gd name="T108" fmla="*/ 282 w 511"/>
                <a:gd name="T109" fmla="*/ 60 h 613"/>
                <a:gd name="T110" fmla="*/ 303 w 511"/>
                <a:gd name="T111" fmla="*/ 59 h 613"/>
                <a:gd name="T112" fmla="*/ 356 w 511"/>
                <a:gd name="T113" fmla="*/ 47 h 613"/>
                <a:gd name="T114" fmla="*/ 342 w 511"/>
                <a:gd name="T115" fmla="*/ 40 h 613"/>
                <a:gd name="T116" fmla="*/ 346 w 511"/>
                <a:gd name="T117" fmla="*/ 30 h 613"/>
                <a:gd name="T118" fmla="*/ 387 w 511"/>
                <a:gd name="T119" fmla="*/ 8 h 613"/>
                <a:gd name="T120" fmla="*/ 402 w 511"/>
                <a:gd name="T121" fmla="*/ 8 h 613"/>
                <a:gd name="T122" fmla="*/ 62 w 511"/>
                <a:gd name="T123" fmla="*/ 404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1" h="613">
                  <a:moveTo>
                    <a:pt x="307" y="123"/>
                  </a:moveTo>
                  <a:cubicBezTo>
                    <a:pt x="304" y="123"/>
                    <a:pt x="301" y="123"/>
                    <a:pt x="298" y="122"/>
                  </a:cubicBezTo>
                  <a:cubicBezTo>
                    <a:pt x="297" y="124"/>
                    <a:pt x="298" y="125"/>
                    <a:pt x="300" y="127"/>
                  </a:cubicBezTo>
                  <a:cubicBezTo>
                    <a:pt x="302" y="129"/>
                    <a:pt x="302" y="130"/>
                    <a:pt x="302" y="133"/>
                  </a:cubicBezTo>
                  <a:cubicBezTo>
                    <a:pt x="302" y="137"/>
                    <a:pt x="301" y="142"/>
                    <a:pt x="298" y="145"/>
                  </a:cubicBezTo>
                  <a:cubicBezTo>
                    <a:pt x="297" y="146"/>
                    <a:pt x="295" y="147"/>
                    <a:pt x="294" y="148"/>
                  </a:cubicBezTo>
                  <a:cubicBezTo>
                    <a:pt x="293" y="150"/>
                    <a:pt x="295" y="150"/>
                    <a:pt x="297" y="151"/>
                  </a:cubicBezTo>
                  <a:cubicBezTo>
                    <a:pt x="299" y="152"/>
                    <a:pt x="299" y="152"/>
                    <a:pt x="298" y="154"/>
                  </a:cubicBezTo>
                  <a:cubicBezTo>
                    <a:pt x="297" y="156"/>
                    <a:pt x="296" y="159"/>
                    <a:pt x="294" y="158"/>
                  </a:cubicBezTo>
                  <a:cubicBezTo>
                    <a:pt x="292" y="158"/>
                    <a:pt x="289" y="156"/>
                    <a:pt x="287" y="156"/>
                  </a:cubicBezTo>
                  <a:cubicBezTo>
                    <a:pt x="285" y="154"/>
                    <a:pt x="283" y="153"/>
                    <a:pt x="280" y="152"/>
                  </a:cubicBezTo>
                  <a:cubicBezTo>
                    <a:pt x="278" y="152"/>
                    <a:pt x="276" y="151"/>
                    <a:pt x="274" y="151"/>
                  </a:cubicBezTo>
                  <a:cubicBezTo>
                    <a:pt x="271" y="151"/>
                    <a:pt x="270" y="151"/>
                    <a:pt x="268" y="150"/>
                  </a:cubicBezTo>
                  <a:cubicBezTo>
                    <a:pt x="266" y="149"/>
                    <a:pt x="265" y="147"/>
                    <a:pt x="264" y="147"/>
                  </a:cubicBezTo>
                  <a:cubicBezTo>
                    <a:pt x="262" y="147"/>
                    <a:pt x="260" y="148"/>
                    <a:pt x="259" y="149"/>
                  </a:cubicBezTo>
                  <a:cubicBezTo>
                    <a:pt x="258" y="151"/>
                    <a:pt x="259" y="153"/>
                    <a:pt x="259" y="155"/>
                  </a:cubicBezTo>
                  <a:cubicBezTo>
                    <a:pt x="259" y="157"/>
                    <a:pt x="259" y="160"/>
                    <a:pt x="259" y="163"/>
                  </a:cubicBezTo>
                  <a:cubicBezTo>
                    <a:pt x="259" y="165"/>
                    <a:pt x="260" y="167"/>
                    <a:pt x="259" y="170"/>
                  </a:cubicBezTo>
                  <a:cubicBezTo>
                    <a:pt x="258" y="172"/>
                    <a:pt x="257" y="174"/>
                    <a:pt x="256" y="176"/>
                  </a:cubicBezTo>
                  <a:cubicBezTo>
                    <a:pt x="255" y="177"/>
                    <a:pt x="255" y="179"/>
                    <a:pt x="254" y="179"/>
                  </a:cubicBezTo>
                  <a:cubicBezTo>
                    <a:pt x="252" y="179"/>
                    <a:pt x="249" y="177"/>
                    <a:pt x="248" y="176"/>
                  </a:cubicBezTo>
                  <a:cubicBezTo>
                    <a:pt x="247" y="175"/>
                    <a:pt x="244" y="173"/>
                    <a:pt x="243" y="173"/>
                  </a:cubicBezTo>
                  <a:cubicBezTo>
                    <a:pt x="241" y="173"/>
                    <a:pt x="240" y="176"/>
                    <a:pt x="239" y="177"/>
                  </a:cubicBezTo>
                  <a:cubicBezTo>
                    <a:pt x="236" y="180"/>
                    <a:pt x="230" y="183"/>
                    <a:pt x="230" y="188"/>
                  </a:cubicBezTo>
                  <a:cubicBezTo>
                    <a:pt x="229" y="192"/>
                    <a:pt x="229" y="198"/>
                    <a:pt x="226" y="201"/>
                  </a:cubicBezTo>
                  <a:cubicBezTo>
                    <a:pt x="223" y="204"/>
                    <a:pt x="218" y="202"/>
                    <a:pt x="219" y="208"/>
                  </a:cubicBezTo>
                  <a:cubicBezTo>
                    <a:pt x="220" y="212"/>
                    <a:pt x="225" y="215"/>
                    <a:pt x="225" y="220"/>
                  </a:cubicBezTo>
                  <a:cubicBezTo>
                    <a:pt x="226" y="224"/>
                    <a:pt x="224" y="228"/>
                    <a:pt x="221" y="230"/>
                  </a:cubicBezTo>
                  <a:cubicBezTo>
                    <a:pt x="217" y="233"/>
                    <a:pt x="214" y="237"/>
                    <a:pt x="213" y="242"/>
                  </a:cubicBezTo>
                  <a:cubicBezTo>
                    <a:pt x="212" y="244"/>
                    <a:pt x="212" y="246"/>
                    <a:pt x="211" y="248"/>
                  </a:cubicBezTo>
                  <a:cubicBezTo>
                    <a:pt x="209" y="250"/>
                    <a:pt x="207" y="251"/>
                    <a:pt x="206" y="253"/>
                  </a:cubicBezTo>
                  <a:cubicBezTo>
                    <a:pt x="204" y="257"/>
                    <a:pt x="208" y="261"/>
                    <a:pt x="206" y="265"/>
                  </a:cubicBezTo>
                  <a:cubicBezTo>
                    <a:pt x="205" y="266"/>
                    <a:pt x="203" y="267"/>
                    <a:pt x="202" y="268"/>
                  </a:cubicBezTo>
                  <a:cubicBezTo>
                    <a:pt x="200" y="269"/>
                    <a:pt x="198" y="270"/>
                    <a:pt x="196" y="271"/>
                  </a:cubicBezTo>
                  <a:cubicBezTo>
                    <a:pt x="192" y="272"/>
                    <a:pt x="187" y="270"/>
                    <a:pt x="188" y="276"/>
                  </a:cubicBezTo>
                  <a:cubicBezTo>
                    <a:pt x="189" y="280"/>
                    <a:pt x="191" y="284"/>
                    <a:pt x="190" y="288"/>
                  </a:cubicBezTo>
                  <a:cubicBezTo>
                    <a:pt x="190" y="290"/>
                    <a:pt x="189" y="293"/>
                    <a:pt x="188" y="295"/>
                  </a:cubicBezTo>
                  <a:cubicBezTo>
                    <a:pt x="188" y="298"/>
                    <a:pt x="188" y="300"/>
                    <a:pt x="188" y="303"/>
                  </a:cubicBezTo>
                  <a:cubicBezTo>
                    <a:pt x="188" y="306"/>
                    <a:pt x="188" y="308"/>
                    <a:pt x="187" y="310"/>
                  </a:cubicBezTo>
                  <a:cubicBezTo>
                    <a:pt x="187" y="311"/>
                    <a:pt x="186" y="312"/>
                    <a:pt x="185" y="313"/>
                  </a:cubicBezTo>
                  <a:cubicBezTo>
                    <a:pt x="185" y="314"/>
                    <a:pt x="185" y="316"/>
                    <a:pt x="185" y="317"/>
                  </a:cubicBezTo>
                  <a:cubicBezTo>
                    <a:pt x="184" y="321"/>
                    <a:pt x="181" y="325"/>
                    <a:pt x="179" y="329"/>
                  </a:cubicBezTo>
                  <a:cubicBezTo>
                    <a:pt x="178" y="331"/>
                    <a:pt x="177" y="333"/>
                    <a:pt x="176" y="335"/>
                  </a:cubicBezTo>
                  <a:cubicBezTo>
                    <a:pt x="175" y="337"/>
                    <a:pt x="173" y="338"/>
                    <a:pt x="172" y="340"/>
                  </a:cubicBezTo>
                  <a:cubicBezTo>
                    <a:pt x="169" y="344"/>
                    <a:pt x="174" y="347"/>
                    <a:pt x="177" y="348"/>
                  </a:cubicBezTo>
                  <a:cubicBezTo>
                    <a:pt x="179" y="350"/>
                    <a:pt x="180" y="350"/>
                    <a:pt x="181" y="352"/>
                  </a:cubicBezTo>
                  <a:cubicBezTo>
                    <a:pt x="181" y="354"/>
                    <a:pt x="181" y="357"/>
                    <a:pt x="181" y="359"/>
                  </a:cubicBezTo>
                  <a:cubicBezTo>
                    <a:pt x="181" y="362"/>
                    <a:pt x="180" y="370"/>
                    <a:pt x="176" y="370"/>
                  </a:cubicBezTo>
                  <a:cubicBezTo>
                    <a:pt x="174" y="369"/>
                    <a:pt x="172" y="368"/>
                    <a:pt x="170" y="368"/>
                  </a:cubicBezTo>
                  <a:cubicBezTo>
                    <a:pt x="167" y="367"/>
                    <a:pt x="164" y="367"/>
                    <a:pt x="162" y="367"/>
                  </a:cubicBezTo>
                  <a:cubicBezTo>
                    <a:pt x="158" y="368"/>
                    <a:pt x="153" y="371"/>
                    <a:pt x="150" y="374"/>
                  </a:cubicBezTo>
                  <a:cubicBezTo>
                    <a:pt x="148" y="378"/>
                    <a:pt x="146" y="383"/>
                    <a:pt x="144" y="386"/>
                  </a:cubicBezTo>
                  <a:cubicBezTo>
                    <a:pt x="142" y="388"/>
                    <a:pt x="143" y="389"/>
                    <a:pt x="143" y="392"/>
                  </a:cubicBezTo>
                  <a:cubicBezTo>
                    <a:pt x="143" y="395"/>
                    <a:pt x="141" y="396"/>
                    <a:pt x="140" y="398"/>
                  </a:cubicBezTo>
                  <a:cubicBezTo>
                    <a:pt x="137" y="403"/>
                    <a:pt x="140" y="407"/>
                    <a:pt x="142" y="411"/>
                  </a:cubicBezTo>
                  <a:cubicBezTo>
                    <a:pt x="143" y="414"/>
                    <a:pt x="143" y="414"/>
                    <a:pt x="141" y="416"/>
                  </a:cubicBezTo>
                  <a:cubicBezTo>
                    <a:pt x="140" y="418"/>
                    <a:pt x="140" y="420"/>
                    <a:pt x="141" y="422"/>
                  </a:cubicBezTo>
                  <a:cubicBezTo>
                    <a:pt x="142" y="425"/>
                    <a:pt x="141" y="427"/>
                    <a:pt x="141" y="429"/>
                  </a:cubicBezTo>
                  <a:cubicBezTo>
                    <a:pt x="140" y="432"/>
                    <a:pt x="141" y="434"/>
                    <a:pt x="142" y="436"/>
                  </a:cubicBezTo>
                  <a:cubicBezTo>
                    <a:pt x="143" y="441"/>
                    <a:pt x="145" y="445"/>
                    <a:pt x="144" y="450"/>
                  </a:cubicBezTo>
                  <a:cubicBezTo>
                    <a:pt x="144" y="453"/>
                    <a:pt x="144" y="456"/>
                    <a:pt x="143" y="458"/>
                  </a:cubicBezTo>
                  <a:cubicBezTo>
                    <a:pt x="143" y="461"/>
                    <a:pt x="142" y="463"/>
                    <a:pt x="142" y="466"/>
                  </a:cubicBezTo>
                  <a:cubicBezTo>
                    <a:pt x="142" y="468"/>
                    <a:pt x="143" y="470"/>
                    <a:pt x="145" y="472"/>
                  </a:cubicBezTo>
                  <a:cubicBezTo>
                    <a:pt x="146" y="474"/>
                    <a:pt x="148" y="474"/>
                    <a:pt x="150" y="475"/>
                  </a:cubicBezTo>
                  <a:cubicBezTo>
                    <a:pt x="153" y="477"/>
                    <a:pt x="155" y="482"/>
                    <a:pt x="155" y="485"/>
                  </a:cubicBezTo>
                  <a:cubicBezTo>
                    <a:pt x="155" y="487"/>
                    <a:pt x="155" y="489"/>
                    <a:pt x="154" y="491"/>
                  </a:cubicBezTo>
                  <a:cubicBezTo>
                    <a:pt x="153" y="492"/>
                    <a:pt x="154" y="495"/>
                    <a:pt x="152" y="496"/>
                  </a:cubicBezTo>
                  <a:cubicBezTo>
                    <a:pt x="150" y="496"/>
                    <a:pt x="146" y="496"/>
                    <a:pt x="145" y="497"/>
                  </a:cubicBezTo>
                  <a:cubicBezTo>
                    <a:pt x="143" y="499"/>
                    <a:pt x="145" y="503"/>
                    <a:pt x="145" y="505"/>
                  </a:cubicBezTo>
                  <a:cubicBezTo>
                    <a:pt x="146" y="510"/>
                    <a:pt x="150" y="515"/>
                    <a:pt x="150" y="520"/>
                  </a:cubicBezTo>
                  <a:cubicBezTo>
                    <a:pt x="150" y="523"/>
                    <a:pt x="149" y="525"/>
                    <a:pt x="149" y="528"/>
                  </a:cubicBezTo>
                  <a:cubicBezTo>
                    <a:pt x="149" y="531"/>
                    <a:pt x="149" y="533"/>
                    <a:pt x="147" y="536"/>
                  </a:cubicBezTo>
                  <a:cubicBezTo>
                    <a:pt x="146" y="538"/>
                    <a:pt x="144" y="540"/>
                    <a:pt x="142" y="541"/>
                  </a:cubicBezTo>
                  <a:cubicBezTo>
                    <a:pt x="140" y="542"/>
                    <a:pt x="137" y="541"/>
                    <a:pt x="136" y="543"/>
                  </a:cubicBezTo>
                  <a:cubicBezTo>
                    <a:pt x="135" y="546"/>
                    <a:pt x="138" y="548"/>
                    <a:pt x="136" y="550"/>
                  </a:cubicBezTo>
                  <a:cubicBezTo>
                    <a:pt x="135" y="552"/>
                    <a:pt x="133" y="552"/>
                    <a:pt x="133" y="554"/>
                  </a:cubicBezTo>
                  <a:cubicBezTo>
                    <a:pt x="133" y="557"/>
                    <a:pt x="134" y="560"/>
                    <a:pt x="134" y="562"/>
                  </a:cubicBezTo>
                  <a:cubicBezTo>
                    <a:pt x="135" y="566"/>
                    <a:pt x="134" y="568"/>
                    <a:pt x="133" y="571"/>
                  </a:cubicBezTo>
                  <a:cubicBezTo>
                    <a:pt x="133" y="573"/>
                    <a:pt x="132" y="582"/>
                    <a:pt x="129" y="580"/>
                  </a:cubicBezTo>
                  <a:cubicBezTo>
                    <a:pt x="125" y="579"/>
                    <a:pt x="129" y="572"/>
                    <a:pt x="123" y="572"/>
                  </a:cubicBezTo>
                  <a:cubicBezTo>
                    <a:pt x="123" y="571"/>
                    <a:pt x="123" y="570"/>
                    <a:pt x="123" y="569"/>
                  </a:cubicBezTo>
                  <a:cubicBezTo>
                    <a:pt x="121" y="570"/>
                    <a:pt x="121" y="570"/>
                    <a:pt x="119" y="570"/>
                  </a:cubicBezTo>
                  <a:cubicBezTo>
                    <a:pt x="119" y="570"/>
                    <a:pt x="119" y="569"/>
                    <a:pt x="118" y="569"/>
                  </a:cubicBezTo>
                  <a:cubicBezTo>
                    <a:pt x="117" y="570"/>
                    <a:pt x="114" y="569"/>
                    <a:pt x="114" y="567"/>
                  </a:cubicBezTo>
                  <a:cubicBezTo>
                    <a:pt x="113" y="566"/>
                    <a:pt x="114" y="565"/>
                    <a:pt x="114" y="565"/>
                  </a:cubicBezTo>
                  <a:cubicBezTo>
                    <a:pt x="114" y="564"/>
                    <a:pt x="113" y="563"/>
                    <a:pt x="112" y="562"/>
                  </a:cubicBezTo>
                  <a:cubicBezTo>
                    <a:pt x="112" y="561"/>
                    <a:pt x="112" y="560"/>
                    <a:pt x="112" y="559"/>
                  </a:cubicBezTo>
                  <a:cubicBezTo>
                    <a:pt x="112" y="558"/>
                    <a:pt x="111" y="558"/>
                    <a:pt x="112" y="557"/>
                  </a:cubicBezTo>
                  <a:cubicBezTo>
                    <a:pt x="112" y="555"/>
                    <a:pt x="112" y="554"/>
                    <a:pt x="112" y="553"/>
                  </a:cubicBezTo>
                  <a:cubicBezTo>
                    <a:pt x="112" y="552"/>
                    <a:pt x="112" y="550"/>
                    <a:pt x="111" y="549"/>
                  </a:cubicBezTo>
                  <a:cubicBezTo>
                    <a:pt x="111" y="550"/>
                    <a:pt x="110" y="556"/>
                    <a:pt x="108" y="555"/>
                  </a:cubicBezTo>
                  <a:cubicBezTo>
                    <a:pt x="107" y="554"/>
                    <a:pt x="108" y="551"/>
                    <a:pt x="107" y="550"/>
                  </a:cubicBezTo>
                  <a:cubicBezTo>
                    <a:pt x="106" y="548"/>
                    <a:pt x="105" y="548"/>
                    <a:pt x="105" y="551"/>
                  </a:cubicBezTo>
                  <a:cubicBezTo>
                    <a:pt x="105" y="551"/>
                    <a:pt x="107" y="555"/>
                    <a:pt x="105" y="554"/>
                  </a:cubicBezTo>
                  <a:cubicBezTo>
                    <a:pt x="103" y="557"/>
                    <a:pt x="107" y="557"/>
                    <a:pt x="108" y="558"/>
                  </a:cubicBezTo>
                  <a:cubicBezTo>
                    <a:pt x="109" y="560"/>
                    <a:pt x="110" y="564"/>
                    <a:pt x="108" y="566"/>
                  </a:cubicBezTo>
                  <a:cubicBezTo>
                    <a:pt x="107" y="567"/>
                    <a:pt x="106" y="567"/>
                    <a:pt x="106" y="569"/>
                  </a:cubicBezTo>
                  <a:cubicBezTo>
                    <a:pt x="105" y="570"/>
                    <a:pt x="106" y="571"/>
                    <a:pt x="105" y="572"/>
                  </a:cubicBezTo>
                  <a:cubicBezTo>
                    <a:pt x="105" y="574"/>
                    <a:pt x="105" y="577"/>
                    <a:pt x="103" y="574"/>
                  </a:cubicBezTo>
                  <a:cubicBezTo>
                    <a:pt x="103" y="575"/>
                    <a:pt x="103" y="575"/>
                    <a:pt x="103" y="575"/>
                  </a:cubicBezTo>
                  <a:cubicBezTo>
                    <a:pt x="101" y="576"/>
                    <a:pt x="102" y="574"/>
                    <a:pt x="100" y="575"/>
                  </a:cubicBezTo>
                  <a:cubicBezTo>
                    <a:pt x="99" y="575"/>
                    <a:pt x="99" y="578"/>
                    <a:pt x="97" y="578"/>
                  </a:cubicBezTo>
                  <a:cubicBezTo>
                    <a:pt x="96" y="578"/>
                    <a:pt x="95" y="576"/>
                    <a:pt x="95" y="575"/>
                  </a:cubicBezTo>
                  <a:cubicBezTo>
                    <a:pt x="94" y="573"/>
                    <a:pt x="92" y="572"/>
                    <a:pt x="90" y="571"/>
                  </a:cubicBezTo>
                  <a:cubicBezTo>
                    <a:pt x="89" y="574"/>
                    <a:pt x="95" y="576"/>
                    <a:pt x="92" y="578"/>
                  </a:cubicBezTo>
                  <a:cubicBezTo>
                    <a:pt x="91" y="580"/>
                    <a:pt x="84" y="579"/>
                    <a:pt x="85" y="583"/>
                  </a:cubicBezTo>
                  <a:cubicBezTo>
                    <a:pt x="86" y="583"/>
                    <a:pt x="89" y="582"/>
                    <a:pt x="88" y="584"/>
                  </a:cubicBezTo>
                  <a:cubicBezTo>
                    <a:pt x="88" y="586"/>
                    <a:pt x="86" y="586"/>
                    <a:pt x="84" y="586"/>
                  </a:cubicBezTo>
                  <a:cubicBezTo>
                    <a:pt x="83" y="586"/>
                    <a:pt x="81" y="585"/>
                    <a:pt x="81" y="586"/>
                  </a:cubicBezTo>
                  <a:cubicBezTo>
                    <a:pt x="81" y="587"/>
                    <a:pt x="83" y="588"/>
                    <a:pt x="81" y="589"/>
                  </a:cubicBezTo>
                  <a:cubicBezTo>
                    <a:pt x="82" y="589"/>
                    <a:pt x="83" y="589"/>
                    <a:pt x="83" y="589"/>
                  </a:cubicBezTo>
                  <a:cubicBezTo>
                    <a:pt x="83" y="591"/>
                    <a:pt x="80" y="591"/>
                    <a:pt x="79" y="592"/>
                  </a:cubicBezTo>
                  <a:cubicBezTo>
                    <a:pt x="78" y="593"/>
                    <a:pt x="77" y="594"/>
                    <a:pt x="76" y="595"/>
                  </a:cubicBezTo>
                  <a:cubicBezTo>
                    <a:pt x="75" y="596"/>
                    <a:pt x="74" y="596"/>
                    <a:pt x="74" y="597"/>
                  </a:cubicBezTo>
                  <a:cubicBezTo>
                    <a:pt x="73" y="598"/>
                    <a:pt x="74" y="599"/>
                    <a:pt x="73" y="599"/>
                  </a:cubicBezTo>
                  <a:cubicBezTo>
                    <a:pt x="73" y="600"/>
                    <a:pt x="71" y="600"/>
                    <a:pt x="71" y="601"/>
                  </a:cubicBezTo>
                  <a:cubicBezTo>
                    <a:pt x="70" y="602"/>
                    <a:pt x="70" y="603"/>
                    <a:pt x="69" y="604"/>
                  </a:cubicBezTo>
                  <a:cubicBezTo>
                    <a:pt x="68" y="605"/>
                    <a:pt x="66" y="605"/>
                    <a:pt x="65" y="607"/>
                  </a:cubicBezTo>
                  <a:cubicBezTo>
                    <a:pt x="64" y="608"/>
                    <a:pt x="63" y="609"/>
                    <a:pt x="62" y="608"/>
                  </a:cubicBezTo>
                  <a:cubicBezTo>
                    <a:pt x="61" y="608"/>
                    <a:pt x="62" y="605"/>
                    <a:pt x="61" y="604"/>
                  </a:cubicBezTo>
                  <a:cubicBezTo>
                    <a:pt x="61" y="606"/>
                    <a:pt x="60" y="607"/>
                    <a:pt x="59" y="609"/>
                  </a:cubicBezTo>
                  <a:cubicBezTo>
                    <a:pt x="58" y="611"/>
                    <a:pt x="57" y="610"/>
                    <a:pt x="55" y="611"/>
                  </a:cubicBezTo>
                  <a:cubicBezTo>
                    <a:pt x="53" y="611"/>
                    <a:pt x="52" y="613"/>
                    <a:pt x="51" y="613"/>
                  </a:cubicBezTo>
                  <a:cubicBezTo>
                    <a:pt x="49" y="613"/>
                    <a:pt x="48" y="612"/>
                    <a:pt x="47" y="612"/>
                  </a:cubicBezTo>
                  <a:cubicBezTo>
                    <a:pt x="46" y="611"/>
                    <a:pt x="45" y="612"/>
                    <a:pt x="45" y="612"/>
                  </a:cubicBezTo>
                  <a:cubicBezTo>
                    <a:pt x="44" y="611"/>
                    <a:pt x="44" y="611"/>
                    <a:pt x="43" y="611"/>
                  </a:cubicBezTo>
                  <a:cubicBezTo>
                    <a:pt x="43" y="610"/>
                    <a:pt x="44" y="610"/>
                    <a:pt x="43" y="610"/>
                  </a:cubicBezTo>
                  <a:cubicBezTo>
                    <a:pt x="42" y="609"/>
                    <a:pt x="41" y="610"/>
                    <a:pt x="40" y="610"/>
                  </a:cubicBezTo>
                  <a:cubicBezTo>
                    <a:pt x="40" y="610"/>
                    <a:pt x="37" y="608"/>
                    <a:pt x="37" y="608"/>
                  </a:cubicBezTo>
                  <a:cubicBezTo>
                    <a:pt x="36" y="607"/>
                    <a:pt x="37" y="606"/>
                    <a:pt x="36" y="606"/>
                  </a:cubicBezTo>
                  <a:cubicBezTo>
                    <a:pt x="36" y="605"/>
                    <a:pt x="35" y="605"/>
                    <a:pt x="35" y="605"/>
                  </a:cubicBezTo>
                  <a:cubicBezTo>
                    <a:pt x="35" y="604"/>
                    <a:pt x="35" y="604"/>
                    <a:pt x="36" y="604"/>
                  </a:cubicBezTo>
                  <a:cubicBezTo>
                    <a:pt x="34" y="604"/>
                    <a:pt x="34" y="604"/>
                    <a:pt x="33" y="604"/>
                  </a:cubicBezTo>
                  <a:cubicBezTo>
                    <a:pt x="31" y="603"/>
                    <a:pt x="31" y="603"/>
                    <a:pt x="29" y="603"/>
                  </a:cubicBezTo>
                  <a:cubicBezTo>
                    <a:pt x="28" y="603"/>
                    <a:pt x="27" y="602"/>
                    <a:pt x="25" y="601"/>
                  </a:cubicBezTo>
                  <a:cubicBezTo>
                    <a:pt x="23" y="600"/>
                    <a:pt x="22" y="599"/>
                    <a:pt x="21" y="598"/>
                  </a:cubicBezTo>
                  <a:cubicBezTo>
                    <a:pt x="21" y="596"/>
                    <a:pt x="21" y="596"/>
                    <a:pt x="19" y="595"/>
                  </a:cubicBezTo>
                  <a:cubicBezTo>
                    <a:pt x="18" y="595"/>
                    <a:pt x="17" y="595"/>
                    <a:pt x="17" y="595"/>
                  </a:cubicBezTo>
                  <a:cubicBezTo>
                    <a:pt x="15" y="594"/>
                    <a:pt x="14" y="590"/>
                    <a:pt x="12" y="588"/>
                  </a:cubicBezTo>
                  <a:cubicBezTo>
                    <a:pt x="12" y="588"/>
                    <a:pt x="11" y="587"/>
                    <a:pt x="11" y="586"/>
                  </a:cubicBezTo>
                  <a:cubicBezTo>
                    <a:pt x="11" y="585"/>
                    <a:pt x="12" y="584"/>
                    <a:pt x="12" y="583"/>
                  </a:cubicBezTo>
                  <a:cubicBezTo>
                    <a:pt x="13" y="581"/>
                    <a:pt x="13" y="579"/>
                    <a:pt x="13" y="577"/>
                  </a:cubicBezTo>
                  <a:cubicBezTo>
                    <a:pt x="13" y="576"/>
                    <a:pt x="12" y="576"/>
                    <a:pt x="13" y="575"/>
                  </a:cubicBezTo>
                  <a:cubicBezTo>
                    <a:pt x="14" y="575"/>
                    <a:pt x="15" y="575"/>
                    <a:pt x="16" y="575"/>
                  </a:cubicBezTo>
                  <a:cubicBezTo>
                    <a:pt x="15" y="577"/>
                    <a:pt x="14" y="579"/>
                    <a:pt x="15" y="581"/>
                  </a:cubicBezTo>
                  <a:cubicBezTo>
                    <a:pt x="16" y="581"/>
                    <a:pt x="16" y="577"/>
                    <a:pt x="18" y="577"/>
                  </a:cubicBezTo>
                  <a:cubicBezTo>
                    <a:pt x="19" y="578"/>
                    <a:pt x="19" y="579"/>
                    <a:pt x="20" y="579"/>
                  </a:cubicBezTo>
                  <a:cubicBezTo>
                    <a:pt x="20" y="580"/>
                    <a:pt x="23" y="582"/>
                    <a:pt x="24" y="582"/>
                  </a:cubicBezTo>
                  <a:cubicBezTo>
                    <a:pt x="26" y="582"/>
                    <a:pt x="22" y="580"/>
                    <a:pt x="22" y="579"/>
                  </a:cubicBezTo>
                  <a:cubicBezTo>
                    <a:pt x="22" y="577"/>
                    <a:pt x="28" y="577"/>
                    <a:pt x="29" y="575"/>
                  </a:cubicBezTo>
                  <a:cubicBezTo>
                    <a:pt x="28" y="575"/>
                    <a:pt x="26" y="575"/>
                    <a:pt x="25" y="575"/>
                  </a:cubicBezTo>
                  <a:cubicBezTo>
                    <a:pt x="23" y="575"/>
                    <a:pt x="22" y="577"/>
                    <a:pt x="21" y="577"/>
                  </a:cubicBezTo>
                  <a:cubicBezTo>
                    <a:pt x="21" y="577"/>
                    <a:pt x="21" y="576"/>
                    <a:pt x="21" y="576"/>
                  </a:cubicBezTo>
                  <a:cubicBezTo>
                    <a:pt x="21" y="575"/>
                    <a:pt x="20" y="575"/>
                    <a:pt x="20" y="574"/>
                  </a:cubicBezTo>
                  <a:cubicBezTo>
                    <a:pt x="20" y="572"/>
                    <a:pt x="20" y="572"/>
                    <a:pt x="21" y="571"/>
                  </a:cubicBezTo>
                  <a:cubicBezTo>
                    <a:pt x="22" y="571"/>
                    <a:pt x="21" y="570"/>
                    <a:pt x="22" y="570"/>
                  </a:cubicBezTo>
                  <a:cubicBezTo>
                    <a:pt x="22" y="569"/>
                    <a:pt x="23" y="569"/>
                    <a:pt x="23" y="568"/>
                  </a:cubicBezTo>
                  <a:cubicBezTo>
                    <a:pt x="25" y="566"/>
                    <a:pt x="26" y="565"/>
                    <a:pt x="28" y="564"/>
                  </a:cubicBezTo>
                  <a:cubicBezTo>
                    <a:pt x="27" y="564"/>
                    <a:pt x="25" y="563"/>
                    <a:pt x="24" y="563"/>
                  </a:cubicBezTo>
                  <a:cubicBezTo>
                    <a:pt x="22" y="562"/>
                    <a:pt x="22" y="562"/>
                    <a:pt x="23" y="561"/>
                  </a:cubicBezTo>
                  <a:cubicBezTo>
                    <a:pt x="24" y="560"/>
                    <a:pt x="25" y="558"/>
                    <a:pt x="26" y="557"/>
                  </a:cubicBezTo>
                  <a:cubicBezTo>
                    <a:pt x="27" y="556"/>
                    <a:pt x="29" y="556"/>
                    <a:pt x="30" y="555"/>
                  </a:cubicBezTo>
                  <a:cubicBezTo>
                    <a:pt x="29" y="555"/>
                    <a:pt x="28" y="556"/>
                    <a:pt x="27" y="555"/>
                  </a:cubicBezTo>
                  <a:cubicBezTo>
                    <a:pt x="27" y="554"/>
                    <a:pt x="27" y="552"/>
                    <a:pt x="27" y="551"/>
                  </a:cubicBezTo>
                  <a:cubicBezTo>
                    <a:pt x="24" y="552"/>
                    <a:pt x="25" y="560"/>
                    <a:pt x="20" y="558"/>
                  </a:cubicBezTo>
                  <a:cubicBezTo>
                    <a:pt x="17" y="557"/>
                    <a:pt x="18" y="555"/>
                    <a:pt x="16" y="558"/>
                  </a:cubicBezTo>
                  <a:cubicBezTo>
                    <a:pt x="15" y="559"/>
                    <a:pt x="13" y="560"/>
                    <a:pt x="12" y="561"/>
                  </a:cubicBezTo>
                  <a:cubicBezTo>
                    <a:pt x="12" y="563"/>
                    <a:pt x="10" y="566"/>
                    <a:pt x="9" y="563"/>
                  </a:cubicBezTo>
                  <a:cubicBezTo>
                    <a:pt x="9" y="562"/>
                    <a:pt x="10" y="561"/>
                    <a:pt x="10" y="561"/>
                  </a:cubicBezTo>
                  <a:cubicBezTo>
                    <a:pt x="9" y="561"/>
                    <a:pt x="9" y="562"/>
                    <a:pt x="8" y="562"/>
                  </a:cubicBezTo>
                  <a:cubicBezTo>
                    <a:pt x="5" y="561"/>
                    <a:pt x="7" y="556"/>
                    <a:pt x="7" y="554"/>
                  </a:cubicBezTo>
                  <a:cubicBezTo>
                    <a:pt x="7" y="553"/>
                    <a:pt x="9" y="549"/>
                    <a:pt x="10" y="552"/>
                  </a:cubicBezTo>
                  <a:cubicBezTo>
                    <a:pt x="10" y="553"/>
                    <a:pt x="8" y="556"/>
                    <a:pt x="10" y="556"/>
                  </a:cubicBezTo>
                  <a:cubicBezTo>
                    <a:pt x="13" y="556"/>
                    <a:pt x="12" y="553"/>
                    <a:pt x="12" y="552"/>
                  </a:cubicBezTo>
                  <a:cubicBezTo>
                    <a:pt x="12" y="551"/>
                    <a:pt x="14" y="550"/>
                    <a:pt x="15" y="550"/>
                  </a:cubicBezTo>
                  <a:cubicBezTo>
                    <a:pt x="16" y="551"/>
                    <a:pt x="15" y="551"/>
                    <a:pt x="16" y="551"/>
                  </a:cubicBezTo>
                  <a:cubicBezTo>
                    <a:pt x="16" y="551"/>
                    <a:pt x="16" y="552"/>
                    <a:pt x="17" y="552"/>
                  </a:cubicBezTo>
                  <a:cubicBezTo>
                    <a:pt x="18" y="552"/>
                    <a:pt x="18" y="552"/>
                    <a:pt x="18" y="551"/>
                  </a:cubicBezTo>
                  <a:cubicBezTo>
                    <a:pt x="18" y="551"/>
                    <a:pt x="17" y="550"/>
                    <a:pt x="18" y="548"/>
                  </a:cubicBezTo>
                  <a:cubicBezTo>
                    <a:pt x="18" y="547"/>
                    <a:pt x="19" y="547"/>
                    <a:pt x="20" y="547"/>
                  </a:cubicBezTo>
                  <a:cubicBezTo>
                    <a:pt x="21" y="547"/>
                    <a:pt x="26" y="546"/>
                    <a:pt x="25" y="545"/>
                  </a:cubicBezTo>
                  <a:cubicBezTo>
                    <a:pt x="24" y="543"/>
                    <a:pt x="21" y="546"/>
                    <a:pt x="20" y="546"/>
                  </a:cubicBezTo>
                  <a:cubicBezTo>
                    <a:pt x="20" y="545"/>
                    <a:pt x="20" y="545"/>
                    <a:pt x="20" y="544"/>
                  </a:cubicBezTo>
                  <a:cubicBezTo>
                    <a:pt x="18" y="544"/>
                    <a:pt x="18" y="546"/>
                    <a:pt x="16" y="546"/>
                  </a:cubicBezTo>
                  <a:cubicBezTo>
                    <a:pt x="16" y="544"/>
                    <a:pt x="14" y="543"/>
                    <a:pt x="15" y="541"/>
                  </a:cubicBezTo>
                  <a:cubicBezTo>
                    <a:pt x="17" y="539"/>
                    <a:pt x="18" y="540"/>
                    <a:pt x="20" y="539"/>
                  </a:cubicBezTo>
                  <a:cubicBezTo>
                    <a:pt x="21" y="538"/>
                    <a:pt x="20" y="537"/>
                    <a:pt x="21" y="536"/>
                  </a:cubicBezTo>
                  <a:cubicBezTo>
                    <a:pt x="22" y="535"/>
                    <a:pt x="25" y="534"/>
                    <a:pt x="26" y="533"/>
                  </a:cubicBezTo>
                  <a:cubicBezTo>
                    <a:pt x="26" y="532"/>
                    <a:pt x="24" y="533"/>
                    <a:pt x="24" y="533"/>
                  </a:cubicBezTo>
                  <a:cubicBezTo>
                    <a:pt x="22" y="530"/>
                    <a:pt x="24" y="529"/>
                    <a:pt x="26" y="527"/>
                  </a:cubicBezTo>
                  <a:cubicBezTo>
                    <a:pt x="27" y="525"/>
                    <a:pt x="28" y="523"/>
                    <a:pt x="31" y="522"/>
                  </a:cubicBezTo>
                  <a:cubicBezTo>
                    <a:pt x="31" y="521"/>
                    <a:pt x="36" y="518"/>
                    <a:pt x="33" y="518"/>
                  </a:cubicBezTo>
                  <a:cubicBezTo>
                    <a:pt x="32" y="518"/>
                    <a:pt x="31" y="519"/>
                    <a:pt x="30" y="520"/>
                  </a:cubicBezTo>
                  <a:cubicBezTo>
                    <a:pt x="29" y="520"/>
                    <a:pt x="28" y="520"/>
                    <a:pt x="27" y="521"/>
                  </a:cubicBezTo>
                  <a:cubicBezTo>
                    <a:pt x="24" y="519"/>
                    <a:pt x="24" y="522"/>
                    <a:pt x="24" y="524"/>
                  </a:cubicBezTo>
                  <a:cubicBezTo>
                    <a:pt x="24" y="524"/>
                    <a:pt x="23" y="526"/>
                    <a:pt x="23" y="527"/>
                  </a:cubicBezTo>
                  <a:cubicBezTo>
                    <a:pt x="22" y="528"/>
                    <a:pt x="22" y="527"/>
                    <a:pt x="21" y="527"/>
                  </a:cubicBezTo>
                  <a:cubicBezTo>
                    <a:pt x="20" y="528"/>
                    <a:pt x="20" y="529"/>
                    <a:pt x="19" y="531"/>
                  </a:cubicBezTo>
                  <a:cubicBezTo>
                    <a:pt x="19" y="532"/>
                    <a:pt x="18" y="532"/>
                    <a:pt x="18" y="533"/>
                  </a:cubicBezTo>
                  <a:cubicBezTo>
                    <a:pt x="18" y="534"/>
                    <a:pt x="18" y="536"/>
                    <a:pt x="17" y="537"/>
                  </a:cubicBezTo>
                  <a:cubicBezTo>
                    <a:pt x="16" y="537"/>
                    <a:pt x="15" y="537"/>
                    <a:pt x="15" y="537"/>
                  </a:cubicBezTo>
                  <a:cubicBezTo>
                    <a:pt x="15" y="536"/>
                    <a:pt x="16" y="535"/>
                    <a:pt x="16" y="535"/>
                  </a:cubicBezTo>
                  <a:cubicBezTo>
                    <a:pt x="16" y="534"/>
                    <a:pt x="16" y="533"/>
                    <a:pt x="16" y="532"/>
                  </a:cubicBezTo>
                  <a:cubicBezTo>
                    <a:pt x="16" y="531"/>
                    <a:pt x="17" y="530"/>
                    <a:pt x="16" y="530"/>
                  </a:cubicBezTo>
                  <a:cubicBezTo>
                    <a:pt x="15" y="529"/>
                    <a:pt x="14" y="531"/>
                    <a:pt x="13" y="531"/>
                  </a:cubicBezTo>
                  <a:cubicBezTo>
                    <a:pt x="13" y="531"/>
                    <a:pt x="13" y="530"/>
                    <a:pt x="14" y="530"/>
                  </a:cubicBezTo>
                  <a:cubicBezTo>
                    <a:pt x="14" y="529"/>
                    <a:pt x="14" y="528"/>
                    <a:pt x="14" y="527"/>
                  </a:cubicBezTo>
                  <a:cubicBezTo>
                    <a:pt x="14" y="527"/>
                    <a:pt x="15" y="524"/>
                    <a:pt x="15" y="523"/>
                  </a:cubicBezTo>
                  <a:cubicBezTo>
                    <a:pt x="13" y="523"/>
                    <a:pt x="12" y="528"/>
                    <a:pt x="11" y="529"/>
                  </a:cubicBezTo>
                  <a:cubicBezTo>
                    <a:pt x="11" y="530"/>
                    <a:pt x="10" y="531"/>
                    <a:pt x="9" y="531"/>
                  </a:cubicBezTo>
                  <a:cubicBezTo>
                    <a:pt x="8" y="531"/>
                    <a:pt x="8" y="529"/>
                    <a:pt x="7" y="528"/>
                  </a:cubicBezTo>
                  <a:cubicBezTo>
                    <a:pt x="8" y="527"/>
                    <a:pt x="5" y="526"/>
                    <a:pt x="5" y="525"/>
                  </a:cubicBezTo>
                  <a:cubicBezTo>
                    <a:pt x="5" y="523"/>
                    <a:pt x="6" y="522"/>
                    <a:pt x="7" y="522"/>
                  </a:cubicBezTo>
                  <a:cubicBezTo>
                    <a:pt x="7" y="520"/>
                    <a:pt x="7" y="516"/>
                    <a:pt x="9" y="518"/>
                  </a:cubicBezTo>
                  <a:cubicBezTo>
                    <a:pt x="10" y="518"/>
                    <a:pt x="11" y="521"/>
                    <a:pt x="12" y="521"/>
                  </a:cubicBezTo>
                  <a:cubicBezTo>
                    <a:pt x="14" y="522"/>
                    <a:pt x="15" y="519"/>
                    <a:pt x="15" y="518"/>
                  </a:cubicBezTo>
                  <a:cubicBezTo>
                    <a:pt x="16" y="516"/>
                    <a:pt x="17" y="515"/>
                    <a:pt x="16" y="512"/>
                  </a:cubicBezTo>
                  <a:cubicBezTo>
                    <a:pt x="15" y="505"/>
                    <a:pt x="12" y="515"/>
                    <a:pt x="10" y="513"/>
                  </a:cubicBezTo>
                  <a:cubicBezTo>
                    <a:pt x="10" y="512"/>
                    <a:pt x="10" y="510"/>
                    <a:pt x="10" y="509"/>
                  </a:cubicBezTo>
                  <a:cubicBezTo>
                    <a:pt x="10" y="509"/>
                    <a:pt x="8" y="506"/>
                    <a:pt x="7" y="506"/>
                  </a:cubicBezTo>
                  <a:cubicBezTo>
                    <a:pt x="8" y="505"/>
                    <a:pt x="11" y="504"/>
                    <a:pt x="10" y="503"/>
                  </a:cubicBezTo>
                  <a:cubicBezTo>
                    <a:pt x="10" y="503"/>
                    <a:pt x="5" y="506"/>
                    <a:pt x="5" y="504"/>
                  </a:cubicBezTo>
                  <a:cubicBezTo>
                    <a:pt x="3" y="504"/>
                    <a:pt x="3" y="504"/>
                    <a:pt x="2" y="502"/>
                  </a:cubicBezTo>
                  <a:cubicBezTo>
                    <a:pt x="2" y="502"/>
                    <a:pt x="1" y="500"/>
                    <a:pt x="1" y="500"/>
                  </a:cubicBezTo>
                  <a:cubicBezTo>
                    <a:pt x="1" y="498"/>
                    <a:pt x="2" y="497"/>
                    <a:pt x="3" y="496"/>
                  </a:cubicBezTo>
                  <a:cubicBezTo>
                    <a:pt x="4" y="494"/>
                    <a:pt x="5" y="496"/>
                    <a:pt x="7" y="496"/>
                  </a:cubicBezTo>
                  <a:cubicBezTo>
                    <a:pt x="7" y="497"/>
                    <a:pt x="9" y="496"/>
                    <a:pt x="9" y="497"/>
                  </a:cubicBezTo>
                  <a:cubicBezTo>
                    <a:pt x="10" y="497"/>
                    <a:pt x="10" y="497"/>
                    <a:pt x="10" y="497"/>
                  </a:cubicBezTo>
                  <a:cubicBezTo>
                    <a:pt x="11" y="497"/>
                    <a:pt x="11" y="496"/>
                    <a:pt x="11" y="496"/>
                  </a:cubicBezTo>
                  <a:cubicBezTo>
                    <a:pt x="12" y="495"/>
                    <a:pt x="13" y="495"/>
                    <a:pt x="14" y="495"/>
                  </a:cubicBezTo>
                  <a:cubicBezTo>
                    <a:pt x="15" y="495"/>
                    <a:pt x="15" y="494"/>
                    <a:pt x="16" y="494"/>
                  </a:cubicBezTo>
                  <a:cubicBezTo>
                    <a:pt x="17" y="496"/>
                    <a:pt x="18" y="494"/>
                    <a:pt x="19" y="493"/>
                  </a:cubicBezTo>
                  <a:cubicBezTo>
                    <a:pt x="21" y="493"/>
                    <a:pt x="22" y="494"/>
                    <a:pt x="23" y="494"/>
                  </a:cubicBezTo>
                  <a:cubicBezTo>
                    <a:pt x="25" y="495"/>
                    <a:pt x="25" y="494"/>
                    <a:pt x="26" y="495"/>
                  </a:cubicBezTo>
                  <a:cubicBezTo>
                    <a:pt x="26" y="495"/>
                    <a:pt x="26" y="496"/>
                    <a:pt x="26" y="496"/>
                  </a:cubicBezTo>
                  <a:cubicBezTo>
                    <a:pt x="27" y="497"/>
                    <a:pt x="27" y="496"/>
                    <a:pt x="28" y="496"/>
                  </a:cubicBezTo>
                  <a:cubicBezTo>
                    <a:pt x="28" y="496"/>
                    <a:pt x="28" y="496"/>
                    <a:pt x="28" y="496"/>
                  </a:cubicBezTo>
                  <a:cubicBezTo>
                    <a:pt x="29" y="496"/>
                    <a:pt x="29" y="495"/>
                    <a:pt x="30" y="495"/>
                  </a:cubicBezTo>
                  <a:cubicBezTo>
                    <a:pt x="30" y="494"/>
                    <a:pt x="31" y="493"/>
                    <a:pt x="32" y="493"/>
                  </a:cubicBezTo>
                  <a:cubicBezTo>
                    <a:pt x="34" y="491"/>
                    <a:pt x="36" y="491"/>
                    <a:pt x="38" y="493"/>
                  </a:cubicBezTo>
                  <a:cubicBezTo>
                    <a:pt x="39" y="494"/>
                    <a:pt x="41" y="497"/>
                    <a:pt x="40" y="498"/>
                  </a:cubicBezTo>
                  <a:cubicBezTo>
                    <a:pt x="39" y="499"/>
                    <a:pt x="37" y="499"/>
                    <a:pt x="37" y="501"/>
                  </a:cubicBezTo>
                  <a:cubicBezTo>
                    <a:pt x="38" y="501"/>
                    <a:pt x="40" y="499"/>
                    <a:pt x="42" y="500"/>
                  </a:cubicBezTo>
                  <a:cubicBezTo>
                    <a:pt x="43" y="501"/>
                    <a:pt x="42" y="503"/>
                    <a:pt x="43" y="503"/>
                  </a:cubicBezTo>
                  <a:cubicBezTo>
                    <a:pt x="46" y="499"/>
                    <a:pt x="37" y="494"/>
                    <a:pt x="45" y="493"/>
                  </a:cubicBezTo>
                  <a:cubicBezTo>
                    <a:pt x="46" y="493"/>
                    <a:pt x="47" y="494"/>
                    <a:pt x="48" y="494"/>
                  </a:cubicBezTo>
                  <a:cubicBezTo>
                    <a:pt x="49" y="494"/>
                    <a:pt x="48" y="493"/>
                    <a:pt x="48" y="492"/>
                  </a:cubicBezTo>
                  <a:cubicBezTo>
                    <a:pt x="49" y="491"/>
                    <a:pt x="54" y="491"/>
                    <a:pt x="54" y="490"/>
                  </a:cubicBezTo>
                  <a:cubicBezTo>
                    <a:pt x="54" y="490"/>
                    <a:pt x="49" y="488"/>
                    <a:pt x="48" y="488"/>
                  </a:cubicBezTo>
                  <a:cubicBezTo>
                    <a:pt x="48" y="486"/>
                    <a:pt x="48" y="483"/>
                    <a:pt x="49" y="481"/>
                  </a:cubicBezTo>
                  <a:cubicBezTo>
                    <a:pt x="50" y="480"/>
                    <a:pt x="52" y="479"/>
                    <a:pt x="51" y="478"/>
                  </a:cubicBezTo>
                  <a:cubicBezTo>
                    <a:pt x="49" y="478"/>
                    <a:pt x="47" y="481"/>
                    <a:pt x="46" y="482"/>
                  </a:cubicBezTo>
                  <a:cubicBezTo>
                    <a:pt x="45" y="484"/>
                    <a:pt x="45" y="485"/>
                    <a:pt x="46" y="487"/>
                  </a:cubicBezTo>
                  <a:cubicBezTo>
                    <a:pt x="46" y="489"/>
                    <a:pt x="47" y="490"/>
                    <a:pt x="45" y="491"/>
                  </a:cubicBezTo>
                  <a:cubicBezTo>
                    <a:pt x="43" y="492"/>
                    <a:pt x="40" y="491"/>
                    <a:pt x="38" y="490"/>
                  </a:cubicBezTo>
                  <a:cubicBezTo>
                    <a:pt x="37" y="489"/>
                    <a:pt x="34" y="489"/>
                    <a:pt x="33" y="488"/>
                  </a:cubicBezTo>
                  <a:cubicBezTo>
                    <a:pt x="32" y="487"/>
                    <a:pt x="35" y="484"/>
                    <a:pt x="34" y="482"/>
                  </a:cubicBezTo>
                  <a:cubicBezTo>
                    <a:pt x="33" y="482"/>
                    <a:pt x="33" y="484"/>
                    <a:pt x="33" y="485"/>
                  </a:cubicBezTo>
                  <a:cubicBezTo>
                    <a:pt x="32" y="486"/>
                    <a:pt x="31" y="486"/>
                    <a:pt x="30" y="487"/>
                  </a:cubicBezTo>
                  <a:cubicBezTo>
                    <a:pt x="29" y="489"/>
                    <a:pt x="32" y="494"/>
                    <a:pt x="28" y="492"/>
                  </a:cubicBezTo>
                  <a:cubicBezTo>
                    <a:pt x="27" y="492"/>
                    <a:pt x="26" y="491"/>
                    <a:pt x="25" y="490"/>
                  </a:cubicBezTo>
                  <a:cubicBezTo>
                    <a:pt x="24" y="490"/>
                    <a:pt x="23" y="491"/>
                    <a:pt x="22" y="491"/>
                  </a:cubicBezTo>
                  <a:cubicBezTo>
                    <a:pt x="22" y="491"/>
                    <a:pt x="22" y="490"/>
                    <a:pt x="22" y="490"/>
                  </a:cubicBezTo>
                  <a:cubicBezTo>
                    <a:pt x="21" y="489"/>
                    <a:pt x="20" y="490"/>
                    <a:pt x="20" y="490"/>
                  </a:cubicBezTo>
                  <a:cubicBezTo>
                    <a:pt x="19" y="490"/>
                    <a:pt x="17" y="492"/>
                    <a:pt x="17" y="490"/>
                  </a:cubicBezTo>
                  <a:cubicBezTo>
                    <a:pt x="16" y="490"/>
                    <a:pt x="15" y="491"/>
                    <a:pt x="14" y="492"/>
                  </a:cubicBezTo>
                  <a:cubicBezTo>
                    <a:pt x="13" y="492"/>
                    <a:pt x="12" y="492"/>
                    <a:pt x="11" y="492"/>
                  </a:cubicBezTo>
                  <a:cubicBezTo>
                    <a:pt x="11" y="493"/>
                    <a:pt x="11" y="493"/>
                    <a:pt x="10" y="494"/>
                  </a:cubicBezTo>
                  <a:cubicBezTo>
                    <a:pt x="10" y="494"/>
                    <a:pt x="5" y="493"/>
                    <a:pt x="4" y="492"/>
                  </a:cubicBezTo>
                  <a:cubicBezTo>
                    <a:pt x="4" y="491"/>
                    <a:pt x="6" y="491"/>
                    <a:pt x="4" y="489"/>
                  </a:cubicBezTo>
                  <a:cubicBezTo>
                    <a:pt x="4" y="488"/>
                    <a:pt x="3" y="489"/>
                    <a:pt x="2" y="488"/>
                  </a:cubicBezTo>
                  <a:cubicBezTo>
                    <a:pt x="0" y="487"/>
                    <a:pt x="5" y="485"/>
                    <a:pt x="6" y="484"/>
                  </a:cubicBezTo>
                  <a:cubicBezTo>
                    <a:pt x="6" y="485"/>
                    <a:pt x="6" y="487"/>
                    <a:pt x="7" y="487"/>
                  </a:cubicBezTo>
                  <a:cubicBezTo>
                    <a:pt x="8" y="486"/>
                    <a:pt x="7" y="485"/>
                    <a:pt x="8" y="484"/>
                  </a:cubicBezTo>
                  <a:cubicBezTo>
                    <a:pt x="9" y="483"/>
                    <a:pt x="11" y="484"/>
                    <a:pt x="12" y="483"/>
                  </a:cubicBezTo>
                  <a:cubicBezTo>
                    <a:pt x="11" y="482"/>
                    <a:pt x="8" y="483"/>
                    <a:pt x="6" y="483"/>
                  </a:cubicBezTo>
                  <a:cubicBezTo>
                    <a:pt x="5" y="484"/>
                    <a:pt x="0" y="485"/>
                    <a:pt x="2" y="482"/>
                  </a:cubicBezTo>
                  <a:cubicBezTo>
                    <a:pt x="3" y="481"/>
                    <a:pt x="6" y="479"/>
                    <a:pt x="7" y="479"/>
                  </a:cubicBezTo>
                  <a:cubicBezTo>
                    <a:pt x="9" y="479"/>
                    <a:pt x="10" y="480"/>
                    <a:pt x="11" y="480"/>
                  </a:cubicBezTo>
                  <a:cubicBezTo>
                    <a:pt x="13" y="479"/>
                    <a:pt x="14" y="479"/>
                    <a:pt x="16" y="478"/>
                  </a:cubicBezTo>
                  <a:cubicBezTo>
                    <a:pt x="14" y="478"/>
                    <a:pt x="12" y="479"/>
                    <a:pt x="10" y="479"/>
                  </a:cubicBezTo>
                  <a:cubicBezTo>
                    <a:pt x="8" y="479"/>
                    <a:pt x="6" y="477"/>
                    <a:pt x="5" y="476"/>
                  </a:cubicBezTo>
                  <a:cubicBezTo>
                    <a:pt x="6" y="475"/>
                    <a:pt x="7" y="476"/>
                    <a:pt x="8" y="475"/>
                  </a:cubicBezTo>
                  <a:cubicBezTo>
                    <a:pt x="8" y="473"/>
                    <a:pt x="7" y="473"/>
                    <a:pt x="5" y="472"/>
                  </a:cubicBezTo>
                  <a:cubicBezTo>
                    <a:pt x="4" y="472"/>
                    <a:pt x="1" y="473"/>
                    <a:pt x="0" y="471"/>
                  </a:cubicBezTo>
                  <a:cubicBezTo>
                    <a:pt x="0" y="469"/>
                    <a:pt x="2" y="468"/>
                    <a:pt x="3" y="467"/>
                  </a:cubicBezTo>
                  <a:cubicBezTo>
                    <a:pt x="3" y="469"/>
                    <a:pt x="4" y="468"/>
                    <a:pt x="5" y="467"/>
                  </a:cubicBezTo>
                  <a:cubicBezTo>
                    <a:pt x="5" y="466"/>
                    <a:pt x="5" y="465"/>
                    <a:pt x="6" y="465"/>
                  </a:cubicBezTo>
                  <a:cubicBezTo>
                    <a:pt x="6" y="464"/>
                    <a:pt x="7" y="464"/>
                    <a:pt x="7" y="464"/>
                  </a:cubicBezTo>
                  <a:cubicBezTo>
                    <a:pt x="7" y="463"/>
                    <a:pt x="7" y="463"/>
                    <a:pt x="7" y="462"/>
                  </a:cubicBezTo>
                  <a:cubicBezTo>
                    <a:pt x="8" y="461"/>
                    <a:pt x="9" y="461"/>
                    <a:pt x="11" y="461"/>
                  </a:cubicBezTo>
                  <a:cubicBezTo>
                    <a:pt x="11" y="461"/>
                    <a:pt x="11" y="461"/>
                    <a:pt x="11" y="461"/>
                  </a:cubicBezTo>
                  <a:cubicBezTo>
                    <a:pt x="11" y="462"/>
                    <a:pt x="14" y="461"/>
                    <a:pt x="14" y="461"/>
                  </a:cubicBezTo>
                  <a:cubicBezTo>
                    <a:pt x="17" y="462"/>
                    <a:pt x="14" y="462"/>
                    <a:pt x="14" y="464"/>
                  </a:cubicBezTo>
                  <a:cubicBezTo>
                    <a:pt x="15" y="464"/>
                    <a:pt x="19" y="462"/>
                    <a:pt x="20" y="463"/>
                  </a:cubicBezTo>
                  <a:cubicBezTo>
                    <a:pt x="21" y="464"/>
                    <a:pt x="19" y="466"/>
                    <a:pt x="19" y="467"/>
                  </a:cubicBezTo>
                  <a:cubicBezTo>
                    <a:pt x="20" y="466"/>
                    <a:pt x="21" y="464"/>
                    <a:pt x="22" y="464"/>
                  </a:cubicBezTo>
                  <a:cubicBezTo>
                    <a:pt x="23" y="464"/>
                    <a:pt x="23" y="466"/>
                    <a:pt x="24" y="466"/>
                  </a:cubicBezTo>
                  <a:cubicBezTo>
                    <a:pt x="25" y="465"/>
                    <a:pt x="24" y="464"/>
                    <a:pt x="26" y="464"/>
                  </a:cubicBezTo>
                  <a:cubicBezTo>
                    <a:pt x="27" y="464"/>
                    <a:pt x="28" y="465"/>
                    <a:pt x="30" y="465"/>
                  </a:cubicBezTo>
                  <a:cubicBezTo>
                    <a:pt x="31" y="465"/>
                    <a:pt x="32" y="464"/>
                    <a:pt x="33" y="463"/>
                  </a:cubicBezTo>
                  <a:cubicBezTo>
                    <a:pt x="33" y="463"/>
                    <a:pt x="37" y="463"/>
                    <a:pt x="36" y="462"/>
                  </a:cubicBezTo>
                  <a:cubicBezTo>
                    <a:pt x="35" y="461"/>
                    <a:pt x="32" y="463"/>
                    <a:pt x="30" y="463"/>
                  </a:cubicBezTo>
                  <a:cubicBezTo>
                    <a:pt x="29" y="463"/>
                    <a:pt x="28" y="462"/>
                    <a:pt x="26" y="462"/>
                  </a:cubicBezTo>
                  <a:cubicBezTo>
                    <a:pt x="25" y="462"/>
                    <a:pt x="24" y="463"/>
                    <a:pt x="23" y="462"/>
                  </a:cubicBezTo>
                  <a:cubicBezTo>
                    <a:pt x="22" y="462"/>
                    <a:pt x="20" y="462"/>
                    <a:pt x="19" y="461"/>
                  </a:cubicBezTo>
                  <a:cubicBezTo>
                    <a:pt x="18" y="460"/>
                    <a:pt x="16" y="460"/>
                    <a:pt x="14" y="459"/>
                  </a:cubicBezTo>
                  <a:cubicBezTo>
                    <a:pt x="11" y="459"/>
                    <a:pt x="10" y="459"/>
                    <a:pt x="7" y="460"/>
                  </a:cubicBezTo>
                  <a:cubicBezTo>
                    <a:pt x="5" y="460"/>
                    <a:pt x="5" y="460"/>
                    <a:pt x="4" y="458"/>
                  </a:cubicBezTo>
                  <a:cubicBezTo>
                    <a:pt x="3" y="458"/>
                    <a:pt x="1" y="456"/>
                    <a:pt x="3" y="456"/>
                  </a:cubicBezTo>
                  <a:cubicBezTo>
                    <a:pt x="5" y="455"/>
                    <a:pt x="4" y="458"/>
                    <a:pt x="6" y="458"/>
                  </a:cubicBezTo>
                  <a:cubicBezTo>
                    <a:pt x="7" y="458"/>
                    <a:pt x="8" y="457"/>
                    <a:pt x="8" y="456"/>
                  </a:cubicBezTo>
                  <a:cubicBezTo>
                    <a:pt x="8" y="454"/>
                    <a:pt x="7" y="453"/>
                    <a:pt x="5" y="452"/>
                  </a:cubicBezTo>
                  <a:cubicBezTo>
                    <a:pt x="4" y="452"/>
                    <a:pt x="3" y="452"/>
                    <a:pt x="3" y="450"/>
                  </a:cubicBezTo>
                  <a:cubicBezTo>
                    <a:pt x="3" y="449"/>
                    <a:pt x="4" y="449"/>
                    <a:pt x="5" y="449"/>
                  </a:cubicBezTo>
                  <a:cubicBezTo>
                    <a:pt x="7" y="448"/>
                    <a:pt x="7" y="451"/>
                    <a:pt x="8" y="452"/>
                  </a:cubicBezTo>
                  <a:cubicBezTo>
                    <a:pt x="8" y="453"/>
                    <a:pt x="10" y="456"/>
                    <a:pt x="11" y="456"/>
                  </a:cubicBezTo>
                  <a:cubicBezTo>
                    <a:pt x="14" y="455"/>
                    <a:pt x="11" y="453"/>
                    <a:pt x="10" y="452"/>
                  </a:cubicBezTo>
                  <a:cubicBezTo>
                    <a:pt x="9" y="450"/>
                    <a:pt x="11" y="449"/>
                    <a:pt x="13" y="450"/>
                  </a:cubicBezTo>
                  <a:cubicBezTo>
                    <a:pt x="14" y="450"/>
                    <a:pt x="15" y="453"/>
                    <a:pt x="16" y="453"/>
                  </a:cubicBezTo>
                  <a:cubicBezTo>
                    <a:pt x="17" y="453"/>
                    <a:pt x="16" y="451"/>
                    <a:pt x="15" y="450"/>
                  </a:cubicBezTo>
                  <a:cubicBezTo>
                    <a:pt x="16" y="450"/>
                    <a:pt x="19" y="449"/>
                    <a:pt x="19" y="450"/>
                  </a:cubicBezTo>
                  <a:cubicBezTo>
                    <a:pt x="19" y="452"/>
                    <a:pt x="18" y="453"/>
                    <a:pt x="17" y="456"/>
                  </a:cubicBezTo>
                  <a:cubicBezTo>
                    <a:pt x="18" y="455"/>
                    <a:pt x="19" y="454"/>
                    <a:pt x="20" y="453"/>
                  </a:cubicBezTo>
                  <a:cubicBezTo>
                    <a:pt x="21" y="452"/>
                    <a:pt x="20" y="452"/>
                    <a:pt x="22" y="453"/>
                  </a:cubicBezTo>
                  <a:cubicBezTo>
                    <a:pt x="23" y="453"/>
                    <a:pt x="27" y="456"/>
                    <a:pt x="28" y="454"/>
                  </a:cubicBezTo>
                  <a:cubicBezTo>
                    <a:pt x="28" y="453"/>
                    <a:pt x="25" y="453"/>
                    <a:pt x="25" y="453"/>
                  </a:cubicBezTo>
                  <a:cubicBezTo>
                    <a:pt x="24" y="452"/>
                    <a:pt x="23" y="451"/>
                    <a:pt x="22" y="450"/>
                  </a:cubicBezTo>
                  <a:cubicBezTo>
                    <a:pt x="21" y="448"/>
                    <a:pt x="21" y="446"/>
                    <a:pt x="23" y="444"/>
                  </a:cubicBezTo>
                  <a:cubicBezTo>
                    <a:pt x="25" y="443"/>
                    <a:pt x="27" y="442"/>
                    <a:pt x="29" y="444"/>
                  </a:cubicBezTo>
                  <a:cubicBezTo>
                    <a:pt x="30" y="446"/>
                    <a:pt x="32" y="450"/>
                    <a:pt x="31" y="453"/>
                  </a:cubicBezTo>
                  <a:cubicBezTo>
                    <a:pt x="34" y="452"/>
                    <a:pt x="32" y="447"/>
                    <a:pt x="31" y="445"/>
                  </a:cubicBezTo>
                  <a:cubicBezTo>
                    <a:pt x="31" y="444"/>
                    <a:pt x="28" y="442"/>
                    <a:pt x="30" y="441"/>
                  </a:cubicBezTo>
                  <a:cubicBezTo>
                    <a:pt x="31" y="440"/>
                    <a:pt x="31" y="442"/>
                    <a:pt x="32" y="442"/>
                  </a:cubicBezTo>
                  <a:cubicBezTo>
                    <a:pt x="33" y="442"/>
                    <a:pt x="32" y="441"/>
                    <a:pt x="33" y="440"/>
                  </a:cubicBezTo>
                  <a:cubicBezTo>
                    <a:pt x="34" y="437"/>
                    <a:pt x="37" y="441"/>
                    <a:pt x="38" y="442"/>
                  </a:cubicBezTo>
                  <a:cubicBezTo>
                    <a:pt x="40" y="445"/>
                    <a:pt x="41" y="447"/>
                    <a:pt x="40" y="450"/>
                  </a:cubicBezTo>
                  <a:cubicBezTo>
                    <a:pt x="39" y="450"/>
                    <a:pt x="39" y="452"/>
                    <a:pt x="40" y="453"/>
                  </a:cubicBezTo>
                  <a:cubicBezTo>
                    <a:pt x="41" y="454"/>
                    <a:pt x="42" y="453"/>
                    <a:pt x="43" y="453"/>
                  </a:cubicBezTo>
                  <a:cubicBezTo>
                    <a:pt x="43" y="453"/>
                    <a:pt x="45" y="453"/>
                    <a:pt x="45" y="453"/>
                  </a:cubicBezTo>
                  <a:cubicBezTo>
                    <a:pt x="46" y="452"/>
                    <a:pt x="44" y="451"/>
                    <a:pt x="43" y="451"/>
                  </a:cubicBezTo>
                  <a:cubicBezTo>
                    <a:pt x="42" y="451"/>
                    <a:pt x="42" y="452"/>
                    <a:pt x="41" y="450"/>
                  </a:cubicBezTo>
                  <a:cubicBezTo>
                    <a:pt x="41" y="450"/>
                    <a:pt x="42" y="447"/>
                    <a:pt x="42" y="446"/>
                  </a:cubicBezTo>
                  <a:cubicBezTo>
                    <a:pt x="43" y="446"/>
                    <a:pt x="44" y="447"/>
                    <a:pt x="45" y="447"/>
                  </a:cubicBezTo>
                  <a:cubicBezTo>
                    <a:pt x="46" y="446"/>
                    <a:pt x="46" y="446"/>
                    <a:pt x="47" y="446"/>
                  </a:cubicBezTo>
                  <a:cubicBezTo>
                    <a:pt x="47" y="446"/>
                    <a:pt x="47" y="447"/>
                    <a:pt x="48" y="447"/>
                  </a:cubicBezTo>
                  <a:cubicBezTo>
                    <a:pt x="49" y="447"/>
                    <a:pt x="49" y="446"/>
                    <a:pt x="48" y="445"/>
                  </a:cubicBezTo>
                  <a:cubicBezTo>
                    <a:pt x="47" y="444"/>
                    <a:pt x="46" y="444"/>
                    <a:pt x="45" y="444"/>
                  </a:cubicBezTo>
                  <a:cubicBezTo>
                    <a:pt x="41" y="444"/>
                    <a:pt x="41" y="442"/>
                    <a:pt x="39" y="440"/>
                  </a:cubicBezTo>
                  <a:cubicBezTo>
                    <a:pt x="38" y="438"/>
                    <a:pt x="35" y="436"/>
                    <a:pt x="33" y="435"/>
                  </a:cubicBezTo>
                  <a:cubicBezTo>
                    <a:pt x="32" y="434"/>
                    <a:pt x="30" y="435"/>
                    <a:pt x="28" y="434"/>
                  </a:cubicBezTo>
                  <a:cubicBezTo>
                    <a:pt x="26" y="434"/>
                    <a:pt x="25" y="432"/>
                    <a:pt x="27" y="431"/>
                  </a:cubicBezTo>
                  <a:cubicBezTo>
                    <a:pt x="28" y="430"/>
                    <a:pt x="31" y="430"/>
                    <a:pt x="32" y="431"/>
                  </a:cubicBezTo>
                  <a:cubicBezTo>
                    <a:pt x="33" y="432"/>
                    <a:pt x="32" y="433"/>
                    <a:pt x="34" y="432"/>
                  </a:cubicBezTo>
                  <a:cubicBezTo>
                    <a:pt x="35" y="432"/>
                    <a:pt x="35" y="430"/>
                    <a:pt x="36" y="430"/>
                  </a:cubicBezTo>
                  <a:cubicBezTo>
                    <a:pt x="37" y="430"/>
                    <a:pt x="38" y="432"/>
                    <a:pt x="39" y="432"/>
                  </a:cubicBezTo>
                  <a:cubicBezTo>
                    <a:pt x="40" y="432"/>
                    <a:pt x="39" y="428"/>
                    <a:pt x="42" y="430"/>
                  </a:cubicBezTo>
                  <a:cubicBezTo>
                    <a:pt x="43" y="430"/>
                    <a:pt x="42" y="433"/>
                    <a:pt x="44" y="433"/>
                  </a:cubicBezTo>
                  <a:cubicBezTo>
                    <a:pt x="44" y="433"/>
                    <a:pt x="44" y="431"/>
                    <a:pt x="44" y="431"/>
                  </a:cubicBezTo>
                  <a:cubicBezTo>
                    <a:pt x="46" y="430"/>
                    <a:pt x="51" y="434"/>
                    <a:pt x="52" y="435"/>
                  </a:cubicBezTo>
                  <a:cubicBezTo>
                    <a:pt x="52" y="435"/>
                    <a:pt x="52" y="434"/>
                    <a:pt x="53" y="434"/>
                  </a:cubicBezTo>
                  <a:cubicBezTo>
                    <a:pt x="53" y="433"/>
                    <a:pt x="54" y="433"/>
                    <a:pt x="54" y="433"/>
                  </a:cubicBezTo>
                  <a:cubicBezTo>
                    <a:pt x="53" y="432"/>
                    <a:pt x="51" y="433"/>
                    <a:pt x="51" y="430"/>
                  </a:cubicBezTo>
                  <a:cubicBezTo>
                    <a:pt x="53" y="428"/>
                    <a:pt x="55" y="427"/>
                    <a:pt x="59" y="427"/>
                  </a:cubicBezTo>
                  <a:cubicBezTo>
                    <a:pt x="60" y="427"/>
                    <a:pt x="64" y="428"/>
                    <a:pt x="62" y="425"/>
                  </a:cubicBezTo>
                  <a:cubicBezTo>
                    <a:pt x="60" y="424"/>
                    <a:pt x="57" y="425"/>
                    <a:pt x="55" y="426"/>
                  </a:cubicBezTo>
                  <a:cubicBezTo>
                    <a:pt x="54" y="426"/>
                    <a:pt x="47" y="429"/>
                    <a:pt x="49" y="426"/>
                  </a:cubicBezTo>
                  <a:cubicBezTo>
                    <a:pt x="49" y="425"/>
                    <a:pt x="51" y="425"/>
                    <a:pt x="50" y="424"/>
                  </a:cubicBezTo>
                  <a:cubicBezTo>
                    <a:pt x="49" y="424"/>
                    <a:pt x="47" y="425"/>
                    <a:pt x="46" y="425"/>
                  </a:cubicBezTo>
                  <a:cubicBezTo>
                    <a:pt x="45" y="425"/>
                    <a:pt x="39" y="426"/>
                    <a:pt x="41" y="424"/>
                  </a:cubicBezTo>
                  <a:cubicBezTo>
                    <a:pt x="42" y="422"/>
                    <a:pt x="47" y="423"/>
                    <a:pt x="44" y="421"/>
                  </a:cubicBezTo>
                  <a:cubicBezTo>
                    <a:pt x="43" y="420"/>
                    <a:pt x="38" y="419"/>
                    <a:pt x="39" y="417"/>
                  </a:cubicBezTo>
                  <a:cubicBezTo>
                    <a:pt x="41" y="416"/>
                    <a:pt x="43" y="414"/>
                    <a:pt x="46" y="414"/>
                  </a:cubicBezTo>
                  <a:cubicBezTo>
                    <a:pt x="47" y="414"/>
                    <a:pt x="47" y="415"/>
                    <a:pt x="48" y="416"/>
                  </a:cubicBezTo>
                  <a:cubicBezTo>
                    <a:pt x="48" y="416"/>
                    <a:pt x="48" y="417"/>
                    <a:pt x="49" y="418"/>
                  </a:cubicBezTo>
                  <a:cubicBezTo>
                    <a:pt x="50" y="419"/>
                    <a:pt x="52" y="416"/>
                    <a:pt x="54" y="416"/>
                  </a:cubicBezTo>
                  <a:cubicBezTo>
                    <a:pt x="56" y="415"/>
                    <a:pt x="56" y="416"/>
                    <a:pt x="54" y="417"/>
                  </a:cubicBezTo>
                  <a:cubicBezTo>
                    <a:pt x="56" y="418"/>
                    <a:pt x="58" y="416"/>
                    <a:pt x="60" y="416"/>
                  </a:cubicBezTo>
                  <a:cubicBezTo>
                    <a:pt x="62" y="416"/>
                    <a:pt x="62" y="418"/>
                    <a:pt x="63" y="420"/>
                  </a:cubicBezTo>
                  <a:cubicBezTo>
                    <a:pt x="64" y="422"/>
                    <a:pt x="65" y="423"/>
                    <a:pt x="67" y="425"/>
                  </a:cubicBezTo>
                  <a:cubicBezTo>
                    <a:pt x="68" y="426"/>
                    <a:pt x="70" y="429"/>
                    <a:pt x="71" y="429"/>
                  </a:cubicBezTo>
                  <a:cubicBezTo>
                    <a:pt x="72" y="428"/>
                    <a:pt x="70" y="426"/>
                    <a:pt x="69" y="425"/>
                  </a:cubicBezTo>
                  <a:cubicBezTo>
                    <a:pt x="68" y="423"/>
                    <a:pt x="66" y="422"/>
                    <a:pt x="65" y="421"/>
                  </a:cubicBezTo>
                  <a:cubicBezTo>
                    <a:pt x="64" y="419"/>
                    <a:pt x="64" y="417"/>
                    <a:pt x="62" y="415"/>
                  </a:cubicBezTo>
                  <a:cubicBezTo>
                    <a:pt x="61" y="414"/>
                    <a:pt x="59" y="413"/>
                    <a:pt x="60" y="412"/>
                  </a:cubicBezTo>
                  <a:cubicBezTo>
                    <a:pt x="60" y="411"/>
                    <a:pt x="61" y="410"/>
                    <a:pt x="62" y="410"/>
                  </a:cubicBezTo>
                  <a:cubicBezTo>
                    <a:pt x="63" y="410"/>
                    <a:pt x="62" y="411"/>
                    <a:pt x="62" y="412"/>
                  </a:cubicBezTo>
                  <a:cubicBezTo>
                    <a:pt x="63" y="414"/>
                    <a:pt x="65" y="414"/>
                    <a:pt x="66" y="415"/>
                  </a:cubicBezTo>
                  <a:cubicBezTo>
                    <a:pt x="67" y="417"/>
                    <a:pt x="70" y="423"/>
                    <a:pt x="73" y="422"/>
                  </a:cubicBezTo>
                  <a:cubicBezTo>
                    <a:pt x="74" y="420"/>
                    <a:pt x="70" y="419"/>
                    <a:pt x="70" y="417"/>
                  </a:cubicBezTo>
                  <a:cubicBezTo>
                    <a:pt x="69" y="415"/>
                    <a:pt x="71" y="416"/>
                    <a:pt x="72" y="416"/>
                  </a:cubicBezTo>
                  <a:cubicBezTo>
                    <a:pt x="72" y="414"/>
                    <a:pt x="68" y="414"/>
                    <a:pt x="67" y="413"/>
                  </a:cubicBezTo>
                  <a:cubicBezTo>
                    <a:pt x="66" y="413"/>
                    <a:pt x="63" y="410"/>
                    <a:pt x="65" y="409"/>
                  </a:cubicBezTo>
                  <a:cubicBezTo>
                    <a:pt x="65" y="413"/>
                    <a:pt x="67" y="409"/>
                    <a:pt x="68" y="409"/>
                  </a:cubicBezTo>
                  <a:cubicBezTo>
                    <a:pt x="70" y="408"/>
                    <a:pt x="71" y="410"/>
                    <a:pt x="73" y="410"/>
                  </a:cubicBezTo>
                  <a:cubicBezTo>
                    <a:pt x="73" y="409"/>
                    <a:pt x="73" y="408"/>
                    <a:pt x="72" y="408"/>
                  </a:cubicBezTo>
                  <a:cubicBezTo>
                    <a:pt x="74" y="407"/>
                    <a:pt x="75" y="407"/>
                    <a:pt x="77" y="406"/>
                  </a:cubicBezTo>
                  <a:cubicBezTo>
                    <a:pt x="76" y="405"/>
                    <a:pt x="75" y="405"/>
                    <a:pt x="74" y="405"/>
                  </a:cubicBezTo>
                  <a:cubicBezTo>
                    <a:pt x="72" y="405"/>
                    <a:pt x="72" y="405"/>
                    <a:pt x="71" y="404"/>
                  </a:cubicBezTo>
                  <a:cubicBezTo>
                    <a:pt x="71" y="403"/>
                    <a:pt x="70" y="403"/>
                    <a:pt x="70" y="402"/>
                  </a:cubicBezTo>
                  <a:cubicBezTo>
                    <a:pt x="71" y="401"/>
                    <a:pt x="74" y="401"/>
                    <a:pt x="75" y="400"/>
                  </a:cubicBezTo>
                  <a:cubicBezTo>
                    <a:pt x="74" y="399"/>
                    <a:pt x="72" y="399"/>
                    <a:pt x="74" y="397"/>
                  </a:cubicBezTo>
                  <a:cubicBezTo>
                    <a:pt x="74" y="397"/>
                    <a:pt x="76" y="395"/>
                    <a:pt x="77" y="396"/>
                  </a:cubicBezTo>
                  <a:cubicBezTo>
                    <a:pt x="78" y="396"/>
                    <a:pt x="77" y="397"/>
                    <a:pt x="78" y="397"/>
                  </a:cubicBezTo>
                  <a:cubicBezTo>
                    <a:pt x="80" y="397"/>
                    <a:pt x="79" y="395"/>
                    <a:pt x="80" y="395"/>
                  </a:cubicBezTo>
                  <a:cubicBezTo>
                    <a:pt x="81" y="395"/>
                    <a:pt x="82" y="397"/>
                    <a:pt x="82" y="398"/>
                  </a:cubicBezTo>
                  <a:cubicBezTo>
                    <a:pt x="82" y="398"/>
                    <a:pt x="81" y="401"/>
                    <a:pt x="82" y="401"/>
                  </a:cubicBezTo>
                  <a:cubicBezTo>
                    <a:pt x="82" y="401"/>
                    <a:pt x="84" y="400"/>
                    <a:pt x="84" y="400"/>
                  </a:cubicBezTo>
                  <a:cubicBezTo>
                    <a:pt x="86" y="399"/>
                    <a:pt x="87" y="399"/>
                    <a:pt x="89" y="398"/>
                  </a:cubicBezTo>
                  <a:cubicBezTo>
                    <a:pt x="88" y="398"/>
                    <a:pt x="84" y="399"/>
                    <a:pt x="84" y="396"/>
                  </a:cubicBezTo>
                  <a:cubicBezTo>
                    <a:pt x="85" y="395"/>
                    <a:pt x="88" y="395"/>
                    <a:pt x="89" y="395"/>
                  </a:cubicBezTo>
                  <a:cubicBezTo>
                    <a:pt x="89" y="394"/>
                    <a:pt x="89" y="394"/>
                    <a:pt x="89" y="394"/>
                  </a:cubicBezTo>
                  <a:cubicBezTo>
                    <a:pt x="88" y="393"/>
                    <a:pt x="85" y="395"/>
                    <a:pt x="85" y="392"/>
                  </a:cubicBezTo>
                  <a:cubicBezTo>
                    <a:pt x="85" y="390"/>
                    <a:pt x="88" y="389"/>
                    <a:pt x="88" y="392"/>
                  </a:cubicBezTo>
                  <a:cubicBezTo>
                    <a:pt x="89" y="391"/>
                    <a:pt x="89" y="390"/>
                    <a:pt x="90" y="390"/>
                  </a:cubicBezTo>
                  <a:cubicBezTo>
                    <a:pt x="91" y="391"/>
                    <a:pt x="92" y="390"/>
                    <a:pt x="91" y="388"/>
                  </a:cubicBezTo>
                  <a:cubicBezTo>
                    <a:pt x="91" y="387"/>
                    <a:pt x="93" y="386"/>
                    <a:pt x="94" y="387"/>
                  </a:cubicBezTo>
                  <a:cubicBezTo>
                    <a:pt x="94" y="387"/>
                    <a:pt x="95" y="389"/>
                    <a:pt x="95" y="389"/>
                  </a:cubicBezTo>
                  <a:cubicBezTo>
                    <a:pt x="96" y="391"/>
                    <a:pt x="96" y="392"/>
                    <a:pt x="96" y="393"/>
                  </a:cubicBezTo>
                  <a:cubicBezTo>
                    <a:pt x="98" y="395"/>
                    <a:pt x="98" y="396"/>
                    <a:pt x="97" y="399"/>
                  </a:cubicBezTo>
                  <a:cubicBezTo>
                    <a:pt x="96" y="402"/>
                    <a:pt x="98" y="399"/>
                    <a:pt x="99" y="399"/>
                  </a:cubicBezTo>
                  <a:cubicBezTo>
                    <a:pt x="99" y="399"/>
                    <a:pt x="101" y="401"/>
                    <a:pt x="102" y="401"/>
                  </a:cubicBezTo>
                  <a:cubicBezTo>
                    <a:pt x="102" y="401"/>
                    <a:pt x="103" y="401"/>
                    <a:pt x="103" y="401"/>
                  </a:cubicBezTo>
                  <a:cubicBezTo>
                    <a:pt x="104" y="402"/>
                    <a:pt x="104" y="403"/>
                    <a:pt x="104" y="403"/>
                  </a:cubicBezTo>
                  <a:cubicBezTo>
                    <a:pt x="105" y="403"/>
                    <a:pt x="105" y="401"/>
                    <a:pt x="104" y="401"/>
                  </a:cubicBezTo>
                  <a:cubicBezTo>
                    <a:pt x="104" y="400"/>
                    <a:pt x="103" y="400"/>
                    <a:pt x="103" y="399"/>
                  </a:cubicBezTo>
                  <a:cubicBezTo>
                    <a:pt x="102" y="399"/>
                    <a:pt x="101" y="398"/>
                    <a:pt x="101" y="398"/>
                  </a:cubicBezTo>
                  <a:cubicBezTo>
                    <a:pt x="101" y="397"/>
                    <a:pt x="101" y="396"/>
                    <a:pt x="102" y="395"/>
                  </a:cubicBezTo>
                  <a:cubicBezTo>
                    <a:pt x="103" y="395"/>
                    <a:pt x="104" y="395"/>
                    <a:pt x="106" y="395"/>
                  </a:cubicBezTo>
                  <a:cubicBezTo>
                    <a:pt x="107" y="396"/>
                    <a:pt x="108" y="395"/>
                    <a:pt x="110" y="395"/>
                  </a:cubicBezTo>
                  <a:cubicBezTo>
                    <a:pt x="110" y="395"/>
                    <a:pt x="110" y="396"/>
                    <a:pt x="110" y="396"/>
                  </a:cubicBezTo>
                  <a:cubicBezTo>
                    <a:pt x="111" y="396"/>
                    <a:pt x="112" y="395"/>
                    <a:pt x="114" y="395"/>
                  </a:cubicBezTo>
                  <a:cubicBezTo>
                    <a:pt x="114" y="396"/>
                    <a:pt x="114" y="396"/>
                    <a:pt x="115" y="396"/>
                  </a:cubicBezTo>
                  <a:cubicBezTo>
                    <a:pt x="116" y="396"/>
                    <a:pt x="117" y="395"/>
                    <a:pt x="118" y="394"/>
                  </a:cubicBezTo>
                  <a:cubicBezTo>
                    <a:pt x="117" y="394"/>
                    <a:pt x="117" y="394"/>
                    <a:pt x="116" y="394"/>
                  </a:cubicBezTo>
                  <a:cubicBezTo>
                    <a:pt x="116" y="392"/>
                    <a:pt x="114" y="393"/>
                    <a:pt x="115" y="391"/>
                  </a:cubicBezTo>
                  <a:cubicBezTo>
                    <a:pt x="115" y="391"/>
                    <a:pt x="118" y="389"/>
                    <a:pt x="116" y="388"/>
                  </a:cubicBezTo>
                  <a:cubicBezTo>
                    <a:pt x="115" y="388"/>
                    <a:pt x="115" y="390"/>
                    <a:pt x="114" y="390"/>
                  </a:cubicBezTo>
                  <a:cubicBezTo>
                    <a:pt x="112" y="390"/>
                    <a:pt x="113" y="389"/>
                    <a:pt x="114" y="388"/>
                  </a:cubicBezTo>
                  <a:cubicBezTo>
                    <a:pt x="114" y="387"/>
                    <a:pt x="116" y="385"/>
                    <a:pt x="117" y="384"/>
                  </a:cubicBezTo>
                  <a:cubicBezTo>
                    <a:pt x="118" y="384"/>
                    <a:pt x="119" y="383"/>
                    <a:pt x="119" y="383"/>
                  </a:cubicBezTo>
                  <a:cubicBezTo>
                    <a:pt x="120" y="383"/>
                    <a:pt x="120" y="383"/>
                    <a:pt x="121" y="383"/>
                  </a:cubicBezTo>
                  <a:cubicBezTo>
                    <a:pt x="122" y="384"/>
                    <a:pt x="122" y="383"/>
                    <a:pt x="123" y="382"/>
                  </a:cubicBezTo>
                  <a:cubicBezTo>
                    <a:pt x="124" y="381"/>
                    <a:pt x="125" y="381"/>
                    <a:pt x="126" y="380"/>
                  </a:cubicBezTo>
                  <a:cubicBezTo>
                    <a:pt x="127" y="380"/>
                    <a:pt x="127" y="379"/>
                    <a:pt x="128" y="379"/>
                  </a:cubicBezTo>
                  <a:cubicBezTo>
                    <a:pt x="128" y="377"/>
                    <a:pt x="122" y="377"/>
                    <a:pt x="121" y="377"/>
                  </a:cubicBezTo>
                  <a:cubicBezTo>
                    <a:pt x="121" y="376"/>
                    <a:pt x="121" y="375"/>
                    <a:pt x="122" y="375"/>
                  </a:cubicBezTo>
                  <a:cubicBezTo>
                    <a:pt x="123" y="374"/>
                    <a:pt x="124" y="374"/>
                    <a:pt x="125" y="373"/>
                  </a:cubicBezTo>
                  <a:cubicBezTo>
                    <a:pt x="126" y="373"/>
                    <a:pt x="128" y="372"/>
                    <a:pt x="128" y="371"/>
                  </a:cubicBezTo>
                  <a:cubicBezTo>
                    <a:pt x="128" y="370"/>
                    <a:pt x="126" y="371"/>
                    <a:pt x="125" y="370"/>
                  </a:cubicBezTo>
                  <a:cubicBezTo>
                    <a:pt x="124" y="369"/>
                    <a:pt x="126" y="368"/>
                    <a:pt x="125" y="367"/>
                  </a:cubicBezTo>
                  <a:cubicBezTo>
                    <a:pt x="124" y="368"/>
                    <a:pt x="123" y="369"/>
                    <a:pt x="122" y="370"/>
                  </a:cubicBezTo>
                  <a:cubicBezTo>
                    <a:pt x="121" y="371"/>
                    <a:pt x="120" y="372"/>
                    <a:pt x="118" y="373"/>
                  </a:cubicBezTo>
                  <a:cubicBezTo>
                    <a:pt x="116" y="374"/>
                    <a:pt x="111" y="376"/>
                    <a:pt x="110" y="379"/>
                  </a:cubicBezTo>
                  <a:cubicBezTo>
                    <a:pt x="112" y="379"/>
                    <a:pt x="114" y="377"/>
                    <a:pt x="116" y="376"/>
                  </a:cubicBezTo>
                  <a:cubicBezTo>
                    <a:pt x="119" y="375"/>
                    <a:pt x="120" y="378"/>
                    <a:pt x="118" y="380"/>
                  </a:cubicBezTo>
                  <a:cubicBezTo>
                    <a:pt x="117" y="382"/>
                    <a:pt x="115" y="383"/>
                    <a:pt x="114" y="384"/>
                  </a:cubicBezTo>
                  <a:cubicBezTo>
                    <a:pt x="112" y="385"/>
                    <a:pt x="112" y="386"/>
                    <a:pt x="111" y="387"/>
                  </a:cubicBezTo>
                  <a:cubicBezTo>
                    <a:pt x="109" y="389"/>
                    <a:pt x="104" y="390"/>
                    <a:pt x="101" y="392"/>
                  </a:cubicBezTo>
                  <a:cubicBezTo>
                    <a:pt x="99" y="393"/>
                    <a:pt x="99" y="392"/>
                    <a:pt x="98" y="390"/>
                  </a:cubicBezTo>
                  <a:cubicBezTo>
                    <a:pt x="97" y="389"/>
                    <a:pt x="95" y="388"/>
                    <a:pt x="95" y="386"/>
                  </a:cubicBezTo>
                  <a:cubicBezTo>
                    <a:pt x="95" y="384"/>
                    <a:pt x="102" y="383"/>
                    <a:pt x="101" y="381"/>
                  </a:cubicBezTo>
                  <a:cubicBezTo>
                    <a:pt x="100" y="379"/>
                    <a:pt x="95" y="384"/>
                    <a:pt x="93" y="384"/>
                  </a:cubicBezTo>
                  <a:cubicBezTo>
                    <a:pt x="92" y="385"/>
                    <a:pt x="91" y="386"/>
                    <a:pt x="91" y="384"/>
                  </a:cubicBezTo>
                  <a:cubicBezTo>
                    <a:pt x="91" y="382"/>
                    <a:pt x="93" y="382"/>
                    <a:pt x="94" y="381"/>
                  </a:cubicBezTo>
                  <a:cubicBezTo>
                    <a:pt x="93" y="381"/>
                    <a:pt x="91" y="381"/>
                    <a:pt x="90" y="380"/>
                  </a:cubicBezTo>
                  <a:cubicBezTo>
                    <a:pt x="92" y="378"/>
                    <a:pt x="94" y="378"/>
                    <a:pt x="97" y="377"/>
                  </a:cubicBezTo>
                  <a:cubicBezTo>
                    <a:pt x="98" y="376"/>
                    <a:pt x="99" y="375"/>
                    <a:pt x="100" y="374"/>
                  </a:cubicBezTo>
                  <a:cubicBezTo>
                    <a:pt x="100" y="374"/>
                    <a:pt x="102" y="374"/>
                    <a:pt x="103" y="373"/>
                  </a:cubicBezTo>
                  <a:cubicBezTo>
                    <a:pt x="101" y="371"/>
                    <a:pt x="100" y="371"/>
                    <a:pt x="99" y="368"/>
                  </a:cubicBezTo>
                  <a:cubicBezTo>
                    <a:pt x="99" y="366"/>
                    <a:pt x="101" y="365"/>
                    <a:pt x="102" y="367"/>
                  </a:cubicBezTo>
                  <a:cubicBezTo>
                    <a:pt x="103" y="367"/>
                    <a:pt x="103" y="365"/>
                    <a:pt x="103" y="365"/>
                  </a:cubicBezTo>
                  <a:cubicBezTo>
                    <a:pt x="104" y="364"/>
                    <a:pt x="103" y="363"/>
                    <a:pt x="103" y="362"/>
                  </a:cubicBezTo>
                  <a:cubicBezTo>
                    <a:pt x="104" y="359"/>
                    <a:pt x="106" y="362"/>
                    <a:pt x="107" y="360"/>
                  </a:cubicBezTo>
                  <a:cubicBezTo>
                    <a:pt x="107" y="359"/>
                    <a:pt x="105" y="359"/>
                    <a:pt x="106" y="358"/>
                  </a:cubicBezTo>
                  <a:cubicBezTo>
                    <a:pt x="107" y="358"/>
                    <a:pt x="108" y="358"/>
                    <a:pt x="109" y="358"/>
                  </a:cubicBezTo>
                  <a:cubicBezTo>
                    <a:pt x="109" y="357"/>
                    <a:pt x="108" y="356"/>
                    <a:pt x="109" y="356"/>
                  </a:cubicBezTo>
                  <a:cubicBezTo>
                    <a:pt x="109" y="355"/>
                    <a:pt x="110" y="355"/>
                    <a:pt x="111" y="355"/>
                  </a:cubicBezTo>
                  <a:cubicBezTo>
                    <a:pt x="111" y="354"/>
                    <a:pt x="112" y="354"/>
                    <a:pt x="112" y="353"/>
                  </a:cubicBezTo>
                  <a:cubicBezTo>
                    <a:pt x="110" y="353"/>
                    <a:pt x="109" y="352"/>
                    <a:pt x="108" y="352"/>
                  </a:cubicBezTo>
                  <a:cubicBezTo>
                    <a:pt x="108" y="350"/>
                    <a:pt x="109" y="351"/>
                    <a:pt x="110" y="351"/>
                  </a:cubicBezTo>
                  <a:cubicBezTo>
                    <a:pt x="112" y="352"/>
                    <a:pt x="111" y="353"/>
                    <a:pt x="114" y="352"/>
                  </a:cubicBezTo>
                  <a:cubicBezTo>
                    <a:pt x="115" y="354"/>
                    <a:pt x="118" y="353"/>
                    <a:pt x="115" y="351"/>
                  </a:cubicBezTo>
                  <a:cubicBezTo>
                    <a:pt x="115" y="351"/>
                    <a:pt x="113" y="351"/>
                    <a:pt x="113" y="350"/>
                  </a:cubicBezTo>
                  <a:cubicBezTo>
                    <a:pt x="113" y="349"/>
                    <a:pt x="116" y="350"/>
                    <a:pt x="116" y="350"/>
                  </a:cubicBezTo>
                  <a:cubicBezTo>
                    <a:pt x="117" y="348"/>
                    <a:pt x="118" y="348"/>
                    <a:pt x="119" y="347"/>
                  </a:cubicBezTo>
                  <a:cubicBezTo>
                    <a:pt x="119" y="346"/>
                    <a:pt x="117" y="345"/>
                    <a:pt x="118" y="344"/>
                  </a:cubicBezTo>
                  <a:cubicBezTo>
                    <a:pt x="118" y="344"/>
                    <a:pt x="120" y="343"/>
                    <a:pt x="120" y="344"/>
                  </a:cubicBezTo>
                  <a:cubicBezTo>
                    <a:pt x="121" y="344"/>
                    <a:pt x="121" y="346"/>
                    <a:pt x="121" y="347"/>
                  </a:cubicBezTo>
                  <a:cubicBezTo>
                    <a:pt x="121" y="347"/>
                    <a:pt x="122" y="347"/>
                    <a:pt x="122" y="348"/>
                  </a:cubicBezTo>
                  <a:cubicBezTo>
                    <a:pt x="122" y="349"/>
                    <a:pt x="122" y="350"/>
                    <a:pt x="122" y="350"/>
                  </a:cubicBezTo>
                  <a:cubicBezTo>
                    <a:pt x="123" y="352"/>
                    <a:pt x="124" y="350"/>
                    <a:pt x="126" y="351"/>
                  </a:cubicBezTo>
                  <a:cubicBezTo>
                    <a:pt x="126" y="352"/>
                    <a:pt x="124" y="354"/>
                    <a:pt x="125" y="355"/>
                  </a:cubicBezTo>
                  <a:cubicBezTo>
                    <a:pt x="125" y="357"/>
                    <a:pt x="127" y="352"/>
                    <a:pt x="127" y="352"/>
                  </a:cubicBezTo>
                  <a:cubicBezTo>
                    <a:pt x="127" y="352"/>
                    <a:pt x="127" y="351"/>
                    <a:pt x="127" y="350"/>
                  </a:cubicBezTo>
                  <a:cubicBezTo>
                    <a:pt x="128" y="350"/>
                    <a:pt x="129" y="351"/>
                    <a:pt x="130" y="350"/>
                  </a:cubicBezTo>
                  <a:cubicBezTo>
                    <a:pt x="131" y="349"/>
                    <a:pt x="130" y="349"/>
                    <a:pt x="128" y="348"/>
                  </a:cubicBezTo>
                  <a:cubicBezTo>
                    <a:pt x="129" y="347"/>
                    <a:pt x="134" y="345"/>
                    <a:pt x="133" y="344"/>
                  </a:cubicBezTo>
                  <a:cubicBezTo>
                    <a:pt x="133" y="343"/>
                    <a:pt x="130" y="344"/>
                    <a:pt x="131" y="342"/>
                  </a:cubicBezTo>
                  <a:cubicBezTo>
                    <a:pt x="130" y="342"/>
                    <a:pt x="129" y="344"/>
                    <a:pt x="129" y="344"/>
                  </a:cubicBezTo>
                  <a:cubicBezTo>
                    <a:pt x="129" y="344"/>
                    <a:pt x="129" y="343"/>
                    <a:pt x="129" y="343"/>
                  </a:cubicBezTo>
                  <a:cubicBezTo>
                    <a:pt x="128" y="342"/>
                    <a:pt x="128" y="342"/>
                    <a:pt x="127" y="342"/>
                  </a:cubicBezTo>
                  <a:cubicBezTo>
                    <a:pt x="127" y="341"/>
                    <a:pt x="127" y="340"/>
                    <a:pt x="127" y="339"/>
                  </a:cubicBezTo>
                  <a:cubicBezTo>
                    <a:pt x="128" y="337"/>
                    <a:pt x="127" y="338"/>
                    <a:pt x="128" y="338"/>
                  </a:cubicBezTo>
                  <a:cubicBezTo>
                    <a:pt x="129" y="337"/>
                    <a:pt x="131" y="337"/>
                    <a:pt x="131" y="337"/>
                  </a:cubicBezTo>
                  <a:cubicBezTo>
                    <a:pt x="131" y="336"/>
                    <a:pt x="131" y="335"/>
                    <a:pt x="131" y="335"/>
                  </a:cubicBezTo>
                  <a:cubicBezTo>
                    <a:pt x="132" y="335"/>
                    <a:pt x="136" y="336"/>
                    <a:pt x="135" y="333"/>
                  </a:cubicBezTo>
                  <a:cubicBezTo>
                    <a:pt x="134" y="332"/>
                    <a:pt x="132" y="333"/>
                    <a:pt x="134" y="332"/>
                  </a:cubicBezTo>
                  <a:cubicBezTo>
                    <a:pt x="133" y="330"/>
                    <a:pt x="133" y="330"/>
                    <a:pt x="131" y="329"/>
                  </a:cubicBezTo>
                  <a:cubicBezTo>
                    <a:pt x="131" y="326"/>
                    <a:pt x="133" y="328"/>
                    <a:pt x="135" y="326"/>
                  </a:cubicBezTo>
                  <a:cubicBezTo>
                    <a:pt x="135" y="326"/>
                    <a:pt x="135" y="325"/>
                    <a:pt x="136" y="324"/>
                  </a:cubicBezTo>
                  <a:cubicBezTo>
                    <a:pt x="136" y="323"/>
                    <a:pt x="138" y="322"/>
                    <a:pt x="139" y="321"/>
                  </a:cubicBezTo>
                  <a:cubicBezTo>
                    <a:pt x="139" y="324"/>
                    <a:pt x="142" y="323"/>
                    <a:pt x="143" y="322"/>
                  </a:cubicBezTo>
                  <a:cubicBezTo>
                    <a:pt x="144" y="321"/>
                    <a:pt x="146" y="321"/>
                    <a:pt x="147" y="321"/>
                  </a:cubicBezTo>
                  <a:cubicBezTo>
                    <a:pt x="149" y="321"/>
                    <a:pt x="150" y="320"/>
                    <a:pt x="151" y="319"/>
                  </a:cubicBezTo>
                  <a:cubicBezTo>
                    <a:pt x="153" y="317"/>
                    <a:pt x="156" y="313"/>
                    <a:pt x="157" y="310"/>
                  </a:cubicBezTo>
                  <a:cubicBezTo>
                    <a:pt x="154" y="309"/>
                    <a:pt x="152" y="313"/>
                    <a:pt x="151" y="315"/>
                  </a:cubicBezTo>
                  <a:cubicBezTo>
                    <a:pt x="149" y="317"/>
                    <a:pt x="149" y="319"/>
                    <a:pt x="145" y="318"/>
                  </a:cubicBezTo>
                  <a:cubicBezTo>
                    <a:pt x="146" y="318"/>
                    <a:pt x="145" y="317"/>
                    <a:pt x="145" y="317"/>
                  </a:cubicBezTo>
                  <a:cubicBezTo>
                    <a:pt x="146" y="316"/>
                    <a:pt x="147" y="317"/>
                    <a:pt x="147" y="316"/>
                  </a:cubicBezTo>
                  <a:cubicBezTo>
                    <a:pt x="148" y="316"/>
                    <a:pt x="147" y="314"/>
                    <a:pt x="146" y="314"/>
                  </a:cubicBezTo>
                  <a:cubicBezTo>
                    <a:pt x="146" y="313"/>
                    <a:pt x="145" y="314"/>
                    <a:pt x="145" y="313"/>
                  </a:cubicBezTo>
                  <a:cubicBezTo>
                    <a:pt x="145" y="313"/>
                    <a:pt x="146" y="312"/>
                    <a:pt x="146" y="312"/>
                  </a:cubicBezTo>
                  <a:cubicBezTo>
                    <a:pt x="146" y="311"/>
                    <a:pt x="147" y="309"/>
                    <a:pt x="148" y="308"/>
                  </a:cubicBezTo>
                  <a:cubicBezTo>
                    <a:pt x="148" y="307"/>
                    <a:pt x="148" y="306"/>
                    <a:pt x="149" y="305"/>
                  </a:cubicBezTo>
                  <a:cubicBezTo>
                    <a:pt x="150" y="304"/>
                    <a:pt x="151" y="305"/>
                    <a:pt x="151" y="303"/>
                  </a:cubicBezTo>
                  <a:cubicBezTo>
                    <a:pt x="151" y="302"/>
                    <a:pt x="151" y="298"/>
                    <a:pt x="150" y="298"/>
                  </a:cubicBezTo>
                  <a:cubicBezTo>
                    <a:pt x="149" y="297"/>
                    <a:pt x="148" y="299"/>
                    <a:pt x="147" y="300"/>
                  </a:cubicBezTo>
                  <a:cubicBezTo>
                    <a:pt x="146" y="299"/>
                    <a:pt x="145" y="296"/>
                    <a:pt x="146" y="295"/>
                  </a:cubicBezTo>
                  <a:cubicBezTo>
                    <a:pt x="146" y="294"/>
                    <a:pt x="148" y="291"/>
                    <a:pt x="149" y="291"/>
                  </a:cubicBezTo>
                  <a:cubicBezTo>
                    <a:pt x="149" y="292"/>
                    <a:pt x="150" y="295"/>
                    <a:pt x="151" y="295"/>
                  </a:cubicBezTo>
                  <a:cubicBezTo>
                    <a:pt x="154" y="297"/>
                    <a:pt x="153" y="294"/>
                    <a:pt x="152" y="293"/>
                  </a:cubicBezTo>
                  <a:cubicBezTo>
                    <a:pt x="152" y="292"/>
                    <a:pt x="149" y="291"/>
                    <a:pt x="150" y="289"/>
                  </a:cubicBezTo>
                  <a:cubicBezTo>
                    <a:pt x="150" y="289"/>
                    <a:pt x="151" y="289"/>
                    <a:pt x="152" y="289"/>
                  </a:cubicBezTo>
                  <a:cubicBezTo>
                    <a:pt x="153" y="287"/>
                    <a:pt x="152" y="287"/>
                    <a:pt x="151" y="286"/>
                  </a:cubicBezTo>
                  <a:cubicBezTo>
                    <a:pt x="151" y="284"/>
                    <a:pt x="152" y="282"/>
                    <a:pt x="154" y="281"/>
                  </a:cubicBezTo>
                  <a:cubicBezTo>
                    <a:pt x="156" y="279"/>
                    <a:pt x="157" y="282"/>
                    <a:pt x="159" y="282"/>
                  </a:cubicBezTo>
                  <a:cubicBezTo>
                    <a:pt x="159" y="284"/>
                    <a:pt x="161" y="284"/>
                    <a:pt x="162" y="285"/>
                  </a:cubicBezTo>
                  <a:cubicBezTo>
                    <a:pt x="162" y="283"/>
                    <a:pt x="161" y="281"/>
                    <a:pt x="159" y="280"/>
                  </a:cubicBezTo>
                  <a:cubicBezTo>
                    <a:pt x="158" y="279"/>
                    <a:pt x="157" y="278"/>
                    <a:pt x="158" y="276"/>
                  </a:cubicBezTo>
                  <a:cubicBezTo>
                    <a:pt x="157" y="275"/>
                    <a:pt x="154" y="276"/>
                    <a:pt x="153" y="275"/>
                  </a:cubicBezTo>
                  <a:cubicBezTo>
                    <a:pt x="152" y="274"/>
                    <a:pt x="154" y="272"/>
                    <a:pt x="155" y="272"/>
                  </a:cubicBezTo>
                  <a:cubicBezTo>
                    <a:pt x="157" y="271"/>
                    <a:pt x="159" y="272"/>
                    <a:pt x="161" y="271"/>
                  </a:cubicBezTo>
                  <a:cubicBezTo>
                    <a:pt x="162" y="270"/>
                    <a:pt x="164" y="268"/>
                    <a:pt x="165" y="267"/>
                  </a:cubicBezTo>
                  <a:cubicBezTo>
                    <a:pt x="166" y="267"/>
                    <a:pt x="167" y="267"/>
                    <a:pt x="168" y="267"/>
                  </a:cubicBezTo>
                  <a:cubicBezTo>
                    <a:pt x="168" y="268"/>
                    <a:pt x="167" y="268"/>
                    <a:pt x="167" y="269"/>
                  </a:cubicBezTo>
                  <a:cubicBezTo>
                    <a:pt x="167" y="269"/>
                    <a:pt x="168" y="269"/>
                    <a:pt x="168" y="270"/>
                  </a:cubicBezTo>
                  <a:cubicBezTo>
                    <a:pt x="168" y="270"/>
                    <a:pt x="168" y="271"/>
                    <a:pt x="168" y="272"/>
                  </a:cubicBezTo>
                  <a:cubicBezTo>
                    <a:pt x="168" y="276"/>
                    <a:pt x="170" y="270"/>
                    <a:pt x="172" y="270"/>
                  </a:cubicBezTo>
                  <a:cubicBezTo>
                    <a:pt x="172" y="269"/>
                    <a:pt x="171" y="269"/>
                    <a:pt x="171" y="267"/>
                  </a:cubicBezTo>
                  <a:cubicBezTo>
                    <a:pt x="171" y="266"/>
                    <a:pt x="172" y="266"/>
                    <a:pt x="173" y="266"/>
                  </a:cubicBezTo>
                  <a:cubicBezTo>
                    <a:pt x="174" y="267"/>
                    <a:pt x="173" y="268"/>
                    <a:pt x="175" y="267"/>
                  </a:cubicBezTo>
                  <a:cubicBezTo>
                    <a:pt x="176" y="267"/>
                    <a:pt x="177" y="266"/>
                    <a:pt x="178" y="266"/>
                  </a:cubicBezTo>
                  <a:cubicBezTo>
                    <a:pt x="179" y="265"/>
                    <a:pt x="180" y="265"/>
                    <a:pt x="180" y="264"/>
                  </a:cubicBezTo>
                  <a:cubicBezTo>
                    <a:pt x="181" y="263"/>
                    <a:pt x="181" y="262"/>
                    <a:pt x="179" y="262"/>
                  </a:cubicBezTo>
                  <a:cubicBezTo>
                    <a:pt x="178" y="262"/>
                    <a:pt x="178" y="264"/>
                    <a:pt x="177" y="265"/>
                  </a:cubicBezTo>
                  <a:cubicBezTo>
                    <a:pt x="176" y="265"/>
                    <a:pt x="175" y="265"/>
                    <a:pt x="174" y="265"/>
                  </a:cubicBezTo>
                  <a:cubicBezTo>
                    <a:pt x="174" y="262"/>
                    <a:pt x="171" y="265"/>
                    <a:pt x="170" y="265"/>
                  </a:cubicBezTo>
                  <a:cubicBezTo>
                    <a:pt x="170" y="264"/>
                    <a:pt x="166" y="260"/>
                    <a:pt x="165" y="260"/>
                  </a:cubicBezTo>
                  <a:cubicBezTo>
                    <a:pt x="163" y="261"/>
                    <a:pt x="164" y="264"/>
                    <a:pt x="161" y="264"/>
                  </a:cubicBezTo>
                  <a:cubicBezTo>
                    <a:pt x="161" y="261"/>
                    <a:pt x="161" y="263"/>
                    <a:pt x="159" y="262"/>
                  </a:cubicBezTo>
                  <a:cubicBezTo>
                    <a:pt x="158" y="262"/>
                    <a:pt x="159" y="261"/>
                    <a:pt x="160" y="260"/>
                  </a:cubicBezTo>
                  <a:cubicBezTo>
                    <a:pt x="163" y="257"/>
                    <a:pt x="161" y="255"/>
                    <a:pt x="158" y="253"/>
                  </a:cubicBezTo>
                  <a:cubicBezTo>
                    <a:pt x="159" y="252"/>
                    <a:pt x="161" y="251"/>
                    <a:pt x="162" y="252"/>
                  </a:cubicBezTo>
                  <a:cubicBezTo>
                    <a:pt x="164" y="254"/>
                    <a:pt x="162" y="255"/>
                    <a:pt x="165" y="255"/>
                  </a:cubicBezTo>
                  <a:cubicBezTo>
                    <a:pt x="165" y="254"/>
                    <a:pt x="163" y="253"/>
                    <a:pt x="165" y="252"/>
                  </a:cubicBezTo>
                  <a:cubicBezTo>
                    <a:pt x="167" y="251"/>
                    <a:pt x="169" y="252"/>
                    <a:pt x="171" y="253"/>
                  </a:cubicBezTo>
                  <a:cubicBezTo>
                    <a:pt x="170" y="252"/>
                    <a:pt x="168" y="251"/>
                    <a:pt x="168" y="250"/>
                  </a:cubicBezTo>
                  <a:cubicBezTo>
                    <a:pt x="169" y="248"/>
                    <a:pt x="172" y="249"/>
                    <a:pt x="173" y="249"/>
                  </a:cubicBezTo>
                  <a:cubicBezTo>
                    <a:pt x="170" y="246"/>
                    <a:pt x="165" y="251"/>
                    <a:pt x="163" y="251"/>
                  </a:cubicBezTo>
                  <a:cubicBezTo>
                    <a:pt x="162" y="250"/>
                    <a:pt x="164" y="249"/>
                    <a:pt x="164" y="248"/>
                  </a:cubicBezTo>
                  <a:cubicBezTo>
                    <a:pt x="165" y="248"/>
                    <a:pt x="165" y="247"/>
                    <a:pt x="166" y="247"/>
                  </a:cubicBezTo>
                  <a:cubicBezTo>
                    <a:pt x="166" y="247"/>
                    <a:pt x="168" y="246"/>
                    <a:pt x="168" y="246"/>
                  </a:cubicBezTo>
                  <a:cubicBezTo>
                    <a:pt x="169" y="245"/>
                    <a:pt x="164" y="243"/>
                    <a:pt x="163" y="243"/>
                  </a:cubicBezTo>
                  <a:cubicBezTo>
                    <a:pt x="163" y="242"/>
                    <a:pt x="167" y="243"/>
                    <a:pt x="168" y="243"/>
                  </a:cubicBezTo>
                  <a:cubicBezTo>
                    <a:pt x="169" y="244"/>
                    <a:pt x="170" y="244"/>
                    <a:pt x="172" y="244"/>
                  </a:cubicBezTo>
                  <a:cubicBezTo>
                    <a:pt x="172" y="244"/>
                    <a:pt x="173" y="243"/>
                    <a:pt x="173" y="243"/>
                  </a:cubicBezTo>
                  <a:cubicBezTo>
                    <a:pt x="174" y="243"/>
                    <a:pt x="175" y="243"/>
                    <a:pt x="176" y="243"/>
                  </a:cubicBezTo>
                  <a:cubicBezTo>
                    <a:pt x="175" y="240"/>
                    <a:pt x="171" y="243"/>
                    <a:pt x="172" y="239"/>
                  </a:cubicBezTo>
                  <a:cubicBezTo>
                    <a:pt x="171" y="239"/>
                    <a:pt x="169" y="240"/>
                    <a:pt x="169" y="239"/>
                  </a:cubicBezTo>
                  <a:cubicBezTo>
                    <a:pt x="169" y="238"/>
                    <a:pt x="170" y="238"/>
                    <a:pt x="171" y="238"/>
                  </a:cubicBezTo>
                  <a:cubicBezTo>
                    <a:pt x="172" y="239"/>
                    <a:pt x="175" y="240"/>
                    <a:pt x="174" y="239"/>
                  </a:cubicBezTo>
                  <a:cubicBezTo>
                    <a:pt x="174" y="238"/>
                    <a:pt x="172" y="237"/>
                    <a:pt x="172" y="236"/>
                  </a:cubicBezTo>
                  <a:cubicBezTo>
                    <a:pt x="171" y="234"/>
                    <a:pt x="170" y="234"/>
                    <a:pt x="168" y="233"/>
                  </a:cubicBezTo>
                  <a:cubicBezTo>
                    <a:pt x="169" y="231"/>
                    <a:pt x="172" y="232"/>
                    <a:pt x="173" y="231"/>
                  </a:cubicBezTo>
                  <a:cubicBezTo>
                    <a:pt x="173" y="231"/>
                    <a:pt x="174" y="231"/>
                    <a:pt x="174" y="231"/>
                  </a:cubicBezTo>
                  <a:cubicBezTo>
                    <a:pt x="174" y="230"/>
                    <a:pt x="175" y="230"/>
                    <a:pt x="175" y="230"/>
                  </a:cubicBezTo>
                  <a:cubicBezTo>
                    <a:pt x="176" y="230"/>
                    <a:pt x="176" y="229"/>
                    <a:pt x="177" y="228"/>
                  </a:cubicBezTo>
                  <a:cubicBezTo>
                    <a:pt x="177" y="229"/>
                    <a:pt x="175" y="232"/>
                    <a:pt x="177" y="232"/>
                  </a:cubicBezTo>
                  <a:cubicBezTo>
                    <a:pt x="179" y="231"/>
                    <a:pt x="177" y="228"/>
                    <a:pt x="178" y="227"/>
                  </a:cubicBezTo>
                  <a:cubicBezTo>
                    <a:pt x="180" y="227"/>
                    <a:pt x="179" y="230"/>
                    <a:pt x="180" y="230"/>
                  </a:cubicBezTo>
                  <a:cubicBezTo>
                    <a:pt x="181" y="231"/>
                    <a:pt x="183" y="228"/>
                    <a:pt x="183" y="227"/>
                  </a:cubicBezTo>
                  <a:cubicBezTo>
                    <a:pt x="185" y="226"/>
                    <a:pt x="187" y="227"/>
                    <a:pt x="189" y="228"/>
                  </a:cubicBezTo>
                  <a:cubicBezTo>
                    <a:pt x="190" y="225"/>
                    <a:pt x="184" y="226"/>
                    <a:pt x="184" y="224"/>
                  </a:cubicBezTo>
                  <a:cubicBezTo>
                    <a:pt x="184" y="224"/>
                    <a:pt x="184" y="223"/>
                    <a:pt x="185" y="223"/>
                  </a:cubicBezTo>
                  <a:cubicBezTo>
                    <a:pt x="185" y="222"/>
                    <a:pt x="185" y="221"/>
                    <a:pt x="186" y="221"/>
                  </a:cubicBezTo>
                  <a:cubicBezTo>
                    <a:pt x="186" y="223"/>
                    <a:pt x="186" y="222"/>
                    <a:pt x="188" y="222"/>
                  </a:cubicBezTo>
                  <a:cubicBezTo>
                    <a:pt x="189" y="221"/>
                    <a:pt x="189" y="221"/>
                    <a:pt x="190" y="221"/>
                  </a:cubicBezTo>
                  <a:cubicBezTo>
                    <a:pt x="191" y="221"/>
                    <a:pt x="191" y="223"/>
                    <a:pt x="192" y="222"/>
                  </a:cubicBezTo>
                  <a:cubicBezTo>
                    <a:pt x="192" y="221"/>
                    <a:pt x="191" y="221"/>
                    <a:pt x="191" y="220"/>
                  </a:cubicBezTo>
                  <a:cubicBezTo>
                    <a:pt x="191" y="219"/>
                    <a:pt x="192" y="219"/>
                    <a:pt x="193" y="219"/>
                  </a:cubicBezTo>
                  <a:cubicBezTo>
                    <a:pt x="196" y="218"/>
                    <a:pt x="195" y="220"/>
                    <a:pt x="195" y="222"/>
                  </a:cubicBezTo>
                  <a:cubicBezTo>
                    <a:pt x="197" y="225"/>
                    <a:pt x="196" y="221"/>
                    <a:pt x="197" y="220"/>
                  </a:cubicBezTo>
                  <a:cubicBezTo>
                    <a:pt x="198" y="218"/>
                    <a:pt x="200" y="219"/>
                    <a:pt x="202" y="219"/>
                  </a:cubicBezTo>
                  <a:cubicBezTo>
                    <a:pt x="202" y="220"/>
                    <a:pt x="204" y="220"/>
                    <a:pt x="204" y="220"/>
                  </a:cubicBezTo>
                  <a:cubicBezTo>
                    <a:pt x="204" y="221"/>
                    <a:pt x="203" y="225"/>
                    <a:pt x="205" y="225"/>
                  </a:cubicBezTo>
                  <a:cubicBezTo>
                    <a:pt x="206" y="225"/>
                    <a:pt x="206" y="224"/>
                    <a:pt x="206" y="223"/>
                  </a:cubicBezTo>
                  <a:cubicBezTo>
                    <a:pt x="207" y="222"/>
                    <a:pt x="207" y="221"/>
                    <a:pt x="206" y="221"/>
                  </a:cubicBezTo>
                  <a:cubicBezTo>
                    <a:pt x="206" y="220"/>
                    <a:pt x="205" y="220"/>
                    <a:pt x="205" y="219"/>
                  </a:cubicBezTo>
                  <a:cubicBezTo>
                    <a:pt x="205" y="218"/>
                    <a:pt x="207" y="219"/>
                    <a:pt x="208" y="219"/>
                  </a:cubicBezTo>
                  <a:cubicBezTo>
                    <a:pt x="209" y="220"/>
                    <a:pt x="213" y="221"/>
                    <a:pt x="210" y="219"/>
                  </a:cubicBezTo>
                  <a:cubicBezTo>
                    <a:pt x="207" y="217"/>
                    <a:pt x="203" y="217"/>
                    <a:pt x="200" y="217"/>
                  </a:cubicBezTo>
                  <a:cubicBezTo>
                    <a:pt x="200" y="215"/>
                    <a:pt x="200" y="215"/>
                    <a:pt x="201" y="213"/>
                  </a:cubicBezTo>
                  <a:cubicBezTo>
                    <a:pt x="199" y="213"/>
                    <a:pt x="198" y="214"/>
                    <a:pt x="197" y="215"/>
                  </a:cubicBezTo>
                  <a:cubicBezTo>
                    <a:pt x="196" y="215"/>
                    <a:pt x="195" y="215"/>
                    <a:pt x="194" y="215"/>
                  </a:cubicBezTo>
                  <a:cubicBezTo>
                    <a:pt x="193" y="216"/>
                    <a:pt x="192" y="218"/>
                    <a:pt x="190" y="218"/>
                  </a:cubicBezTo>
                  <a:cubicBezTo>
                    <a:pt x="190" y="217"/>
                    <a:pt x="191" y="217"/>
                    <a:pt x="191" y="216"/>
                  </a:cubicBezTo>
                  <a:cubicBezTo>
                    <a:pt x="190" y="215"/>
                    <a:pt x="187" y="217"/>
                    <a:pt x="185" y="216"/>
                  </a:cubicBezTo>
                  <a:cubicBezTo>
                    <a:pt x="186" y="215"/>
                    <a:pt x="187" y="213"/>
                    <a:pt x="188" y="211"/>
                  </a:cubicBezTo>
                  <a:cubicBezTo>
                    <a:pt x="189" y="210"/>
                    <a:pt x="189" y="208"/>
                    <a:pt x="191" y="207"/>
                  </a:cubicBezTo>
                  <a:cubicBezTo>
                    <a:pt x="193" y="207"/>
                    <a:pt x="192" y="209"/>
                    <a:pt x="194" y="209"/>
                  </a:cubicBezTo>
                  <a:cubicBezTo>
                    <a:pt x="195" y="210"/>
                    <a:pt x="198" y="208"/>
                    <a:pt x="199" y="207"/>
                  </a:cubicBezTo>
                  <a:cubicBezTo>
                    <a:pt x="197" y="206"/>
                    <a:pt x="197" y="207"/>
                    <a:pt x="198" y="206"/>
                  </a:cubicBezTo>
                  <a:cubicBezTo>
                    <a:pt x="198" y="205"/>
                    <a:pt x="200" y="204"/>
                    <a:pt x="200" y="204"/>
                  </a:cubicBezTo>
                  <a:cubicBezTo>
                    <a:pt x="200" y="205"/>
                    <a:pt x="200" y="207"/>
                    <a:pt x="201" y="207"/>
                  </a:cubicBezTo>
                  <a:cubicBezTo>
                    <a:pt x="202" y="207"/>
                    <a:pt x="202" y="205"/>
                    <a:pt x="202" y="205"/>
                  </a:cubicBezTo>
                  <a:cubicBezTo>
                    <a:pt x="203" y="204"/>
                    <a:pt x="206" y="205"/>
                    <a:pt x="206" y="205"/>
                  </a:cubicBezTo>
                  <a:cubicBezTo>
                    <a:pt x="207" y="206"/>
                    <a:pt x="207" y="208"/>
                    <a:pt x="207" y="209"/>
                  </a:cubicBezTo>
                  <a:cubicBezTo>
                    <a:pt x="207" y="210"/>
                    <a:pt x="211" y="217"/>
                    <a:pt x="211" y="213"/>
                  </a:cubicBezTo>
                  <a:cubicBezTo>
                    <a:pt x="211" y="212"/>
                    <a:pt x="210" y="211"/>
                    <a:pt x="209" y="210"/>
                  </a:cubicBezTo>
                  <a:cubicBezTo>
                    <a:pt x="208" y="209"/>
                    <a:pt x="208" y="207"/>
                    <a:pt x="208" y="206"/>
                  </a:cubicBezTo>
                  <a:cubicBezTo>
                    <a:pt x="208" y="205"/>
                    <a:pt x="209" y="203"/>
                    <a:pt x="210" y="203"/>
                  </a:cubicBezTo>
                  <a:cubicBezTo>
                    <a:pt x="211" y="202"/>
                    <a:pt x="213" y="202"/>
                    <a:pt x="213" y="202"/>
                  </a:cubicBezTo>
                  <a:cubicBezTo>
                    <a:pt x="214" y="201"/>
                    <a:pt x="214" y="200"/>
                    <a:pt x="213" y="200"/>
                  </a:cubicBezTo>
                  <a:cubicBezTo>
                    <a:pt x="212" y="199"/>
                    <a:pt x="210" y="200"/>
                    <a:pt x="210" y="201"/>
                  </a:cubicBezTo>
                  <a:cubicBezTo>
                    <a:pt x="209" y="202"/>
                    <a:pt x="208" y="203"/>
                    <a:pt x="207" y="203"/>
                  </a:cubicBezTo>
                  <a:cubicBezTo>
                    <a:pt x="206" y="203"/>
                    <a:pt x="203" y="202"/>
                    <a:pt x="203" y="202"/>
                  </a:cubicBezTo>
                  <a:cubicBezTo>
                    <a:pt x="202" y="201"/>
                    <a:pt x="201" y="200"/>
                    <a:pt x="202" y="199"/>
                  </a:cubicBezTo>
                  <a:cubicBezTo>
                    <a:pt x="203" y="199"/>
                    <a:pt x="204" y="200"/>
                    <a:pt x="205" y="200"/>
                  </a:cubicBezTo>
                  <a:cubicBezTo>
                    <a:pt x="205" y="200"/>
                    <a:pt x="205" y="198"/>
                    <a:pt x="205" y="198"/>
                  </a:cubicBezTo>
                  <a:cubicBezTo>
                    <a:pt x="204" y="196"/>
                    <a:pt x="205" y="198"/>
                    <a:pt x="204" y="198"/>
                  </a:cubicBezTo>
                  <a:cubicBezTo>
                    <a:pt x="203" y="198"/>
                    <a:pt x="203" y="197"/>
                    <a:pt x="202" y="197"/>
                  </a:cubicBezTo>
                  <a:cubicBezTo>
                    <a:pt x="201" y="197"/>
                    <a:pt x="201" y="197"/>
                    <a:pt x="200" y="197"/>
                  </a:cubicBezTo>
                  <a:cubicBezTo>
                    <a:pt x="200" y="196"/>
                    <a:pt x="202" y="195"/>
                    <a:pt x="202" y="195"/>
                  </a:cubicBezTo>
                  <a:cubicBezTo>
                    <a:pt x="202" y="195"/>
                    <a:pt x="203" y="193"/>
                    <a:pt x="203" y="193"/>
                  </a:cubicBezTo>
                  <a:cubicBezTo>
                    <a:pt x="204" y="192"/>
                    <a:pt x="204" y="193"/>
                    <a:pt x="205" y="194"/>
                  </a:cubicBezTo>
                  <a:cubicBezTo>
                    <a:pt x="205" y="194"/>
                    <a:pt x="206" y="194"/>
                    <a:pt x="207" y="194"/>
                  </a:cubicBezTo>
                  <a:cubicBezTo>
                    <a:pt x="207" y="194"/>
                    <a:pt x="209" y="195"/>
                    <a:pt x="209" y="193"/>
                  </a:cubicBezTo>
                  <a:cubicBezTo>
                    <a:pt x="209" y="193"/>
                    <a:pt x="207" y="193"/>
                    <a:pt x="207" y="192"/>
                  </a:cubicBezTo>
                  <a:cubicBezTo>
                    <a:pt x="206" y="191"/>
                    <a:pt x="207" y="191"/>
                    <a:pt x="208" y="191"/>
                  </a:cubicBezTo>
                  <a:cubicBezTo>
                    <a:pt x="209" y="192"/>
                    <a:pt x="210" y="193"/>
                    <a:pt x="211" y="194"/>
                  </a:cubicBezTo>
                  <a:cubicBezTo>
                    <a:pt x="212" y="194"/>
                    <a:pt x="213" y="195"/>
                    <a:pt x="213" y="194"/>
                  </a:cubicBezTo>
                  <a:cubicBezTo>
                    <a:pt x="213" y="193"/>
                    <a:pt x="211" y="191"/>
                    <a:pt x="211" y="191"/>
                  </a:cubicBezTo>
                  <a:cubicBezTo>
                    <a:pt x="209" y="189"/>
                    <a:pt x="206" y="187"/>
                    <a:pt x="204" y="189"/>
                  </a:cubicBezTo>
                  <a:cubicBezTo>
                    <a:pt x="201" y="191"/>
                    <a:pt x="199" y="194"/>
                    <a:pt x="195" y="196"/>
                  </a:cubicBezTo>
                  <a:cubicBezTo>
                    <a:pt x="194" y="196"/>
                    <a:pt x="192" y="197"/>
                    <a:pt x="192" y="195"/>
                  </a:cubicBezTo>
                  <a:cubicBezTo>
                    <a:pt x="192" y="194"/>
                    <a:pt x="194" y="194"/>
                    <a:pt x="194" y="194"/>
                  </a:cubicBezTo>
                  <a:cubicBezTo>
                    <a:pt x="194" y="193"/>
                    <a:pt x="194" y="192"/>
                    <a:pt x="193" y="192"/>
                  </a:cubicBezTo>
                  <a:cubicBezTo>
                    <a:pt x="194" y="190"/>
                    <a:pt x="197" y="192"/>
                    <a:pt x="198" y="191"/>
                  </a:cubicBezTo>
                  <a:cubicBezTo>
                    <a:pt x="198" y="190"/>
                    <a:pt x="198" y="190"/>
                    <a:pt x="198" y="189"/>
                  </a:cubicBezTo>
                  <a:cubicBezTo>
                    <a:pt x="197" y="189"/>
                    <a:pt x="190" y="189"/>
                    <a:pt x="193" y="187"/>
                  </a:cubicBezTo>
                  <a:cubicBezTo>
                    <a:pt x="194" y="187"/>
                    <a:pt x="197" y="187"/>
                    <a:pt x="198" y="186"/>
                  </a:cubicBezTo>
                  <a:cubicBezTo>
                    <a:pt x="199" y="186"/>
                    <a:pt x="198" y="185"/>
                    <a:pt x="198" y="185"/>
                  </a:cubicBezTo>
                  <a:cubicBezTo>
                    <a:pt x="199" y="185"/>
                    <a:pt x="199" y="184"/>
                    <a:pt x="200" y="184"/>
                  </a:cubicBezTo>
                  <a:cubicBezTo>
                    <a:pt x="201" y="185"/>
                    <a:pt x="200" y="186"/>
                    <a:pt x="201" y="186"/>
                  </a:cubicBezTo>
                  <a:cubicBezTo>
                    <a:pt x="202" y="186"/>
                    <a:pt x="203" y="185"/>
                    <a:pt x="203" y="185"/>
                  </a:cubicBezTo>
                  <a:cubicBezTo>
                    <a:pt x="204" y="184"/>
                    <a:pt x="206" y="182"/>
                    <a:pt x="207" y="182"/>
                  </a:cubicBezTo>
                  <a:cubicBezTo>
                    <a:pt x="207" y="183"/>
                    <a:pt x="206" y="184"/>
                    <a:pt x="207" y="185"/>
                  </a:cubicBezTo>
                  <a:cubicBezTo>
                    <a:pt x="208" y="185"/>
                    <a:pt x="209" y="182"/>
                    <a:pt x="210" y="181"/>
                  </a:cubicBezTo>
                  <a:cubicBezTo>
                    <a:pt x="210" y="181"/>
                    <a:pt x="212" y="180"/>
                    <a:pt x="212" y="180"/>
                  </a:cubicBezTo>
                  <a:cubicBezTo>
                    <a:pt x="213" y="181"/>
                    <a:pt x="212" y="182"/>
                    <a:pt x="213" y="182"/>
                  </a:cubicBezTo>
                  <a:cubicBezTo>
                    <a:pt x="215" y="184"/>
                    <a:pt x="215" y="176"/>
                    <a:pt x="219" y="178"/>
                  </a:cubicBezTo>
                  <a:cubicBezTo>
                    <a:pt x="220" y="182"/>
                    <a:pt x="222" y="186"/>
                    <a:pt x="226" y="188"/>
                  </a:cubicBezTo>
                  <a:cubicBezTo>
                    <a:pt x="226" y="186"/>
                    <a:pt x="225" y="186"/>
                    <a:pt x="224" y="184"/>
                  </a:cubicBezTo>
                  <a:cubicBezTo>
                    <a:pt x="223" y="183"/>
                    <a:pt x="222" y="181"/>
                    <a:pt x="223" y="179"/>
                  </a:cubicBezTo>
                  <a:cubicBezTo>
                    <a:pt x="225" y="180"/>
                    <a:pt x="224" y="182"/>
                    <a:pt x="225" y="183"/>
                  </a:cubicBezTo>
                  <a:cubicBezTo>
                    <a:pt x="226" y="182"/>
                    <a:pt x="226" y="180"/>
                    <a:pt x="226" y="179"/>
                  </a:cubicBezTo>
                  <a:cubicBezTo>
                    <a:pt x="226" y="178"/>
                    <a:pt x="226" y="177"/>
                    <a:pt x="225" y="177"/>
                  </a:cubicBezTo>
                  <a:cubicBezTo>
                    <a:pt x="224" y="176"/>
                    <a:pt x="225" y="174"/>
                    <a:pt x="226" y="174"/>
                  </a:cubicBezTo>
                  <a:cubicBezTo>
                    <a:pt x="228" y="174"/>
                    <a:pt x="227" y="176"/>
                    <a:pt x="230" y="175"/>
                  </a:cubicBezTo>
                  <a:cubicBezTo>
                    <a:pt x="229" y="174"/>
                    <a:pt x="228" y="173"/>
                    <a:pt x="227" y="173"/>
                  </a:cubicBezTo>
                  <a:cubicBezTo>
                    <a:pt x="225" y="172"/>
                    <a:pt x="226" y="172"/>
                    <a:pt x="225" y="173"/>
                  </a:cubicBezTo>
                  <a:cubicBezTo>
                    <a:pt x="224" y="173"/>
                    <a:pt x="224" y="174"/>
                    <a:pt x="223" y="173"/>
                  </a:cubicBezTo>
                  <a:cubicBezTo>
                    <a:pt x="222" y="172"/>
                    <a:pt x="222" y="172"/>
                    <a:pt x="223" y="171"/>
                  </a:cubicBezTo>
                  <a:cubicBezTo>
                    <a:pt x="223" y="171"/>
                    <a:pt x="224" y="171"/>
                    <a:pt x="225" y="170"/>
                  </a:cubicBezTo>
                  <a:cubicBezTo>
                    <a:pt x="226" y="170"/>
                    <a:pt x="226" y="169"/>
                    <a:pt x="227" y="169"/>
                  </a:cubicBezTo>
                  <a:cubicBezTo>
                    <a:pt x="229" y="168"/>
                    <a:pt x="230" y="171"/>
                    <a:pt x="232" y="171"/>
                  </a:cubicBezTo>
                  <a:cubicBezTo>
                    <a:pt x="232" y="169"/>
                    <a:pt x="230" y="168"/>
                    <a:pt x="229" y="167"/>
                  </a:cubicBezTo>
                  <a:cubicBezTo>
                    <a:pt x="228" y="165"/>
                    <a:pt x="228" y="163"/>
                    <a:pt x="225" y="162"/>
                  </a:cubicBezTo>
                  <a:cubicBezTo>
                    <a:pt x="225" y="161"/>
                    <a:pt x="221" y="161"/>
                    <a:pt x="222" y="160"/>
                  </a:cubicBezTo>
                  <a:cubicBezTo>
                    <a:pt x="222" y="158"/>
                    <a:pt x="226" y="157"/>
                    <a:pt x="227" y="157"/>
                  </a:cubicBezTo>
                  <a:cubicBezTo>
                    <a:pt x="228" y="157"/>
                    <a:pt x="231" y="156"/>
                    <a:pt x="232" y="157"/>
                  </a:cubicBezTo>
                  <a:cubicBezTo>
                    <a:pt x="232" y="157"/>
                    <a:pt x="233" y="158"/>
                    <a:pt x="233" y="158"/>
                  </a:cubicBezTo>
                  <a:cubicBezTo>
                    <a:pt x="234" y="160"/>
                    <a:pt x="233" y="159"/>
                    <a:pt x="233" y="160"/>
                  </a:cubicBezTo>
                  <a:cubicBezTo>
                    <a:pt x="235" y="161"/>
                    <a:pt x="235" y="161"/>
                    <a:pt x="236" y="160"/>
                  </a:cubicBezTo>
                  <a:cubicBezTo>
                    <a:pt x="238" y="159"/>
                    <a:pt x="238" y="158"/>
                    <a:pt x="239" y="159"/>
                  </a:cubicBezTo>
                  <a:cubicBezTo>
                    <a:pt x="239" y="161"/>
                    <a:pt x="239" y="161"/>
                    <a:pt x="240" y="162"/>
                  </a:cubicBezTo>
                  <a:cubicBezTo>
                    <a:pt x="241" y="163"/>
                    <a:pt x="242" y="164"/>
                    <a:pt x="242" y="165"/>
                  </a:cubicBezTo>
                  <a:cubicBezTo>
                    <a:pt x="243" y="166"/>
                    <a:pt x="243" y="171"/>
                    <a:pt x="244" y="167"/>
                  </a:cubicBezTo>
                  <a:cubicBezTo>
                    <a:pt x="244" y="164"/>
                    <a:pt x="243" y="164"/>
                    <a:pt x="241" y="161"/>
                  </a:cubicBezTo>
                  <a:cubicBezTo>
                    <a:pt x="240" y="159"/>
                    <a:pt x="240" y="157"/>
                    <a:pt x="243" y="156"/>
                  </a:cubicBezTo>
                  <a:cubicBezTo>
                    <a:pt x="244" y="157"/>
                    <a:pt x="244" y="159"/>
                    <a:pt x="246" y="159"/>
                  </a:cubicBezTo>
                  <a:cubicBezTo>
                    <a:pt x="248" y="159"/>
                    <a:pt x="246" y="157"/>
                    <a:pt x="245" y="157"/>
                  </a:cubicBezTo>
                  <a:cubicBezTo>
                    <a:pt x="245" y="156"/>
                    <a:pt x="246" y="155"/>
                    <a:pt x="248" y="155"/>
                  </a:cubicBezTo>
                  <a:cubicBezTo>
                    <a:pt x="250" y="156"/>
                    <a:pt x="250" y="157"/>
                    <a:pt x="253" y="157"/>
                  </a:cubicBezTo>
                  <a:cubicBezTo>
                    <a:pt x="253" y="157"/>
                    <a:pt x="250" y="155"/>
                    <a:pt x="249" y="155"/>
                  </a:cubicBezTo>
                  <a:cubicBezTo>
                    <a:pt x="248" y="154"/>
                    <a:pt x="246" y="155"/>
                    <a:pt x="246" y="153"/>
                  </a:cubicBezTo>
                  <a:cubicBezTo>
                    <a:pt x="246" y="152"/>
                    <a:pt x="248" y="150"/>
                    <a:pt x="247" y="150"/>
                  </a:cubicBezTo>
                  <a:cubicBezTo>
                    <a:pt x="246" y="149"/>
                    <a:pt x="243" y="151"/>
                    <a:pt x="243" y="152"/>
                  </a:cubicBezTo>
                  <a:cubicBezTo>
                    <a:pt x="242" y="153"/>
                    <a:pt x="241" y="155"/>
                    <a:pt x="238" y="154"/>
                  </a:cubicBezTo>
                  <a:cubicBezTo>
                    <a:pt x="237" y="153"/>
                    <a:pt x="238" y="152"/>
                    <a:pt x="237" y="151"/>
                  </a:cubicBezTo>
                  <a:cubicBezTo>
                    <a:pt x="236" y="151"/>
                    <a:pt x="234" y="153"/>
                    <a:pt x="233" y="153"/>
                  </a:cubicBezTo>
                  <a:cubicBezTo>
                    <a:pt x="231" y="154"/>
                    <a:pt x="229" y="155"/>
                    <a:pt x="227" y="154"/>
                  </a:cubicBezTo>
                  <a:cubicBezTo>
                    <a:pt x="227" y="153"/>
                    <a:pt x="226" y="152"/>
                    <a:pt x="227" y="150"/>
                  </a:cubicBezTo>
                  <a:cubicBezTo>
                    <a:pt x="227" y="149"/>
                    <a:pt x="229" y="150"/>
                    <a:pt x="229" y="149"/>
                  </a:cubicBezTo>
                  <a:cubicBezTo>
                    <a:pt x="229" y="149"/>
                    <a:pt x="228" y="148"/>
                    <a:pt x="228" y="148"/>
                  </a:cubicBezTo>
                  <a:cubicBezTo>
                    <a:pt x="228" y="147"/>
                    <a:pt x="228" y="147"/>
                    <a:pt x="228" y="146"/>
                  </a:cubicBezTo>
                  <a:cubicBezTo>
                    <a:pt x="229" y="144"/>
                    <a:pt x="229" y="144"/>
                    <a:pt x="231" y="144"/>
                  </a:cubicBezTo>
                  <a:cubicBezTo>
                    <a:pt x="233" y="143"/>
                    <a:pt x="233" y="143"/>
                    <a:pt x="235" y="142"/>
                  </a:cubicBezTo>
                  <a:cubicBezTo>
                    <a:pt x="236" y="141"/>
                    <a:pt x="236" y="141"/>
                    <a:pt x="237" y="142"/>
                  </a:cubicBezTo>
                  <a:cubicBezTo>
                    <a:pt x="238" y="143"/>
                    <a:pt x="239" y="145"/>
                    <a:pt x="239" y="144"/>
                  </a:cubicBezTo>
                  <a:cubicBezTo>
                    <a:pt x="240" y="143"/>
                    <a:pt x="238" y="142"/>
                    <a:pt x="239" y="141"/>
                  </a:cubicBezTo>
                  <a:cubicBezTo>
                    <a:pt x="242" y="138"/>
                    <a:pt x="245" y="144"/>
                    <a:pt x="248" y="142"/>
                  </a:cubicBezTo>
                  <a:cubicBezTo>
                    <a:pt x="247" y="141"/>
                    <a:pt x="246" y="142"/>
                    <a:pt x="245" y="141"/>
                  </a:cubicBezTo>
                  <a:cubicBezTo>
                    <a:pt x="245" y="141"/>
                    <a:pt x="245" y="140"/>
                    <a:pt x="245" y="139"/>
                  </a:cubicBezTo>
                  <a:cubicBezTo>
                    <a:pt x="244" y="138"/>
                    <a:pt x="242" y="140"/>
                    <a:pt x="242" y="138"/>
                  </a:cubicBezTo>
                  <a:cubicBezTo>
                    <a:pt x="241" y="136"/>
                    <a:pt x="244" y="135"/>
                    <a:pt x="246" y="135"/>
                  </a:cubicBezTo>
                  <a:cubicBezTo>
                    <a:pt x="247" y="136"/>
                    <a:pt x="250" y="138"/>
                    <a:pt x="251" y="138"/>
                  </a:cubicBezTo>
                  <a:cubicBezTo>
                    <a:pt x="252" y="136"/>
                    <a:pt x="248" y="135"/>
                    <a:pt x="248" y="134"/>
                  </a:cubicBezTo>
                  <a:cubicBezTo>
                    <a:pt x="247" y="131"/>
                    <a:pt x="250" y="132"/>
                    <a:pt x="252" y="132"/>
                  </a:cubicBezTo>
                  <a:cubicBezTo>
                    <a:pt x="254" y="131"/>
                    <a:pt x="253" y="131"/>
                    <a:pt x="252" y="130"/>
                  </a:cubicBezTo>
                  <a:cubicBezTo>
                    <a:pt x="251" y="129"/>
                    <a:pt x="251" y="128"/>
                    <a:pt x="250" y="128"/>
                  </a:cubicBezTo>
                  <a:cubicBezTo>
                    <a:pt x="249" y="127"/>
                    <a:pt x="246" y="130"/>
                    <a:pt x="245" y="128"/>
                  </a:cubicBezTo>
                  <a:cubicBezTo>
                    <a:pt x="245" y="127"/>
                    <a:pt x="246" y="126"/>
                    <a:pt x="246" y="125"/>
                  </a:cubicBezTo>
                  <a:cubicBezTo>
                    <a:pt x="247" y="124"/>
                    <a:pt x="247" y="124"/>
                    <a:pt x="248" y="123"/>
                  </a:cubicBezTo>
                  <a:cubicBezTo>
                    <a:pt x="249" y="122"/>
                    <a:pt x="249" y="122"/>
                    <a:pt x="249" y="121"/>
                  </a:cubicBezTo>
                  <a:cubicBezTo>
                    <a:pt x="249" y="119"/>
                    <a:pt x="249" y="119"/>
                    <a:pt x="250" y="118"/>
                  </a:cubicBezTo>
                  <a:cubicBezTo>
                    <a:pt x="250" y="118"/>
                    <a:pt x="252" y="118"/>
                    <a:pt x="253" y="118"/>
                  </a:cubicBezTo>
                  <a:cubicBezTo>
                    <a:pt x="253" y="117"/>
                    <a:pt x="254" y="117"/>
                    <a:pt x="255" y="117"/>
                  </a:cubicBezTo>
                  <a:cubicBezTo>
                    <a:pt x="255" y="116"/>
                    <a:pt x="259" y="116"/>
                    <a:pt x="258" y="116"/>
                  </a:cubicBezTo>
                  <a:cubicBezTo>
                    <a:pt x="258" y="115"/>
                    <a:pt x="258" y="115"/>
                    <a:pt x="258" y="115"/>
                  </a:cubicBezTo>
                  <a:cubicBezTo>
                    <a:pt x="258" y="113"/>
                    <a:pt x="258" y="113"/>
                    <a:pt x="257" y="111"/>
                  </a:cubicBezTo>
                  <a:cubicBezTo>
                    <a:pt x="255" y="109"/>
                    <a:pt x="256" y="108"/>
                    <a:pt x="258" y="106"/>
                  </a:cubicBezTo>
                  <a:cubicBezTo>
                    <a:pt x="259" y="105"/>
                    <a:pt x="259" y="103"/>
                    <a:pt x="259" y="102"/>
                  </a:cubicBezTo>
                  <a:cubicBezTo>
                    <a:pt x="259" y="101"/>
                    <a:pt x="259" y="100"/>
                    <a:pt x="259" y="100"/>
                  </a:cubicBezTo>
                  <a:cubicBezTo>
                    <a:pt x="260" y="99"/>
                    <a:pt x="261" y="99"/>
                    <a:pt x="262" y="98"/>
                  </a:cubicBezTo>
                  <a:cubicBezTo>
                    <a:pt x="262" y="100"/>
                    <a:pt x="262" y="103"/>
                    <a:pt x="265" y="103"/>
                  </a:cubicBezTo>
                  <a:cubicBezTo>
                    <a:pt x="265" y="105"/>
                    <a:pt x="264" y="109"/>
                    <a:pt x="265" y="111"/>
                  </a:cubicBezTo>
                  <a:cubicBezTo>
                    <a:pt x="267" y="112"/>
                    <a:pt x="267" y="108"/>
                    <a:pt x="267" y="107"/>
                  </a:cubicBezTo>
                  <a:cubicBezTo>
                    <a:pt x="267" y="108"/>
                    <a:pt x="268" y="110"/>
                    <a:pt x="269" y="110"/>
                  </a:cubicBezTo>
                  <a:cubicBezTo>
                    <a:pt x="270" y="109"/>
                    <a:pt x="269" y="108"/>
                    <a:pt x="271" y="107"/>
                  </a:cubicBezTo>
                  <a:cubicBezTo>
                    <a:pt x="273" y="107"/>
                    <a:pt x="274" y="109"/>
                    <a:pt x="275" y="109"/>
                  </a:cubicBezTo>
                  <a:cubicBezTo>
                    <a:pt x="276" y="107"/>
                    <a:pt x="273" y="106"/>
                    <a:pt x="272" y="105"/>
                  </a:cubicBezTo>
                  <a:cubicBezTo>
                    <a:pt x="270" y="104"/>
                    <a:pt x="269" y="103"/>
                    <a:pt x="268" y="101"/>
                  </a:cubicBezTo>
                  <a:cubicBezTo>
                    <a:pt x="267" y="100"/>
                    <a:pt x="266" y="100"/>
                    <a:pt x="266" y="98"/>
                  </a:cubicBezTo>
                  <a:cubicBezTo>
                    <a:pt x="265" y="95"/>
                    <a:pt x="268" y="96"/>
                    <a:pt x="270" y="95"/>
                  </a:cubicBezTo>
                  <a:cubicBezTo>
                    <a:pt x="273" y="94"/>
                    <a:pt x="272" y="95"/>
                    <a:pt x="273" y="97"/>
                  </a:cubicBezTo>
                  <a:cubicBezTo>
                    <a:pt x="273" y="98"/>
                    <a:pt x="274" y="99"/>
                    <a:pt x="275" y="100"/>
                  </a:cubicBezTo>
                  <a:cubicBezTo>
                    <a:pt x="276" y="102"/>
                    <a:pt x="276" y="103"/>
                    <a:pt x="277" y="105"/>
                  </a:cubicBezTo>
                  <a:cubicBezTo>
                    <a:pt x="278" y="105"/>
                    <a:pt x="279" y="105"/>
                    <a:pt x="280" y="106"/>
                  </a:cubicBezTo>
                  <a:cubicBezTo>
                    <a:pt x="281" y="106"/>
                    <a:pt x="282" y="105"/>
                    <a:pt x="283" y="106"/>
                  </a:cubicBezTo>
                  <a:cubicBezTo>
                    <a:pt x="285" y="108"/>
                    <a:pt x="279" y="109"/>
                    <a:pt x="279" y="110"/>
                  </a:cubicBezTo>
                  <a:cubicBezTo>
                    <a:pt x="279" y="110"/>
                    <a:pt x="282" y="112"/>
                    <a:pt x="282" y="112"/>
                  </a:cubicBezTo>
                  <a:cubicBezTo>
                    <a:pt x="282" y="112"/>
                    <a:pt x="282" y="112"/>
                    <a:pt x="282" y="112"/>
                  </a:cubicBezTo>
                  <a:cubicBezTo>
                    <a:pt x="282" y="112"/>
                    <a:pt x="284" y="112"/>
                    <a:pt x="283" y="112"/>
                  </a:cubicBezTo>
                  <a:cubicBezTo>
                    <a:pt x="285" y="112"/>
                    <a:pt x="285" y="113"/>
                    <a:pt x="285" y="111"/>
                  </a:cubicBezTo>
                  <a:cubicBezTo>
                    <a:pt x="285" y="110"/>
                    <a:pt x="285" y="107"/>
                    <a:pt x="285" y="105"/>
                  </a:cubicBezTo>
                  <a:cubicBezTo>
                    <a:pt x="284" y="103"/>
                    <a:pt x="282" y="103"/>
                    <a:pt x="280" y="103"/>
                  </a:cubicBezTo>
                  <a:cubicBezTo>
                    <a:pt x="278" y="102"/>
                    <a:pt x="276" y="101"/>
                    <a:pt x="276" y="98"/>
                  </a:cubicBezTo>
                  <a:cubicBezTo>
                    <a:pt x="276" y="96"/>
                    <a:pt x="278" y="96"/>
                    <a:pt x="279" y="94"/>
                  </a:cubicBezTo>
                  <a:cubicBezTo>
                    <a:pt x="277" y="93"/>
                    <a:pt x="274" y="95"/>
                    <a:pt x="274" y="91"/>
                  </a:cubicBezTo>
                  <a:cubicBezTo>
                    <a:pt x="275" y="90"/>
                    <a:pt x="275" y="89"/>
                    <a:pt x="276" y="88"/>
                  </a:cubicBezTo>
                  <a:cubicBezTo>
                    <a:pt x="277" y="87"/>
                    <a:pt x="277" y="86"/>
                    <a:pt x="277" y="85"/>
                  </a:cubicBezTo>
                  <a:cubicBezTo>
                    <a:pt x="278" y="84"/>
                    <a:pt x="278" y="84"/>
                    <a:pt x="279" y="83"/>
                  </a:cubicBezTo>
                  <a:cubicBezTo>
                    <a:pt x="279" y="83"/>
                    <a:pt x="280" y="82"/>
                    <a:pt x="280" y="82"/>
                  </a:cubicBezTo>
                  <a:cubicBezTo>
                    <a:pt x="282" y="81"/>
                    <a:pt x="285" y="81"/>
                    <a:pt x="287" y="80"/>
                  </a:cubicBezTo>
                  <a:cubicBezTo>
                    <a:pt x="288" y="80"/>
                    <a:pt x="290" y="79"/>
                    <a:pt x="290" y="81"/>
                  </a:cubicBezTo>
                  <a:cubicBezTo>
                    <a:pt x="291" y="83"/>
                    <a:pt x="289" y="85"/>
                    <a:pt x="289" y="88"/>
                  </a:cubicBezTo>
                  <a:cubicBezTo>
                    <a:pt x="289" y="89"/>
                    <a:pt x="289" y="90"/>
                    <a:pt x="289" y="92"/>
                  </a:cubicBezTo>
                  <a:cubicBezTo>
                    <a:pt x="289" y="93"/>
                    <a:pt x="288" y="94"/>
                    <a:pt x="288" y="96"/>
                  </a:cubicBezTo>
                  <a:cubicBezTo>
                    <a:pt x="288" y="97"/>
                    <a:pt x="288" y="98"/>
                    <a:pt x="287" y="100"/>
                  </a:cubicBezTo>
                  <a:cubicBezTo>
                    <a:pt x="287" y="101"/>
                    <a:pt x="286" y="102"/>
                    <a:pt x="285" y="103"/>
                  </a:cubicBezTo>
                  <a:cubicBezTo>
                    <a:pt x="287" y="103"/>
                    <a:pt x="289" y="100"/>
                    <a:pt x="290" y="98"/>
                  </a:cubicBezTo>
                  <a:cubicBezTo>
                    <a:pt x="290" y="97"/>
                    <a:pt x="290" y="95"/>
                    <a:pt x="290" y="93"/>
                  </a:cubicBezTo>
                  <a:cubicBezTo>
                    <a:pt x="292" y="88"/>
                    <a:pt x="295" y="95"/>
                    <a:pt x="298" y="94"/>
                  </a:cubicBezTo>
                  <a:cubicBezTo>
                    <a:pt x="298" y="92"/>
                    <a:pt x="296" y="92"/>
                    <a:pt x="295" y="92"/>
                  </a:cubicBezTo>
                  <a:cubicBezTo>
                    <a:pt x="293" y="91"/>
                    <a:pt x="292" y="90"/>
                    <a:pt x="292" y="88"/>
                  </a:cubicBezTo>
                  <a:cubicBezTo>
                    <a:pt x="291" y="86"/>
                    <a:pt x="292" y="85"/>
                    <a:pt x="293" y="83"/>
                  </a:cubicBezTo>
                  <a:cubicBezTo>
                    <a:pt x="293" y="82"/>
                    <a:pt x="293" y="80"/>
                    <a:pt x="294" y="79"/>
                  </a:cubicBezTo>
                  <a:cubicBezTo>
                    <a:pt x="294" y="80"/>
                    <a:pt x="294" y="81"/>
                    <a:pt x="295" y="82"/>
                  </a:cubicBezTo>
                  <a:cubicBezTo>
                    <a:pt x="296" y="81"/>
                    <a:pt x="296" y="80"/>
                    <a:pt x="296" y="79"/>
                  </a:cubicBezTo>
                  <a:cubicBezTo>
                    <a:pt x="296" y="78"/>
                    <a:pt x="296" y="77"/>
                    <a:pt x="296" y="77"/>
                  </a:cubicBezTo>
                  <a:cubicBezTo>
                    <a:pt x="296" y="76"/>
                    <a:pt x="297" y="76"/>
                    <a:pt x="297" y="76"/>
                  </a:cubicBezTo>
                  <a:cubicBezTo>
                    <a:pt x="298" y="74"/>
                    <a:pt x="298" y="74"/>
                    <a:pt x="298" y="73"/>
                  </a:cubicBezTo>
                  <a:cubicBezTo>
                    <a:pt x="299" y="72"/>
                    <a:pt x="300" y="71"/>
                    <a:pt x="301" y="70"/>
                  </a:cubicBezTo>
                  <a:cubicBezTo>
                    <a:pt x="303" y="74"/>
                    <a:pt x="303" y="76"/>
                    <a:pt x="302" y="81"/>
                  </a:cubicBezTo>
                  <a:cubicBezTo>
                    <a:pt x="302" y="82"/>
                    <a:pt x="301" y="84"/>
                    <a:pt x="301" y="86"/>
                  </a:cubicBezTo>
                  <a:cubicBezTo>
                    <a:pt x="302" y="88"/>
                    <a:pt x="303" y="89"/>
                    <a:pt x="303" y="91"/>
                  </a:cubicBezTo>
                  <a:cubicBezTo>
                    <a:pt x="302" y="92"/>
                    <a:pt x="301" y="92"/>
                    <a:pt x="301" y="93"/>
                  </a:cubicBezTo>
                  <a:cubicBezTo>
                    <a:pt x="300" y="94"/>
                    <a:pt x="300" y="97"/>
                    <a:pt x="300" y="98"/>
                  </a:cubicBezTo>
                  <a:cubicBezTo>
                    <a:pt x="300" y="99"/>
                    <a:pt x="299" y="101"/>
                    <a:pt x="299" y="102"/>
                  </a:cubicBezTo>
                  <a:cubicBezTo>
                    <a:pt x="298" y="104"/>
                    <a:pt x="296" y="104"/>
                    <a:pt x="295" y="106"/>
                  </a:cubicBezTo>
                  <a:cubicBezTo>
                    <a:pt x="295" y="106"/>
                    <a:pt x="294" y="108"/>
                    <a:pt x="293" y="109"/>
                  </a:cubicBezTo>
                  <a:cubicBezTo>
                    <a:pt x="293" y="110"/>
                    <a:pt x="294" y="110"/>
                    <a:pt x="295" y="109"/>
                  </a:cubicBezTo>
                  <a:cubicBezTo>
                    <a:pt x="296" y="107"/>
                    <a:pt x="297" y="106"/>
                    <a:pt x="298" y="105"/>
                  </a:cubicBezTo>
                  <a:cubicBezTo>
                    <a:pt x="300" y="104"/>
                    <a:pt x="301" y="103"/>
                    <a:pt x="301" y="102"/>
                  </a:cubicBezTo>
                  <a:cubicBezTo>
                    <a:pt x="302" y="100"/>
                    <a:pt x="303" y="98"/>
                    <a:pt x="303" y="96"/>
                  </a:cubicBezTo>
                  <a:cubicBezTo>
                    <a:pt x="303" y="96"/>
                    <a:pt x="304" y="93"/>
                    <a:pt x="304" y="93"/>
                  </a:cubicBezTo>
                  <a:cubicBezTo>
                    <a:pt x="305" y="93"/>
                    <a:pt x="307" y="95"/>
                    <a:pt x="307" y="96"/>
                  </a:cubicBezTo>
                  <a:cubicBezTo>
                    <a:pt x="308" y="96"/>
                    <a:pt x="310" y="96"/>
                    <a:pt x="311" y="97"/>
                  </a:cubicBezTo>
                  <a:cubicBezTo>
                    <a:pt x="312" y="96"/>
                    <a:pt x="309" y="95"/>
                    <a:pt x="309" y="94"/>
                  </a:cubicBezTo>
                  <a:cubicBezTo>
                    <a:pt x="308" y="94"/>
                    <a:pt x="308" y="93"/>
                    <a:pt x="307" y="92"/>
                  </a:cubicBezTo>
                  <a:cubicBezTo>
                    <a:pt x="307" y="91"/>
                    <a:pt x="306" y="91"/>
                    <a:pt x="306" y="90"/>
                  </a:cubicBezTo>
                  <a:cubicBezTo>
                    <a:pt x="304" y="89"/>
                    <a:pt x="305" y="89"/>
                    <a:pt x="305" y="87"/>
                  </a:cubicBezTo>
                  <a:cubicBezTo>
                    <a:pt x="305" y="86"/>
                    <a:pt x="305" y="85"/>
                    <a:pt x="305" y="85"/>
                  </a:cubicBezTo>
                  <a:cubicBezTo>
                    <a:pt x="305" y="84"/>
                    <a:pt x="304" y="83"/>
                    <a:pt x="304" y="83"/>
                  </a:cubicBezTo>
                  <a:cubicBezTo>
                    <a:pt x="304" y="81"/>
                    <a:pt x="308" y="82"/>
                    <a:pt x="310" y="80"/>
                  </a:cubicBezTo>
                  <a:cubicBezTo>
                    <a:pt x="311" y="79"/>
                    <a:pt x="311" y="77"/>
                    <a:pt x="312" y="76"/>
                  </a:cubicBezTo>
                  <a:cubicBezTo>
                    <a:pt x="313" y="74"/>
                    <a:pt x="314" y="74"/>
                    <a:pt x="315" y="72"/>
                  </a:cubicBezTo>
                  <a:cubicBezTo>
                    <a:pt x="316" y="74"/>
                    <a:pt x="313" y="76"/>
                    <a:pt x="313" y="78"/>
                  </a:cubicBezTo>
                  <a:cubicBezTo>
                    <a:pt x="314" y="79"/>
                    <a:pt x="314" y="80"/>
                    <a:pt x="315" y="79"/>
                  </a:cubicBezTo>
                  <a:cubicBezTo>
                    <a:pt x="316" y="79"/>
                    <a:pt x="316" y="76"/>
                    <a:pt x="317" y="76"/>
                  </a:cubicBezTo>
                  <a:cubicBezTo>
                    <a:pt x="318" y="76"/>
                    <a:pt x="317" y="79"/>
                    <a:pt x="318" y="79"/>
                  </a:cubicBezTo>
                  <a:cubicBezTo>
                    <a:pt x="318" y="79"/>
                    <a:pt x="318" y="79"/>
                    <a:pt x="318" y="79"/>
                  </a:cubicBezTo>
                  <a:cubicBezTo>
                    <a:pt x="319" y="78"/>
                    <a:pt x="319" y="76"/>
                    <a:pt x="319" y="75"/>
                  </a:cubicBezTo>
                  <a:cubicBezTo>
                    <a:pt x="319" y="74"/>
                    <a:pt x="320" y="74"/>
                    <a:pt x="320" y="72"/>
                  </a:cubicBezTo>
                  <a:cubicBezTo>
                    <a:pt x="320" y="71"/>
                    <a:pt x="319" y="71"/>
                    <a:pt x="319" y="70"/>
                  </a:cubicBezTo>
                  <a:cubicBezTo>
                    <a:pt x="319" y="69"/>
                    <a:pt x="320" y="67"/>
                    <a:pt x="320" y="67"/>
                  </a:cubicBezTo>
                  <a:cubicBezTo>
                    <a:pt x="322" y="66"/>
                    <a:pt x="325" y="69"/>
                    <a:pt x="325" y="70"/>
                  </a:cubicBezTo>
                  <a:cubicBezTo>
                    <a:pt x="326" y="72"/>
                    <a:pt x="326" y="73"/>
                    <a:pt x="327" y="74"/>
                  </a:cubicBezTo>
                  <a:cubicBezTo>
                    <a:pt x="328" y="74"/>
                    <a:pt x="330" y="74"/>
                    <a:pt x="331" y="76"/>
                  </a:cubicBezTo>
                  <a:cubicBezTo>
                    <a:pt x="332" y="78"/>
                    <a:pt x="332" y="82"/>
                    <a:pt x="334" y="83"/>
                  </a:cubicBezTo>
                  <a:cubicBezTo>
                    <a:pt x="338" y="86"/>
                    <a:pt x="335" y="80"/>
                    <a:pt x="335" y="79"/>
                  </a:cubicBezTo>
                  <a:cubicBezTo>
                    <a:pt x="334" y="78"/>
                    <a:pt x="334" y="77"/>
                    <a:pt x="334" y="76"/>
                  </a:cubicBezTo>
                  <a:cubicBezTo>
                    <a:pt x="334" y="75"/>
                    <a:pt x="333" y="75"/>
                    <a:pt x="333" y="74"/>
                  </a:cubicBezTo>
                  <a:cubicBezTo>
                    <a:pt x="332" y="70"/>
                    <a:pt x="334" y="68"/>
                    <a:pt x="335" y="72"/>
                  </a:cubicBezTo>
                  <a:cubicBezTo>
                    <a:pt x="336" y="72"/>
                    <a:pt x="336" y="69"/>
                    <a:pt x="335" y="68"/>
                  </a:cubicBezTo>
                  <a:cubicBezTo>
                    <a:pt x="335" y="68"/>
                    <a:pt x="336" y="68"/>
                    <a:pt x="334" y="67"/>
                  </a:cubicBezTo>
                  <a:cubicBezTo>
                    <a:pt x="334" y="67"/>
                    <a:pt x="333" y="68"/>
                    <a:pt x="332" y="68"/>
                  </a:cubicBezTo>
                  <a:cubicBezTo>
                    <a:pt x="332" y="68"/>
                    <a:pt x="331" y="67"/>
                    <a:pt x="330" y="67"/>
                  </a:cubicBezTo>
                  <a:cubicBezTo>
                    <a:pt x="330" y="66"/>
                    <a:pt x="331" y="66"/>
                    <a:pt x="332" y="66"/>
                  </a:cubicBezTo>
                  <a:cubicBezTo>
                    <a:pt x="333" y="65"/>
                    <a:pt x="334" y="65"/>
                    <a:pt x="335" y="64"/>
                  </a:cubicBezTo>
                  <a:cubicBezTo>
                    <a:pt x="335" y="64"/>
                    <a:pt x="336" y="62"/>
                    <a:pt x="336" y="62"/>
                  </a:cubicBezTo>
                  <a:cubicBezTo>
                    <a:pt x="334" y="62"/>
                    <a:pt x="333" y="65"/>
                    <a:pt x="331" y="63"/>
                  </a:cubicBezTo>
                  <a:cubicBezTo>
                    <a:pt x="330" y="64"/>
                    <a:pt x="330" y="65"/>
                    <a:pt x="329" y="65"/>
                  </a:cubicBezTo>
                  <a:cubicBezTo>
                    <a:pt x="328" y="65"/>
                    <a:pt x="328" y="64"/>
                    <a:pt x="327" y="64"/>
                  </a:cubicBezTo>
                  <a:cubicBezTo>
                    <a:pt x="326" y="63"/>
                    <a:pt x="325" y="63"/>
                    <a:pt x="324" y="62"/>
                  </a:cubicBezTo>
                  <a:cubicBezTo>
                    <a:pt x="323" y="61"/>
                    <a:pt x="325" y="60"/>
                    <a:pt x="324" y="59"/>
                  </a:cubicBezTo>
                  <a:cubicBezTo>
                    <a:pt x="323" y="58"/>
                    <a:pt x="318" y="59"/>
                    <a:pt x="319" y="56"/>
                  </a:cubicBezTo>
                  <a:cubicBezTo>
                    <a:pt x="320" y="53"/>
                    <a:pt x="324" y="53"/>
                    <a:pt x="324" y="57"/>
                  </a:cubicBezTo>
                  <a:cubicBezTo>
                    <a:pt x="326" y="55"/>
                    <a:pt x="323" y="52"/>
                    <a:pt x="325" y="50"/>
                  </a:cubicBezTo>
                  <a:cubicBezTo>
                    <a:pt x="326" y="51"/>
                    <a:pt x="326" y="54"/>
                    <a:pt x="327" y="54"/>
                  </a:cubicBezTo>
                  <a:cubicBezTo>
                    <a:pt x="328" y="51"/>
                    <a:pt x="328" y="49"/>
                    <a:pt x="328" y="47"/>
                  </a:cubicBezTo>
                  <a:cubicBezTo>
                    <a:pt x="331" y="46"/>
                    <a:pt x="330" y="51"/>
                    <a:pt x="330" y="52"/>
                  </a:cubicBezTo>
                  <a:cubicBezTo>
                    <a:pt x="329" y="56"/>
                    <a:pt x="329" y="58"/>
                    <a:pt x="331" y="60"/>
                  </a:cubicBezTo>
                  <a:cubicBezTo>
                    <a:pt x="332" y="60"/>
                    <a:pt x="332" y="57"/>
                    <a:pt x="332" y="57"/>
                  </a:cubicBezTo>
                  <a:cubicBezTo>
                    <a:pt x="331" y="55"/>
                    <a:pt x="331" y="54"/>
                    <a:pt x="332" y="52"/>
                  </a:cubicBezTo>
                  <a:cubicBezTo>
                    <a:pt x="333" y="50"/>
                    <a:pt x="333" y="50"/>
                    <a:pt x="334" y="51"/>
                  </a:cubicBezTo>
                  <a:cubicBezTo>
                    <a:pt x="334" y="51"/>
                    <a:pt x="334" y="52"/>
                    <a:pt x="334" y="52"/>
                  </a:cubicBezTo>
                  <a:cubicBezTo>
                    <a:pt x="335" y="52"/>
                    <a:pt x="335" y="51"/>
                    <a:pt x="336" y="51"/>
                  </a:cubicBezTo>
                  <a:cubicBezTo>
                    <a:pt x="336" y="52"/>
                    <a:pt x="336" y="57"/>
                    <a:pt x="337" y="54"/>
                  </a:cubicBezTo>
                  <a:cubicBezTo>
                    <a:pt x="337" y="53"/>
                    <a:pt x="337" y="53"/>
                    <a:pt x="337" y="52"/>
                  </a:cubicBezTo>
                  <a:cubicBezTo>
                    <a:pt x="338" y="52"/>
                    <a:pt x="339" y="52"/>
                    <a:pt x="339" y="53"/>
                  </a:cubicBezTo>
                  <a:cubicBezTo>
                    <a:pt x="340" y="54"/>
                    <a:pt x="339" y="58"/>
                    <a:pt x="339" y="59"/>
                  </a:cubicBezTo>
                  <a:cubicBezTo>
                    <a:pt x="339" y="61"/>
                    <a:pt x="343" y="62"/>
                    <a:pt x="345" y="62"/>
                  </a:cubicBezTo>
                  <a:cubicBezTo>
                    <a:pt x="346" y="60"/>
                    <a:pt x="343" y="60"/>
                    <a:pt x="343" y="60"/>
                  </a:cubicBezTo>
                  <a:cubicBezTo>
                    <a:pt x="341" y="59"/>
                    <a:pt x="341" y="57"/>
                    <a:pt x="342" y="56"/>
                  </a:cubicBezTo>
                  <a:cubicBezTo>
                    <a:pt x="342" y="54"/>
                    <a:pt x="343" y="53"/>
                    <a:pt x="344" y="55"/>
                  </a:cubicBezTo>
                  <a:cubicBezTo>
                    <a:pt x="345" y="55"/>
                    <a:pt x="345" y="56"/>
                    <a:pt x="345" y="56"/>
                  </a:cubicBezTo>
                  <a:cubicBezTo>
                    <a:pt x="346" y="57"/>
                    <a:pt x="348" y="57"/>
                    <a:pt x="348" y="57"/>
                  </a:cubicBezTo>
                  <a:cubicBezTo>
                    <a:pt x="350" y="57"/>
                    <a:pt x="352" y="56"/>
                    <a:pt x="352" y="58"/>
                  </a:cubicBezTo>
                  <a:cubicBezTo>
                    <a:pt x="353" y="60"/>
                    <a:pt x="350" y="61"/>
                    <a:pt x="349" y="62"/>
                  </a:cubicBezTo>
                  <a:cubicBezTo>
                    <a:pt x="347" y="63"/>
                    <a:pt x="339" y="63"/>
                    <a:pt x="340" y="66"/>
                  </a:cubicBezTo>
                  <a:cubicBezTo>
                    <a:pt x="341" y="66"/>
                    <a:pt x="342" y="65"/>
                    <a:pt x="344" y="65"/>
                  </a:cubicBezTo>
                  <a:cubicBezTo>
                    <a:pt x="345" y="65"/>
                    <a:pt x="346" y="65"/>
                    <a:pt x="347" y="65"/>
                  </a:cubicBezTo>
                  <a:cubicBezTo>
                    <a:pt x="349" y="64"/>
                    <a:pt x="351" y="63"/>
                    <a:pt x="353" y="61"/>
                  </a:cubicBezTo>
                  <a:cubicBezTo>
                    <a:pt x="354" y="62"/>
                    <a:pt x="353" y="65"/>
                    <a:pt x="354" y="66"/>
                  </a:cubicBezTo>
                  <a:cubicBezTo>
                    <a:pt x="354" y="67"/>
                    <a:pt x="355" y="67"/>
                    <a:pt x="356" y="67"/>
                  </a:cubicBezTo>
                  <a:cubicBezTo>
                    <a:pt x="356" y="68"/>
                    <a:pt x="356" y="68"/>
                    <a:pt x="356" y="69"/>
                  </a:cubicBezTo>
                  <a:cubicBezTo>
                    <a:pt x="356" y="71"/>
                    <a:pt x="356" y="71"/>
                    <a:pt x="357" y="70"/>
                  </a:cubicBezTo>
                  <a:cubicBezTo>
                    <a:pt x="358" y="70"/>
                    <a:pt x="359" y="69"/>
                    <a:pt x="359" y="69"/>
                  </a:cubicBezTo>
                  <a:cubicBezTo>
                    <a:pt x="360" y="69"/>
                    <a:pt x="359" y="70"/>
                    <a:pt x="360" y="70"/>
                  </a:cubicBezTo>
                  <a:cubicBezTo>
                    <a:pt x="361" y="71"/>
                    <a:pt x="360" y="71"/>
                    <a:pt x="361" y="71"/>
                  </a:cubicBezTo>
                  <a:cubicBezTo>
                    <a:pt x="362" y="70"/>
                    <a:pt x="363" y="70"/>
                    <a:pt x="363" y="69"/>
                  </a:cubicBezTo>
                  <a:cubicBezTo>
                    <a:pt x="364" y="67"/>
                    <a:pt x="363" y="67"/>
                    <a:pt x="361" y="67"/>
                  </a:cubicBezTo>
                  <a:cubicBezTo>
                    <a:pt x="360" y="66"/>
                    <a:pt x="358" y="65"/>
                    <a:pt x="357" y="64"/>
                  </a:cubicBezTo>
                  <a:cubicBezTo>
                    <a:pt x="357" y="62"/>
                    <a:pt x="360" y="62"/>
                    <a:pt x="361" y="62"/>
                  </a:cubicBezTo>
                  <a:cubicBezTo>
                    <a:pt x="361" y="60"/>
                    <a:pt x="359" y="59"/>
                    <a:pt x="362" y="58"/>
                  </a:cubicBezTo>
                  <a:cubicBezTo>
                    <a:pt x="362" y="56"/>
                    <a:pt x="360" y="58"/>
                    <a:pt x="359" y="57"/>
                  </a:cubicBezTo>
                  <a:cubicBezTo>
                    <a:pt x="357" y="56"/>
                    <a:pt x="359" y="56"/>
                    <a:pt x="360" y="56"/>
                  </a:cubicBezTo>
                  <a:cubicBezTo>
                    <a:pt x="361" y="56"/>
                    <a:pt x="364" y="56"/>
                    <a:pt x="363" y="54"/>
                  </a:cubicBezTo>
                  <a:cubicBezTo>
                    <a:pt x="363" y="54"/>
                    <a:pt x="360" y="54"/>
                    <a:pt x="360" y="54"/>
                  </a:cubicBezTo>
                  <a:cubicBezTo>
                    <a:pt x="359" y="54"/>
                    <a:pt x="359" y="53"/>
                    <a:pt x="359" y="53"/>
                  </a:cubicBezTo>
                  <a:cubicBezTo>
                    <a:pt x="360" y="52"/>
                    <a:pt x="362" y="52"/>
                    <a:pt x="363" y="52"/>
                  </a:cubicBezTo>
                  <a:cubicBezTo>
                    <a:pt x="366" y="52"/>
                    <a:pt x="364" y="51"/>
                    <a:pt x="364" y="50"/>
                  </a:cubicBezTo>
                  <a:cubicBezTo>
                    <a:pt x="363" y="48"/>
                    <a:pt x="365" y="46"/>
                    <a:pt x="366" y="45"/>
                  </a:cubicBezTo>
                  <a:cubicBezTo>
                    <a:pt x="368" y="43"/>
                    <a:pt x="369" y="41"/>
                    <a:pt x="370" y="41"/>
                  </a:cubicBezTo>
                  <a:cubicBezTo>
                    <a:pt x="372" y="40"/>
                    <a:pt x="374" y="40"/>
                    <a:pt x="376" y="40"/>
                  </a:cubicBezTo>
                  <a:cubicBezTo>
                    <a:pt x="377" y="41"/>
                    <a:pt x="380" y="43"/>
                    <a:pt x="380" y="42"/>
                  </a:cubicBezTo>
                  <a:cubicBezTo>
                    <a:pt x="381" y="41"/>
                    <a:pt x="378" y="39"/>
                    <a:pt x="378" y="39"/>
                  </a:cubicBezTo>
                  <a:cubicBezTo>
                    <a:pt x="377" y="38"/>
                    <a:pt x="375" y="38"/>
                    <a:pt x="375" y="37"/>
                  </a:cubicBezTo>
                  <a:cubicBezTo>
                    <a:pt x="375" y="36"/>
                    <a:pt x="377" y="36"/>
                    <a:pt x="377" y="35"/>
                  </a:cubicBezTo>
                  <a:cubicBezTo>
                    <a:pt x="379" y="34"/>
                    <a:pt x="378" y="32"/>
                    <a:pt x="379" y="30"/>
                  </a:cubicBezTo>
                  <a:cubicBezTo>
                    <a:pt x="380" y="28"/>
                    <a:pt x="382" y="27"/>
                    <a:pt x="383" y="28"/>
                  </a:cubicBezTo>
                  <a:cubicBezTo>
                    <a:pt x="384" y="29"/>
                    <a:pt x="384" y="31"/>
                    <a:pt x="386" y="32"/>
                  </a:cubicBezTo>
                  <a:cubicBezTo>
                    <a:pt x="387" y="34"/>
                    <a:pt x="388" y="32"/>
                    <a:pt x="388" y="31"/>
                  </a:cubicBezTo>
                  <a:cubicBezTo>
                    <a:pt x="387" y="29"/>
                    <a:pt x="386" y="28"/>
                    <a:pt x="385" y="27"/>
                  </a:cubicBezTo>
                  <a:cubicBezTo>
                    <a:pt x="383" y="25"/>
                    <a:pt x="382" y="25"/>
                    <a:pt x="380" y="24"/>
                  </a:cubicBezTo>
                  <a:cubicBezTo>
                    <a:pt x="378" y="24"/>
                    <a:pt x="378" y="23"/>
                    <a:pt x="378" y="21"/>
                  </a:cubicBezTo>
                  <a:cubicBezTo>
                    <a:pt x="378" y="20"/>
                    <a:pt x="378" y="20"/>
                    <a:pt x="379" y="19"/>
                  </a:cubicBezTo>
                  <a:cubicBezTo>
                    <a:pt x="379" y="19"/>
                    <a:pt x="381" y="18"/>
                    <a:pt x="382" y="18"/>
                  </a:cubicBezTo>
                  <a:cubicBezTo>
                    <a:pt x="382" y="19"/>
                    <a:pt x="382" y="19"/>
                    <a:pt x="382" y="20"/>
                  </a:cubicBezTo>
                  <a:cubicBezTo>
                    <a:pt x="383" y="21"/>
                    <a:pt x="383" y="21"/>
                    <a:pt x="384" y="21"/>
                  </a:cubicBezTo>
                  <a:cubicBezTo>
                    <a:pt x="384" y="22"/>
                    <a:pt x="385" y="24"/>
                    <a:pt x="386" y="23"/>
                  </a:cubicBezTo>
                  <a:cubicBezTo>
                    <a:pt x="386" y="22"/>
                    <a:pt x="384" y="17"/>
                    <a:pt x="387" y="18"/>
                  </a:cubicBezTo>
                  <a:cubicBezTo>
                    <a:pt x="387" y="17"/>
                    <a:pt x="386" y="17"/>
                    <a:pt x="385" y="16"/>
                  </a:cubicBezTo>
                  <a:cubicBezTo>
                    <a:pt x="384" y="16"/>
                    <a:pt x="384" y="14"/>
                    <a:pt x="384" y="13"/>
                  </a:cubicBezTo>
                  <a:cubicBezTo>
                    <a:pt x="385" y="12"/>
                    <a:pt x="387" y="11"/>
                    <a:pt x="388" y="11"/>
                  </a:cubicBezTo>
                  <a:cubicBezTo>
                    <a:pt x="390" y="12"/>
                    <a:pt x="389" y="14"/>
                    <a:pt x="389" y="16"/>
                  </a:cubicBezTo>
                  <a:cubicBezTo>
                    <a:pt x="393" y="18"/>
                    <a:pt x="391" y="12"/>
                    <a:pt x="393" y="11"/>
                  </a:cubicBezTo>
                  <a:cubicBezTo>
                    <a:pt x="393" y="12"/>
                    <a:pt x="394" y="14"/>
                    <a:pt x="393" y="15"/>
                  </a:cubicBezTo>
                  <a:cubicBezTo>
                    <a:pt x="393" y="17"/>
                    <a:pt x="392" y="18"/>
                    <a:pt x="393" y="19"/>
                  </a:cubicBezTo>
                  <a:cubicBezTo>
                    <a:pt x="394" y="18"/>
                    <a:pt x="394" y="15"/>
                    <a:pt x="396" y="16"/>
                  </a:cubicBezTo>
                  <a:cubicBezTo>
                    <a:pt x="396" y="16"/>
                    <a:pt x="398" y="18"/>
                    <a:pt x="398" y="19"/>
                  </a:cubicBezTo>
                  <a:cubicBezTo>
                    <a:pt x="398" y="20"/>
                    <a:pt x="397" y="24"/>
                    <a:pt x="399" y="22"/>
                  </a:cubicBezTo>
                  <a:cubicBezTo>
                    <a:pt x="400" y="22"/>
                    <a:pt x="400" y="18"/>
                    <a:pt x="400" y="17"/>
                  </a:cubicBezTo>
                  <a:cubicBezTo>
                    <a:pt x="400" y="16"/>
                    <a:pt x="399" y="12"/>
                    <a:pt x="400" y="12"/>
                  </a:cubicBezTo>
                  <a:cubicBezTo>
                    <a:pt x="401" y="12"/>
                    <a:pt x="402" y="16"/>
                    <a:pt x="403" y="17"/>
                  </a:cubicBezTo>
                  <a:cubicBezTo>
                    <a:pt x="403" y="19"/>
                    <a:pt x="402" y="19"/>
                    <a:pt x="404" y="17"/>
                  </a:cubicBezTo>
                  <a:cubicBezTo>
                    <a:pt x="405" y="16"/>
                    <a:pt x="406" y="16"/>
                    <a:pt x="407" y="18"/>
                  </a:cubicBezTo>
                  <a:cubicBezTo>
                    <a:pt x="408" y="18"/>
                    <a:pt x="408" y="16"/>
                    <a:pt x="410" y="16"/>
                  </a:cubicBezTo>
                  <a:cubicBezTo>
                    <a:pt x="411" y="17"/>
                    <a:pt x="411" y="18"/>
                    <a:pt x="411" y="19"/>
                  </a:cubicBezTo>
                  <a:cubicBezTo>
                    <a:pt x="410" y="20"/>
                    <a:pt x="409" y="22"/>
                    <a:pt x="409" y="22"/>
                  </a:cubicBezTo>
                  <a:cubicBezTo>
                    <a:pt x="408" y="23"/>
                    <a:pt x="406" y="24"/>
                    <a:pt x="406" y="24"/>
                  </a:cubicBezTo>
                  <a:cubicBezTo>
                    <a:pt x="405" y="25"/>
                    <a:pt x="405" y="26"/>
                    <a:pt x="405" y="28"/>
                  </a:cubicBezTo>
                  <a:cubicBezTo>
                    <a:pt x="404" y="29"/>
                    <a:pt x="403" y="29"/>
                    <a:pt x="402" y="30"/>
                  </a:cubicBezTo>
                  <a:cubicBezTo>
                    <a:pt x="401" y="31"/>
                    <a:pt x="400" y="32"/>
                    <a:pt x="399" y="33"/>
                  </a:cubicBezTo>
                  <a:cubicBezTo>
                    <a:pt x="398" y="35"/>
                    <a:pt x="396" y="36"/>
                    <a:pt x="395" y="38"/>
                  </a:cubicBezTo>
                  <a:cubicBezTo>
                    <a:pt x="397" y="39"/>
                    <a:pt x="397" y="37"/>
                    <a:pt x="397" y="40"/>
                  </a:cubicBezTo>
                  <a:cubicBezTo>
                    <a:pt x="398" y="42"/>
                    <a:pt x="398" y="44"/>
                    <a:pt x="398" y="46"/>
                  </a:cubicBezTo>
                  <a:cubicBezTo>
                    <a:pt x="397" y="46"/>
                    <a:pt x="395" y="47"/>
                    <a:pt x="395" y="49"/>
                  </a:cubicBezTo>
                  <a:cubicBezTo>
                    <a:pt x="395" y="50"/>
                    <a:pt x="396" y="50"/>
                    <a:pt x="396" y="51"/>
                  </a:cubicBezTo>
                  <a:cubicBezTo>
                    <a:pt x="396" y="52"/>
                    <a:pt x="395" y="52"/>
                    <a:pt x="395" y="53"/>
                  </a:cubicBezTo>
                  <a:cubicBezTo>
                    <a:pt x="393" y="54"/>
                    <a:pt x="393" y="55"/>
                    <a:pt x="392" y="57"/>
                  </a:cubicBezTo>
                  <a:cubicBezTo>
                    <a:pt x="392" y="58"/>
                    <a:pt x="390" y="64"/>
                    <a:pt x="393" y="65"/>
                  </a:cubicBezTo>
                  <a:cubicBezTo>
                    <a:pt x="395" y="65"/>
                    <a:pt x="392" y="60"/>
                    <a:pt x="394" y="60"/>
                  </a:cubicBezTo>
                  <a:cubicBezTo>
                    <a:pt x="395" y="61"/>
                    <a:pt x="395" y="65"/>
                    <a:pt x="397" y="64"/>
                  </a:cubicBezTo>
                  <a:cubicBezTo>
                    <a:pt x="398" y="63"/>
                    <a:pt x="398" y="61"/>
                    <a:pt x="398" y="60"/>
                  </a:cubicBezTo>
                  <a:cubicBezTo>
                    <a:pt x="399" y="57"/>
                    <a:pt x="401" y="56"/>
                    <a:pt x="402" y="54"/>
                  </a:cubicBezTo>
                  <a:cubicBezTo>
                    <a:pt x="402" y="53"/>
                    <a:pt x="403" y="52"/>
                    <a:pt x="403" y="51"/>
                  </a:cubicBezTo>
                  <a:cubicBezTo>
                    <a:pt x="403" y="50"/>
                    <a:pt x="402" y="50"/>
                    <a:pt x="402" y="50"/>
                  </a:cubicBezTo>
                  <a:cubicBezTo>
                    <a:pt x="400" y="47"/>
                    <a:pt x="406" y="43"/>
                    <a:pt x="407" y="41"/>
                  </a:cubicBezTo>
                  <a:cubicBezTo>
                    <a:pt x="411" y="37"/>
                    <a:pt x="412" y="33"/>
                    <a:pt x="413" y="29"/>
                  </a:cubicBezTo>
                  <a:cubicBezTo>
                    <a:pt x="414" y="27"/>
                    <a:pt x="416" y="25"/>
                    <a:pt x="417" y="23"/>
                  </a:cubicBezTo>
                  <a:cubicBezTo>
                    <a:pt x="417" y="21"/>
                    <a:pt x="418" y="19"/>
                    <a:pt x="420" y="18"/>
                  </a:cubicBezTo>
                  <a:cubicBezTo>
                    <a:pt x="421" y="16"/>
                    <a:pt x="426" y="10"/>
                    <a:pt x="427" y="15"/>
                  </a:cubicBezTo>
                  <a:cubicBezTo>
                    <a:pt x="427" y="17"/>
                    <a:pt x="426" y="18"/>
                    <a:pt x="426" y="20"/>
                  </a:cubicBezTo>
                  <a:cubicBezTo>
                    <a:pt x="426" y="21"/>
                    <a:pt x="426" y="21"/>
                    <a:pt x="426" y="23"/>
                  </a:cubicBezTo>
                  <a:cubicBezTo>
                    <a:pt x="426" y="25"/>
                    <a:pt x="426" y="27"/>
                    <a:pt x="424" y="28"/>
                  </a:cubicBezTo>
                  <a:cubicBezTo>
                    <a:pt x="424" y="29"/>
                    <a:pt x="420" y="31"/>
                    <a:pt x="420" y="31"/>
                  </a:cubicBezTo>
                  <a:cubicBezTo>
                    <a:pt x="421" y="33"/>
                    <a:pt x="424" y="30"/>
                    <a:pt x="425" y="31"/>
                  </a:cubicBezTo>
                  <a:cubicBezTo>
                    <a:pt x="425" y="31"/>
                    <a:pt x="425" y="36"/>
                    <a:pt x="424" y="37"/>
                  </a:cubicBezTo>
                  <a:cubicBezTo>
                    <a:pt x="424" y="39"/>
                    <a:pt x="423" y="41"/>
                    <a:pt x="422" y="43"/>
                  </a:cubicBezTo>
                  <a:cubicBezTo>
                    <a:pt x="422" y="44"/>
                    <a:pt x="422" y="47"/>
                    <a:pt x="422" y="48"/>
                  </a:cubicBezTo>
                  <a:cubicBezTo>
                    <a:pt x="423" y="49"/>
                    <a:pt x="423" y="48"/>
                    <a:pt x="424" y="47"/>
                  </a:cubicBezTo>
                  <a:cubicBezTo>
                    <a:pt x="424" y="47"/>
                    <a:pt x="424" y="46"/>
                    <a:pt x="425" y="45"/>
                  </a:cubicBezTo>
                  <a:cubicBezTo>
                    <a:pt x="425" y="44"/>
                    <a:pt x="426" y="45"/>
                    <a:pt x="426" y="44"/>
                  </a:cubicBezTo>
                  <a:cubicBezTo>
                    <a:pt x="427" y="44"/>
                    <a:pt x="427" y="44"/>
                    <a:pt x="427" y="44"/>
                  </a:cubicBezTo>
                  <a:cubicBezTo>
                    <a:pt x="427" y="43"/>
                    <a:pt x="428" y="43"/>
                    <a:pt x="428" y="42"/>
                  </a:cubicBezTo>
                  <a:cubicBezTo>
                    <a:pt x="428" y="41"/>
                    <a:pt x="428" y="41"/>
                    <a:pt x="430" y="41"/>
                  </a:cubicBezTo>
                  <a:cubicBezTo>
                    <a:pt x="431" y="41"/>
                    <a:pt x="432" y="43"/>
                    <a:pt x="434" y="42"/>
                  </a:cubicBezTo>
                  <a:cubicBezTo>
                    <a:pt x="433" y="41"/>
                    <a:pt x="432" y="39"/>
                    <a:pt x="432" y="37"/>
                  </a:cubicBezTo>
                  <a:cubicBezTo>
                    <a:pt x="431" y="35"/>
                    <a:pt x="432" y="33"/>
                    <a:pt x="434" y="34"/>
                  </a:cubicBezTo>
                  <a:cubicBezTo>
                    <a:pt x="434" y="34"/>
                    <a:pt x="438" y="37"/>
                    <a:pt x="437" y="34"/>
                  </a:cubicBezTo>
                  <a:cubicBezTo>
                    <a:pt x="437" y="33"/>
                    <a:pt x="435" y="33"/>
                    <a:pt x="435" y="32"/>
                  </a:cubicBezTo>
                  <a:cubicBezTo>
                    <a:pt x="434" y="31"/>
                    <a:pt x="435" y="31"/>
                    <a:pt x="435" y="30"/>
                  </a:cubicBezTo>
                  <a:cubicBezTo>
                    <a:pt x="435" y="29"/>
                    <a:pt x="435" y="29"/>
                    <a:pt x="435" y="29"/>
                  </a:cubicBezTo>
                  <a:cubicBezTo>
                    <a:pt x="434" y="28"/>
                    <a:pt x="434" y="28"/>
                    <a:pt x="434" y="28"/>
                  </a:cubicBezTo>
                  <a:cubicBezTo>
                    <a:pt x="433" y="26"/>
                    <a:pt x="434" y="26"/>
                    <a:pt x="435" y="25"/>
                  </a:cubicBezTo>
                  <a:cubicBezTo>
                    <a:pt x="437" y="25"/>
                    <a:pt x="438" y="26"/>
                    <a:pt x="438" y="24"/>
                  </a:cubicBezTo>
                  <a:cubicBezTo>
                    <a:pt x="438" y="24"/>
                    <a:pt x="438" y="23"/>
                    <a:pt x="438" y="23"/>
                  </a:cubicBezTo>
                  <a:cubicBezTo>
                    <a:pt x="438" y="22"/>
                    <a:pt x="438" y="21"/>
                    <a:pt x="439" y="21"/>
                  </a:cubicBezTo>
                  <a:cubicBezTo>
                    <a:pt x="441" y="20"/>
                    <a:pt x="443" y="23"/>
                    <a:pt x="444" y="22"/>
                  </a:cubicBezTo>
                  <a:cubicBezTo>
                    <a:pt x="443" y="21"/>
                    <a:pt x="443" y="22"/>
                    <a:pt x="442" y="21"/>
                  </a:cubicBezTo>
                  <a:cubicBezTo>
                    <a:pt x="442" y="21"/>
                    <a:pt x="442" y="20"/>
                    <a:pt x="442" y="19"/>
                  </a:cubicBezTo>
                  <a:cubicBezTo>
                    <a:pt x="442" y="19"/>
                    <a:pt x="440" y="17"/>
                    <a:pt x="440" y="16"/>
                  </a:cubicBezTo>
                  <a:cubicBezTo>
                    <a:pt x="438" y="16"/>
                    <a:pt x="438" y="17"/>
                    <a:pt x="436" y="16"/>
                  </a:cubicBezTo>
                  <a:cubicBezTo>
                    <a:pt x="435" y="15"/>
                    <a:pt x="434" y="14"/>
                    <a:pt x="435" y="13"/>
                  </a:cubicBezTo>
                  <a:cubicBezTo>
                    <a:pt x="436" y="11"/>
                    <a:pt x="440" y="15"/>
                    <a:pt x="438" y="12"/>
                  </a:cubicBezTo>
                  <a:cubicBezTo>
                    <a:pt x="437" y="11"/>
                    <a:pt x="436" y="10"/>
                    <a:pt x="437" y="9"/>
                  </a:cubicBezTo>
                  <a:cubicBezTo>
                    <a:pt x="438" y="8"/>
                    <a:pt x="439" y="9"/>
                    <a:pt x="440" y="9"/>
                  </a:cubicBezTo>
                  <a:cubicBezTo>
                    <a:pt x="440" y="9"/>
                    <a:pt x="441" y="9"/>
                    <a:pt x="441" y="9"/>
                  </a:cubicBezTo>
                  <a:cubicBezTo>
                    <a:pt x="441" y="10"/>
                    <a:pt x="441" y="11"/>
                    <a:pt x="441" y="11"/>
                  </a:cubicBezTo>
                  <a:cubicBezTo>
                    <a:pt x="442" y="12"/>
                    <a:pt x="443" y="12"/>
                    <a:pt x="444" y="11"/>
                  </a:cubicBezTo>
                  <a:cubicBezTo>
                    <a:pt x="444" y="9"/>
                    <a:pt x="442" y="8"/>
                    <a:pt x="442" y="7"/>
                  </a:cubicBezTo>
                  <a:cubicBezTo>
                    <a:pt x="442" y="5"/>
                    <a:pt x="443" y="6"/>
                    <a:pt x="444" y="4"/>
                  </a:cubicBezTo>
                  <a:cubicBezTo>
                    <a:pt x="445" y="4"/>
                    <a:pt x="444" y="3"/>
                    <a:pt x="445" y="3"/>
                  </a:cubicBezTo>
                  <a:cubicBezTo>
                    <a:pt x="445" y="3"/>
                    <a:pt x="447" y="6"/>
                    <a:pt x="447" y="6"/>
                  </a:cubicBezTo>
                  <a:cubicBezTo>
                    <a:pt x="447" y="6"/>
                    <a:pt x="448" y="6"/>
                    <a:pt x="448" y="6"/>
                  </a:cubicBezTo>
                  <a:cubicBezTo>
                    <a:pt x="448" y="7"/>
                    <a:pt x="448" y="7"/>
                    <a:pt x="448" y="7"/>
                  </a:cubicBezTo>
                  <a:cubicBezTo>
                    <a:pt x="449" y="8"/>
                    <a:pt x="451" y="8"/>
                    <a:pt x="451" y="7"/>
                  </a:cubicBezTo>
                  <a:cubicBezTo>
                    <a:pt x="452" y="7"/>
                    <a:pt x="451" y="6"/>
                    <a:pt x="452" y="6"/>
                  </a:cubicBezTo>
                  <a:cubicBezTo>
                    <a:pt x="452" y="6"/>
                    <a:pt x="453" y="7"/>
                    <a:pt x="453" y="7"/>
                  </a:cubicBezTo>
                  <a:cubicBezTo>
                    <a:pt x="453" y="7"/>
                    <a:pt x="454" y="7"/>
                    <a:pt x="454" y="7"/>
                  </a:cubicBezTo>
                  <a:cubicBezTo>
                    <a:pt x="455" y="6"/>
                    <a:pt x="455" y="5"/>
                    <a:pt x="455" y="5"/>
                  </a:cubicBezTo>
                  <a:cubicBezTo>
                    <a:pt x="456" y="6"/>
                    <a:pt x="455" y="9"/>
                    <a:pt x="456" y="10"/>
                  </a:cubicBezTo>
                  <a:cubicBezTo>
                    <a:pt x="456" y="11"/>
                    <a:pt x="458" y="10"/>
                    <a:pt x="459" y="10"/>
                  </a:cubicBezTo>
                  <a:cubicBezTo>
                    <a:pt x="462" y="10"/>
                    <a:pt x="462" y="10"/>
                    <a:pt x="462" y="13"/>
                  </a:cubicBezTo>
                  <a:cubicBezTo>
                    <a:pt x="461" y="14"/>
                    <a:pt x="461" y="15"/>
                    <a:pt x="461" y="16"/>
                  </a:cubicBezTo>
                  <a:cubicBezTo>
                    <a:pt x="460" y="17"/>
                    <a:pt x="459" y="17"/>
                    <a:pt x="459" y="18"/>
                  </a:cubicBezTo>
                  <a:cubicBezTo>
                    <a:pt x="459" y="18"/>
                    <a:pt x="460" y="18"/>
                    <a:pt x="460" y="18"/>
                  </a:cubicBezTo>
                  <a:cubicBezTo>
                    <a:pt x="460" y="20"/>
                    <a:pt x="458" y="20"/>
                    <a:pt x="457" y="20"/>
                  </a:cubicBezTo>
                  <a:cubicBezTo>
                    <a:pt x="456" y="21"/>
                    <a:pt x="456" y="20"/>
                    <a:pt x="456" y="21"/>
                  </a:cubicBezTo>
                  <a:cubicBezTo>
                    <a:pt x="456" y="22"/>
                    <a:pt x="457" y="22"/>
                    <a:pt x="457" y="23"/>
                  </a:cubicBezTo>
                  <a:cubicBezTo>
                    <a:pt x="455" y="26"/>
                    <a:pt x="453" y="22"/>
                    <a:pt x="452" y="22"/>
                  </a:cubicBezTo>
                  <a:cubicBezTo>
                    <a:pt x="451" y="21"/>
                    <a:pt x="450" y="22"/>
                    <a:pt x="449" y="22"/>
                  </a:cubicBezTo>
                  <a:cubicBezTo>
                    <a:pt x="448" y="23"/>
                    <a:pt x="447" y="22"/>
                    <a:pt x="446" y="22"/>
                  </a:cubicBezTo>
                  <a:cubicBezTo>
                    <a:pt x="447" y="23"/>
                    <a:pt x="448" y="24"/>
                    <a:pt x="447" y="25"/>
                  </a:cubicBezTo>
                  <a:cubicBezTo>
                    <a:pt x="448" y="25"/>
                    <a:pt x="451" y="24"/>
                    <a:pt x="451" y="24"/>
                  </a:cubicBezTo>
                  <a:cubicBezTo>
                    <a:pt x="451" y="25"/>
                    <a:pt x="451" y="25"/>
                    <a:pt x="451" y="25"/>
                  </a:cubicBezTo>
                  <a:cubicBezTo>
                    <a:pt x="452" y="26"/>
                    <a:pt x="454" y="25"/>
                    <a:pt x="453" y="27"/>
                  </a:cubicBezTo>
                  <a:cubicBezTo>
                    <a:pt x="453" y="28"/>
                    <a:pt x="452" y="28"/>
                    <a:pt x="451" y="29"/>
                  </a:cubicBezTo>
                  <a:cubicBezTo>
                    <a:pt x="450" y="29"/>
                    <a:pt x="449" y="30"/>
                    <a:pt x="448" y="31"/>
                  </a:cubicBezTo>
                  <a:cubicBezTo>
                    <a:pt x="447" y="32"/>
                    <a:pt x="446" y="32"/>
                    <a:pt x="444" y="33"/>
                  </a:cubicBezTo>
                  <a:cubicBezTo>
                    <a:pt x="446" y="37"/>
                    <a:pt x="455" y="28"/>
                    <a:pt x="457" y="27"/>
                  </a:cubicBezTo>
                  <a:cubicBezTo>
                    <a:pt x="459" y="31"/>
                    <a:pt x="454" y="36"/>
                    <a:pt x="451" y="38"/>
                  </a:cubicBezTo>
                  <a:cubicBezTo>
                    <a:pt x="450" y="39"/>
                    <a:pt x="447" y="41"/>
                    <a:pt x="450" y="41"/>
                  </a:cubicBezTo>
                  <a:cubicBezTo>
                    <a:pt x="451" y="41"/>
                    <a:pt x="453" y="39"/>
                    <a:pt x="453" y="42"/>
                  </a:cubicBezTo>
                  <a:cubicBezTo>
                    <a:pt x="455" y="43"/>
                    <a:pt x="455" y="40"/>
                    <a:pt x="457" y="39"/>
                  </a:cubicBezTo>
                  <a:cubicBezTo>
                    <a:pt x="457" y="40"/>
                    <a:pt x="457" y="41"/>
                    <a:pt x="456" y="42"/>
                  </a:cubicBezTo>
                  <a:cubicBezTo>
                    <a:pt x="455" y="42"/>
                    <a:pt x="455" y="45"/>
                    <a:pt x="455" y="45"/>
                  </a:cubicBezTo>
                  <a:cubicBezTo>
                    <a:pt x="455" y="48"/>
                    <a:pt x="454" y="49"/>
                    <a:pt x="454" y="52"/>
                  </a:cubicBezTo>
                  <a:cubicBezTo>
                    <a:pt x="454" y="54"/>
                    <a:pt x="454" y="56"/>
                    <a:pt x="454" y="58"/>
                  </a:cubicBezTo>
                  <a:cubicBezTo>
                    <a:pt x="454" y="60"/>
                    <a:pt x="453" y="62"/>
                    <a:pt x="453" y="64"/>
                  </a:cubicBezTo>
                  <a:cubicBezTo>
                    <a:pt x="457" y="64"/>
                    <a:pt x="456" y="54"/>
                    <a:pt x="456" y="53"/>
                  </a:cubicBezTo>
                  <a:cubicBezTo>
                    <a:pt x="455" y="50"/>
                    <a:pt x="456" y="48"/>
                    <a:pt x="457" y="46"/>
                  </a:cubicBezTo>
                  <a:cubicBezTo>
                    <a:pt x="458" y="44"/>
                    <a:pt x="458" y="41"/>
                    <a:pt x="460" y="40"/>
                  </a:cubicBezTo>
                  <a:cubicBezTo>
                    <a:pt x="460" y="41"/>
                    <a:pt x="460" y="42"/>
                    <a:pt x="461" y="43"/>
                  </a:cubicBezTo>
                  <a:cubicBezTo>
                    <a:pt x="461" y="42"/>
                    <a:pt x="462" y="40"/>
                    <a:pt x="462" y="40"/>
                  </a:cubicBezTo>
                  <a:cubicBezTo>
                    <a:pt x="462" y="39"/>
                    <a:pt x="461" y="39"/>
                    <a:pt x="460" y="38"/>
                  </a:cubicBezTo>
                  <a:cubicBezTo>
                    <a:pt x="459" y="36"/>
                    <a:pt x="460" y="35"/>
                    <a:pt x="460" y="34"/>
                  </a:cubicBezTo>
                  <a:cubicBezTo>
                    <a:pt x="461" y="33"/>
                    <a:pt x="461" y="31"/>
                    <a:pt x="461" y="30"/>
                  </a:cubicBezTo>
                  <a:cubicBezTo>
                    <a:pt x="462" y="29"/>
                    <a:pt x="463" y="30"/>
                    <a:pt x="463" y="28"/>
                  </a:cubicBezTo>
                  <a:cubicBezTo>
                    <a:pt x="463" y="28"/>
                    <a:pt x="462" y="27"/>
                    <a:pt x="462" y="26"/>
                  </a:cubicBezTo>
                  <a:cubicBezTo>
                    <a:pt x="462" y="24"/>
                    <a:pt x="465" y="21"/>
                    <a:pt x="466" y="19"/>
                  </a:cubicBezTo>
                  <a:cubicBezTo>
                    <a:pt x="466" y="17"/>
                    <a:pt x="469" y="17"/>
                    <a:pt x="471" y="17"/>
                  </a:cubicBezTo>
                  <a:cubicBezTo>
                    <a:pt x="471" y="17"/>
                    <a:pt x="472" y="17"/>
                    <a:pt x="472" y="17"/>
                  </a:cubicBezTo>
                  <a:cubicBezTo>
                    <a:pt x="472" y="17"/>
                    <a:pt x="472" y="18"/>
                    <a:pt x="472" y="18"/>
                  </a:cubicBezTo>
                  <a:cubicBezTo>
                    <a:pt x="473" y="19"/>
                    <a:pt x="474" y="18"/>
                    <a:pt x="475" y="19"/>
                  </a:cubicBezTo>
                  <a:cubicBezTo>
                    <a:pt x="476" y="20"/>
                    <a:pt x="476" y="21"/>
                    <a:pt x="476" y="22"/>
                  </a:cubicBezTo>
                  <a:cubicBezTo>
                    <a:pt x="477" y="22"/>
                    <a:pt x="478" y="22"/>
                    <a:pt x="479" y="23"/>
                  </a:cubicBezTo>
                  <a:cubicBezTo>
                    <a:pt x="479" y="24"/>
                    <a:pt x="475" y="26"/>
                    <a:pt x="478" y="26"/>
                  </a:cubicBezTo>
                  <a:cubicBezTo>
                    <a:pt x="478" y="27"/>
                    <a:pt x="475" y="30"/>
                    <a:pt x="477" y="31"/>
                  </a:cubicBezTo>
                  <a:cubicBezTo>
                    <a:pt x="478" y="31"/>
                    <a:pt x="479" y="29"/>
                    <a:pt x="479" y="29"/>
                  </a:cubicBezTo>
                  <a:cubicBezTo>
                    <a:pt x="480" y="28"/>
                    <a:pt x="481" y="28"/>
                    <a:pt x="482" y="27"/>
                  </a:cubicBezTo>
                  <a:cubicBezTo>
                    <a:pt x="482" y="27"/>
                    <a:pt x="483" y="26"/>
                    <a:pt x="484" y="26"/>
                  </a:cubicBezTo>
                  <a:cubicBezTo>
                    <a:pt x="485" y="26"/>
                    <a:pt x="485" y="25"/>
                    <a:pt x="485" y="26"/>
                  </a:cubicBezTo>
                  <a:cubicBezTo>
                    <a:pt x="487" y="28"/>
                    <a:pt x="484" y="31"/>
                    <a:pt x="484" y="32"/>
                  </a:cubicBezTo>
                  <a:cubicBezTo>
                    <a:pt x="488" y="33"/>
                    <a:pt x="488" y="30"/>
                    <a:pt x="490" y="28"/>
                  </a:cubicBezTo>
                  <a:cubicBezTo>
                    <a:pt x="491" y="27"/>
                    <a:pt x="493" y="27"/>
                    <a:pt x="494" y="28"/>
                  </a:cubicBezTo>
                  <a:cubicBezTo>
                    <a:pt x="495" y="29"/>
                    <a:pt x="494" y="29"/>
                    <a:pt x="494" y="30"/>
                  </a:cubicBezTo>
                  <a:cubicBezTo>
                    <a:pt x="493" y="32"/>
                    <a:pt x="494" y="31"/>
                    <a:pt x="495" y="32"/>
                  </a:cubicBezTo>
                  <a:cubicBezTo>
                    <a:pt x="496" y="32"/>
                    <a:pt x="497" y="33"/>
                    <a:pt x="497" y="34"/>
                  </a:cubicBezTo>
                  <a:cubicBezTo>
                    <a:pt x="497" y="37"/>
                    <a:pt x="492" y="36"/>
                    <a:pt x="491" y="38"/>
                  </a:cubicBezTo>
                  <a:cubicBezTo>
                    <a:pt x="492" y="38"/>
                    <a:pt x="496" y="38"/>
                    <a:pt x="497" y="38"/>
                  </a:cubicBezTo>
                  <a:cubicBezTo>
                    <a:pt x="499" y="37"/>
                    <a:pt x="500" y="35"/>
                    <a:pt x="502" y="37"/>
                  </a:cubicBezTo>
                  <a:cubicBezTo>
                    <a:pt x="502" y="38"/>
                    <a:pt x="502" y="38"/>
                    <a:pt x="502" y="39"/>
                  </a:cubicBezTo>
                  <a:cubicBezTo>
                    <a:pt x="503" y="40"/>
                    <a:pt x="504" y="40"/>
                    <a:pt x="504" y="41"/>
                  </a:cubicBezTo>
                  <a:cubicBezTo>
                    <a:pt x="505" y="41"/>
                    <a:pt x="505" y="44"/>
                    <a:pt x="506" y="45"/>
                  </a:cubicBezTo>
                  <a:cubicBezTo>
                    <a:pt x="507" y="45"/>
                    <a:pt x="507" y="43"/>
                    <a:pt x="508" y="42"/>
                  </a:cubicBezTo>
                  <a:cubicBezTo>
                    <a:pt x="509" y="42"/>
                    <a:pt x="510" y="44"/>
                    <a:pt x="510" y="45"/>
                  </a:cubicBezTo>
                  <a:cubicBezTo>
                    <a:pt x="511" y="47"/>
                    <a:pt x="511" y="47"/>
                    <a:pt x="511" y="49"/>
                  </a:cubicBezTo>
                  <a:cubicBezTo>
                    <a:pt x="511" y="49"/>
                    <a:pt x="511" y="51"/>
                    <a:pt x="511" y="51"/>
                  </a:cubicBezTo>
                  <a:cubicBezTo>
                    <a:pt x="511" y="52"/>
                    <a:pt x="510" y="53"/>
                    <a:pt x="508" y="54"/>
                  </a:cubicBezTo>
                  <a:cubicBezTo>
                    <a:pt x="506" y="54"/>
                    <a:pt x="504" y="53"/>
                    <a:pt x="502" y="54"/>
                  </a:cubicBezTo>
                  <a:cubicBezTo>
                    <a:pt x="501" y="54"/>
                    <a:pt x="501" y="55"/>
                    <a:pt x="500" y="55"/>
                  </a:cubicBezTo>
                  <a:cubicBezTo>
                    <a:pt x="500" y="56"/>
                    <a:pt x="500" y="56"/>
                    <a:pt x="500" y="57"/>
                  </a:cubicBezTo>
                  <a:cubicBezTo>
                    <a:pt x="499" y="57"/>
                    <a:pt x="498" y="57"/>
                    <a:pt x="498" y="58"/>
                  </a:cubicBezTo>
                  <a:cubicBezTo>
                    <a:pt x="497" y="59"/>
                    <a:pt x="498" y="60"/>
                    <a:pt x="497" y="61"/>
                  </a:cubicBezTo>
                  <a:cubicBezTo>
                    <a:pt x="497" y="62"/>
                    <a:pt x="495" y="62"/>
                    <a:pt x="494" y="63"/>
                  </a:cubicBezTo>
                  <a:cubicBezTo>
                    <a:pt x="492" y="64"/>
                    <a:pt x="492" y="65"/>
                    <a:pt x="490" y="64"/>
                  </a:cubicBezTo>
                  <a:cubicBezTo>
                    <a:pt x="486" y="64"/>
                    <a:pt x="482" y="63"/>
                    <a:pt x="478" y="62"/>
                  </a:cubicBezTo>
                  <a:cubicBezTo>
                    <a:pt x="474" y="62"/>
                    <a:pt x="471" y="60"/>
                    <a:pt x="467" y="59"/>
                  </a:cubicBezTo>
                  <a:cubicBezTo>
                    <a:pt x="467" y="59"/>
                    <a:pt x="465" y="57"/>
                    <a:pt x="464" y="58"/>
                  </a:cubicBezTo>
                  <a:cubicBezTo>
                    <a:pt x="462" y="59"/>
                    <a:pt x="465" y="59"/>
                    <a:pt x="465" y="60"/>
                  </a:cubicBezTo>
                  <a:cubicBezTo>
                    <a:pt x="465" y="61"/>
                    <a:pt x="463" y="62"/>
                    <a:pt x="464" y="63"/>
                  </a:cubicBezTo>
                  <a:cubicBezTo>
                    <a:pt x="464" y="64"/>
                    <a:pt x="466" y="62"/>
                    <a:pt x="467" y="63"/>
                  </a:cubicBezTo>
                  <a:cubicBezTo>
                    <a:pt x="468" y="63"/>
                    <a:pt x="468" y="64"/>
                    <a:pt x="468" y="64"/>
                  </a:cubicBezTo>
                  <a:cubicBezTo>
                    <a:pt x="468" y="64"/>
                    <a:pt x="470" y="65"/>
                    <a:pt x="470" y="65"/>
                  </a:cubicBezTo>
                  <a:cubicBezTo>
                    <a:pt x="471" y="66"/>
                    <a:pt x="475" y="65"/>
                    <a:pt x="474" y="67"/>
                  </a:cubicBezTo>
                  <a:cubicBezTo>
                    <a:pt x="475" y="68"/>
                    <a:pt x="476" y="68"/>
                    <a:pt x="478" y="68"/>
                  </a:cubicBezTo>
                  <a:cubicBezTo>
                    <a:pt x="479" y="68"/>
                    <a:pt x="479" y="69"/>
                    <a:pt x="480" y="69"/>
                  </a:cubicBezTo>
                  <a:cubicBezTo>
                    <a:pt x="483" y="70"/>
                    <a:pt x="485" y="70"/>
                    <a:pt x="482" y="72"/>
                  </a:cubicBezTo>
                  <a:cubicBezTo>
                    <a:pt x="481" y="73"/>
                    <a:pt x="478" y="74"/>
                    <a:pt x="478" y="76"/>
                  </a:cubicBezTo>
                  <a:cubicBezTo>
                    <a:pt x="478" y="78"/>
                    <a:pt x="482" y="74"/>
                    <a:pt x="483" y="74"/>
                  </a:cubicBezTo>
                  <a:cubicBezTo>
                    <a:pt x="483" y="75"/>
                    <a:pt x="484" y="74"/>
                    <a:pt x="485" y="74"/>
                  </a:cubicBezTo>
                  <a:cubicBezTo>
                    <a:pt x="486" y="76"/>
                    <a:pt x="485" y="78"/>
                    <a:pt x="484" y="80"/>
                  </a:cubicBezTo>
                  <a:cubicBezTo>
                    <a:pt x="483" y="81"/>
                    <a:pt x="483" y="83"/>
                    <a:pt x="483" y="84"/>
                  </a:cubicBezTo>
                  <a:cubicBezTo>
                    <a:pt x="482" y="84"/>
                    <a:pt x="481" y="86"/>
                    <a:pt x="481" y="87"/>
                  </a:cubicBezTo>
                  <a:cubicBezTo>
                    <a:pt x="483" y="87"/>
                    <a:pt x="483" y="85"/>
                    <a:pt x="484" y="85"/>
                  </a:cubicBezTo>
                  <a:cubicBezTo>
                    <a:pt x="486" y="83"/>
                    <a:pt x="486" y="84"/>
                    <a:pt x="488" y="84"/>
                  </a:cubicBezTo>
                  <a:cubicBezTo>
                    <a:pt x="489" y="84"/>
                    <a:pt x="490" y="83"/>
                    <a:pt x="490" y="83"/>
                  </a:cubicBezTo>
                  <a:cubicBezTo>
                    <a:pt x="491" y="84"/>
                    <a:pt x="490" y="85"/>
                    <a:pt x="490" y="86"/>
                  </a:cubicBezTo>
                  <a:cubicBezTo>
                    <a:pt x="491" y="86"/>
                    <a:pt x="491" y="84"/>
                    <a:pt x="492" y="85"/>
                  </a:cubicBezTo>
                  <a:cubicBezTo>
                    <a:pt x="493" y="85"/>
                    <a:pt x="493" y="86"/>
                    <a:pt x="495" y="86"/>
                  </a:cubicBezTo>
                  <a:cubicBezTo>
                    <a:pt x="495" y="85"/>
                    <a:pt x="493" y="84"/>
                    <a:pt x="494" y="83"/>
                  </a:cubicBezTo>
                  <a:cubicBezTo>
                    <a:pt x="494" y="82"/>
                    <a:pt x="495" y="82"/>
                    <a:pt x="495" y="81"/>
                  </a:cubicBezTo>
                  <a:cubicBezTo>
                    <a:pt x="495" y="81"/>
                    <a:pt x="494" y="80"/>
                    <a:pt x="494" y="79"/>
                  </a:cubicBezTo>
                  <a:cubicBezTo>
                    <a:pt x="494" y="78"/>
                    <a:pt x="494" y="76"/>
                    <a:pt x="494" y="76"/>
                  </a:cubicBezTo>
                  <a:cubicBezTo>
                    <a:pt x="495" y="76"/>
                    <a:pt x="495" y="76"/>
                    <a:pt x="496" y="76"/>
                  </a:cubicBezTo>
                  <a:cubicBezTo>
                    <a:pt x="497" y="77"/>
                    <a:pt x="496" y="77"/>
                    <a:pt x="496" y="77"/>
                  </a:cubicBezTo>
                  <a:cubicBezTo>
                    <a:pt x="496" y="78"/>
                    <a:pt x="497" y="78"/>
                    <a:pt x="497" y="78"/>
                  </a:cubicBezTo>
                  <a:cubicBezTo>
                    <a:pt x="497" y="79"/>
                    <a:pt x="497" y="78"/>
                    <a:pt x="497" y="78"/>
                  </a:cubicBezTo>
                  <a:cubicBezTo>
                    <a:pt x="498" y="80"/>
                    <a:pt x="497" y="83"/>
                    <a:pt x="498" y="85"/>
                  </a:cubicBezTo>
                  <a:cubicBezTo>
                    <a:pt x="498" y="87"/>
                    <a:pt x="499" y="88"/>
                    <a:pt x="500" y="85"/>
                  </a:cubicBezTo>
                  <a:cubicBezTo>
                    <a:pt x="500" y="83"/>
                    <a:pt x="499" y="81"/>
                    <a:pt x="500" y="79"/>
                  </a:cubicBezTo>
                  <a:cubicBezTo>
                    <a:pt x="503" y="79"/>
                    <a:pt x="504" y="80"/>
                    <a:pt x="504" y="82"/>
                  </a:cubicBezTo>
                  <a:cubicBezTo>
                    <a:pt x="505" y="82"/>
                    <a:pt x="506" y="80"/>
                    <a:pt x="507" y="80"/>
                  </a:cubicBezTo>
                  <a:cubicBezTo>
                    <a:pt x="507" y="83"/>
                    <a:pt x="508" y="86"/>
                    <a:pt x="509" y="89"/>
                  </a:cubicBezTo>
                  <a:cubicBezTo>
                    <a:pt x="509" y="91"/>
                    <a:pt x="510" y="94"/>
                    <a:pt x="507" y="95"/>
                  </a:cubicBezTo>
                  <a:cubicBezTo>
                    <a:pt x="506" y="96"/>
                    <a:pt x="504" y="96"/>
                    <a:pt x="502" y="95"/>
                  </a:cubicBezTo>
                  <a:cubicBezTo>
                    <a:pt x="499" y="94"/>
                    <a:pt x="500" y="93"/>
                    <a:pt x="499" y="91"/>
                  </a:cubicBezTo>
                  <a:cubicBezTo>
                    <a:pt x="498" y="90"/>
                    <a:pt x="495" y="89"/>
                    <a:pt x="494" y="89"/>
                  </a:cubicBezTo>
                  <a:cubicBezTo>
                    <a:pt x="492" y="89"/>
                    <a:pt x="495" y="91"/>
                    <a:pt x="495" y="92"/>
                  </a:cubicBezTo>
                  <a:cubicBezTo>
                    <a:pt x="496" y="94"/>
                    <a:pt x="494" y="98"/>
                    <a:pt x="493" y="100"/>
                  </a:cubicBezTo>
                  <a:cubicBezTo>
                    <a:pt x="493" y="102"/>
                    <a:pt x="491" y="104"/>
                    <a:pt x="489" y="104"/>
                  </a:cubicBezTo>
                  <a:cubicBezTo>
                    <a:pt x="488" y="106"/>
                    <a:pt x="485" y="104"/>
                    <a:pt x="484" y="106"/>
                  </a:cubicBezTo>
                  <a:cubicBezTo>
                    <a:pt x="483" y="107"/>
                    <a:pt x="483" y="108"/>
                    <a:pt x="483" y="108"/>
                  </a:cubicBezTo>
                  <a:cubicBezTo>
                    <a:pt x="482" y="109"/>
                    <a:pt x="480" y="108"/>
                    <a:pt x="479" y="108"/>
                  </a:cubicBezTo>
                  <a:cubicBezTo>
                    <a:pt x="475" y="109"/>
                    <a:pt x="476" y="115"/>
                    <a:pt x="475" y="118"/>
                  </a:cubicBezTo>
                  <a:cubicBezTo>
                    <a:pt x="474" y="121"/>
                    <a:pt x="470" y="125"/>
                    <a:pt x="467" y="121"/>
                  </a:cubicBezTo>
                  <a:cubicBezTo>
                    <a:pt x="465" y="117"/>
                    <a:pt x="470" y="111"/>
                    <a:pt x="472" y="108"/>
                  </a:cubicBezTo>
                  <a:cubicBezTo>
                    <a:pt x="473" y="106"/>
                    <a:pt x="475" y="104"/>
                    <a:pt x="476" y="102"/>
                  </a:cubicBezTo>
                  <a:cubicBezTo>
                    <a:pt x="478" y="100"/>
                    <a:pt x="477" y="98"/>
                    <a:pt x="476" y="95"/>
                  </a:cubicBezTo>
                  <a:cubicBezTo>
                    <a:pt x="475" y="93"/>
                    <a:pt x="475" y="91"/>
                    <a:pt x="474" y="89"/>
                  </a:cubicBezTo>
                  <a:cubicBezTo>
                    <a:pt x="473" y="87"/>
                    <a:pt x="470" y="85"/>
                    <a:pt x="468" y="84"/>
                  </a:cubicBezTo>
                  <a:cubicBezTo>
                    <a:pt x="466" y="83"/>
                    <a:pt x="463" y="82"/>
                    <a:pt x="460" y="80"/>
                  </a:cubicBezTo>
                  <a:cubicBezTo>
                    <a:pt x="460" y="79"/>
                    <a:pt x="459" y="79"/>
                    <a:pt x="459" y="78"/>
                  </a:cubicBezTo>
                  <a:cubicBezTo>
                    <a:pt x="458" y="76"/>
                    <a:pt x="458" y="77"/>
                    <a:pt x="457" y="75"/>
                  </a:cubicBezTo>
                  <a:cubicBezTo>
                    <a:pt x="455" y="74"/>
                    <a:pt x="454" y="72"/>
                    <a:pt x="453" y="71"/>
                  </a:cubicBezTo>
                  <a:cubicBezTo>
                    <a:pt x="452" y="70"/>
                    <a:pt x="451" y="69"/>
                    <a:pt x="451" y="68"/>
                  </a:cubicBezTo>
                  <a:cubicBezTo>
                    <a:pt x="450" y="67"/>
                    <a:pt x="450" y="65"/>
                    <a:pt x="449" y="64"/>
                  </a:cubicBezTo>
                  <a:cubicBezTo>
                    <a:pt x="447" y="66"/>
                    <a:pt x="445" y="64"/>
                    <a:pt x="444" y="65"/>
                  </a:cubicBezTo>
                  <a:cubicBezTo>
                    <a:pt x="442" y="67"/>
                    <a:pt x="441" y="69"/>
                    <a:pt x="440" y="70"/>
                  </a:cubicBezTo>
                  <a:cubicBezTo>
                    <a:pt x="438" y="72"/>
                    <a:pt x="437" y="74"/>
                    <a:pt x="435" y="74"/>
                  </a:cubicBezTo>
                  <a:cubicBezTo>
                    <a:pt x="433" y="74"/>
                    <a:pt x="431" y="73"/>
                    <a:pt x="429" y="72"/>
                  </a:cubicBezTo>
                  <a:cubicBezTo>
                    <a:pt x="424" y="72"/>
                    <a:pt x="422" y="74"/>
                    <a:pt x="420" y="77"/>
                  </a:cubicBezTo>
                  <a:cubicBezTo>
                    <a:pt x="419" y="79"/>
                    <a:pt x="419" y="81"/>
                    <a:pt x="417" y="83"/>
                  </a:cubicBezTo>
                  <a:cubicBezTo>
                    <a:pt x="416" y="84"/>
                    <a:pt x="414" y="84"/>
                    <a:pt x="413" y="86"/>
                  </a:cubicBezTo>
                  <a:cubicBezTo>
                    <a:pt x="411" y="87"/>
                    <a:pt x="412" y="90"/>
                    <a:pt x="412" y="92"/>
                  </a:cubicBezTo>
                  <a:cubicBezTo>
                    <a:pt x="412" y="94"/>
                    <a:pt x="410" y="96"/>
                    <a:pt x="410" y="98"/>
                  </a:cubicBezTo>
                  <a:cubicBezTo>
                    <a:pt x="409" y="101"/>
                    <a:pt x="410" y="102"/>
                    <a:pt x="410" y="105"/>
                  </a:cubicBezTo>
                  <a:cubicBezTo>
                    <a:pt x="409" y="107"/>
                    <a:pt x="408" y="109"/>
                    <a:pt x="408" y="111"/>
                  </a:cubicBezTo>
                  <a:cubicBezTo>
                    <a:pt x="407" y="114"/>
                    <a:pt x="408" y="115"/>
                    <a:pt x="408" y="118"/>
                  </a:cubicBezTo>
                  <a:cubicBezTo>
                    <a:pt x="408" y="119"/>
                    <a:pt x="407" y="121"/>
                    <a:pt x="408" y="122"/>
                  </a:cubicBezTo>
                  <a:cubicBezTo>
                    <a:pt x="408" y="123"/>
                    <a:pt x="408" y="123"/>
                    <a:pt x="408" y="124"/>
                  </a:cubicBezTo>
                  <a:cubicBezTo>
                    <a:pt x="408" y="125"/>
                    <a:pt x="407" y="126"/>
                    <a:pt x="407" y="127"/>
                  </a:cubicBezTo>
                  <a:cubicBezTo>
                    <a:pt x="407" y="128"/>
                    <a:pt x="407" y="129"/>
                    <a:pt x="406" y="130"/>
                  </a:cubicBezTo>
                  <a:cubicBezTo>
                    <a:pt x="406" y="131"/>
                    <a:pt x="403" y="132"/>
                    <a:pt x="402" y="130"/>
                  </a:cubicBezTo>
                  <a:cubicBezTo>
                    <a:pt x="399" y="132"/>
                    <a:pt x="395" y="135"/>
                    <a:pt x="395" y="139"/>
                  </a:cubicBezTo>
                  <a:cubicBezTo>
                    <a:pt x="396" y="141"/>
                    <a:pt x="396" y="142"/>
                    <a:pt x="395" y="144"/>
                  </a:cubicBezTo>
                  <a:cubicBezTo>
                    <a:pt x="394" y="144"/>
                    <a:pt x="394" y="145"/>
                    <a:pt x="393" y="145"/>
                  </a:cubicBezTo>
                  <a:cubicBezTo>
                    <a:pt x="393" y="146"/>
                    <a:pt x="392" y="146"/>
                    <a:pt x="392" y="147"/>
                  </a:cubicBezTo>
                  <a:cubicBezTo>
                    <a:pt x="390" y="148"/>
                    <a:pt x="390" y="148"/>
                    <a:pt x="389" y="147"/>
                  </a:cubicBezTo>
                  <a:cubicBezTo>
                    <a:pt x="388" y="146"/>
                    <a:pt x="388" y="144"/>
                    <a:pt x="386" y="143"/>
                  </a:cubicBezTo>
                  <a:cubicBezTo>
                    <a:pt x="385" y="142"/>
                    <a:pt x="383" y="142"/>
                    <a:pt x="381" y="141"/>
                  </a:cubicBezTo>
                  <a:cubicBezTo>
                    <a:pt x="379" y="140"/>
                    <a:pt x="378" y="139"/>
                    <a:pt x="377" y="138"/>
                  </a:cubicBezTo>
                  <a:cubicBezTo>
                    <a:pt x="376" y="137"/>
                    <a:pt x="373" y="136"/>
                    <a:pt x="371" y="135"/>
                  </a:cubicBezTo>
                  <a:cubicBezTo>
                    <a:pt x="370" y="135"/>
                    <a:pt x="369" y="137"/>
                    <a:pt x="369" y="138"/>
                  </a:cubicBezTo>
                  <a:cubicBezTo>
                    <a:pt x="368" y="140"/>
                    <a:pt x="367" y="141"/>
                    <a:pt x="365" y="142"/>
                  </a:cubicBezTo>
                  <a:cubicBezTo>
                    <a:pt x="363" y="142"/>
                    <a:pt x="361" y="143"/>
                    <a:pt x="360" y="144"/>
                  </a:cubicBezTo>
                  <a:cubicBezTo>
                    <a:pt x="358" y="145"/>
                    <a:pt x="357" y="145"/>
                    <a:pt x="356" y="143"/>
                  </a:cubicBezTo>
                  <a:cubicBezTo>
                    <a:pt x="354" y="142"/>
                    <a:pt x="354" y="142"/>
                    <a:pt x="352" y="142"/>
                  </a:cubicBezTo>
                  <a:cubicBezTo>
                    <a:pt x="350" y="142"/>
                    <a:pt x="349" y="142"/>
                    <a:pt x="347" y="140"/>
                  </a:cubicBezTo>
                  <a:cubicBezTo>
                    <a:pt x="345" y="139"/>
                    <a:pt x="345" y="140"/>
                    <a:pt x="342" y="140"/>
                  </a:cubicBezTo>
                  <a:cubicBezTo>
                    <a:pt x="343" y="136"/>
                    <a:pt x="341" y="134"/>
                    <a:pt x="339" y="130"/>
                  </a:cubicBezTo>
                  <a:cubicBezTo>
                    <a:pt x="338" y="129"/>
                    <a:pt x="338" y="128"/>
                    <a:pt x="337" y="126"/>
                  </a:cubicBezTo>
                  <a:cubicBezTo>
                    <a:pt x="337" y="125"/>
                    <a:pt x="335" y="124"/>
                    <a:pt x="334" y="123"/>
                  </a:cubicBezTo>
                  <a:cubicBezTo>
                    <a:pt x="332" y="121"/>
                    <a:pt x="330" y="118"/>
                    <a:pt x="329" y="114"/>
                  </a:cubicBezTo>
                  <a:cubicBezTo>
                    <a:pt x="328" y="113"/>
                    <a:pt x="328" y="111"/>
                    <a:pt x="327" y="110"/>
                  </a:cubicBezTo>
                  <a:cubicBezTo>
                    <a:pt x="326" y="109"/>
                    <a:pt x="325" y="110"/>
                    <a:pt x="324" y="109"/>
                  </a:cubicBezTo>
                  <a:cubicBezTo>
                    <a:pt x="323" y="109"/>
                    <a:pt x="322" y="109"/>
                    <a:pt x="320" y="109"/>
                  </a:cubicBezTo>
                  <a:cubicBezTo>
                    <a:pt x="319" y="110"/>
                    <a:pt x="317" y="111"/>
                    <a:pt x="316" y="112"/>
                  </a:cubicBezTo>
                  <a:cubicBezTo>
                    <a:pt x="315" y="115"/>
                    <a:pt x="317" y="117"/>
                    <a:pt x="317" y="120"/>
                  </a:cubicBezTo>
                  <a:cubicBezTo>
                    <a:pt x="317" y="123"/>
                    <a:pt x="314" y="122"/>
                    <a:pt x="313" y="121"/>
                  </a:cubicBezTo>
                  <a:cubicBezTo>
                    <a:pt x="312" y="120"/>
                    <a:pt x="311" y="119"/>
                    <a:pt x="309" y="119"/>
                  </a:cubicBezTo>
                  <a:cubicBezTo>
                    <a:pt x="308" y="120"/>
                    <a:pt x="307" y="122"/>
                    <a:pt x="307" y="123"/>
                  </a:cubicBezTo>
                  <a:cubicBezTo>
                    <a:pt x="307" y="123"/>
                    <a:pt x="307" y="121"/>
                    <a:pt x="307" y="123"/>
                  </a:cubicBezTo>
                  <a:close/>
                  <a:moveTo>
                    <a:pt x="61" y="394"/>
                  </a:moveTo>
                  <a:cubicBezTo>
                    <a:pt x="60" y="394"/>
                    <a:pt x="59" y="395"/>
                    <a:pt x="58" y="396"/>
                  </a:cubicBezTo>
                  <a:cubicBezTo>
                    <a:pt x="57" y="396"/>
                    <a:pt x="56" y="396"/>
                    <a:pt x="56" y="397"/>
                  </a:cubicBezTo>
                  <a:cubicBezTo>
                    <a:pt x="56" y="398"/>
                    <a:pt x="57" y="398"/>
                    <a:pt x="58" y="399"/>
                  </a:cubicBezTo>
                  <a:cubicBezTo>
                    <a:pt x="58" y="399"/>
                    <a:pt x="59" y="400"/>
                    <a:pt x="60" y="400"/>
                  </a:cubicBezTo>
                  <a:cubicBezTo>
                    <a:pt x="61" y="401"/>
                    <a:pt x="63" y="400"/>
                    <a:pt x="63" y="399"/>
                  </a:cubicBezTo>
                  <a:cubicBezTo>
                    <a:pt x="64" y="397"/>
                    <a:pt x="62" y="396"/>
                    <a:pt x="63" y="395"/>
                  </a:cubicBezTo>
                  <a:cubicBezTo>
                    <a:pt x="62" y="395"/>
                    <a:pt x="62" y="394"/>
                    <a:pt x="61" y="394"/>
                  </a:cubicBezTo>
                  <a:close/>
                  <a:moveTo>
                    <a:pt x="69" y="390"/>
                  </a:moveTo>
                  <a:cubicBezTo>
                    <a:pt x="68" y="391"/>
                    <a:pt x="63" y="394"/>
                    <a:pt x="67" y="395"/>
                  </a:cubicBezTo>
                  <a:cubicBezTo>
                    <a:pt x="68" y="397"/>
                    <a:pt x="70" y="396"/>
                    <a:pt x="71" y="395"/>
                  </a:cubicBezTo>
                  <a:cubicBezTo>
                    <a:pt x="73" y="394"/>
                    <a:pt x="75" y="394"/>
                    <a:pt x="77" y="393"/>
                  </a:cubicBezTo>
                  <a:cubicBezTo>
                    <a:pt x="78" y="393"/>
                    <a:pt x="82" y="392"/>
                    <a:pt x="82" y="391"/>
                  </a:cubicBezTo>
                  <a:cubicBezTo>
                    <a:pt x="83" y="388"/>
                    <a:pt x="81" y="389"/>
                    <a:pt x="80" y="389"/>
                  </a:cubicBezTo>
                  <a:cubicBezTo>
                    <a:pt x="80" y="387"/>
                    <a:pt x="79" y="386"/>
                    <a:pt x="77" y="386"/>
                  </a:cubicBezTo>
                  <a:cubicBezTo>
                    <a:pt x="76" y="387"/>
                    <a:pt x="72" y="387"/>
                    <a:pt x="72" y="388"/>
                  </a:cubicBezTo>
                  <a:cubicBezTo>
                    <a:pt x="71" y="389"/>
                    <a:pt x="73" y="389"/>
                    <a:pt x="72" y="390"/>
                  </a:cubicBezTo>
                  <a:cubicBezTo>
                    <a:pt x="71" y="392"/>
                    <a:pt x="70" y="390"/>
                    <a:pt x="69" y="390"/>
                  </a:cubicBezTo>
                  <a:cubicBezTo>
                    <a:pt x="68" y="391"/>
                    <a:pt x="69" y="390"/>
                    <a:pt x="69" y="390"/>
                  </a:cubicBezTo>
                  <a:close/>
                  <a:moveTo>
                    <a:pt x="73" y="381"/>
                  </a:moveTo>
                  <a:cubicBezTo>
                    <a:pt x="72" y="383"/>
                    <a:pt x="70" y="382"/>
                    <a:pt x="68" y="383"/>
                  </a:cubicBezTo>
                  <a:cubicBezTo>
                    <a:pt x="66" y="384"/>
                    <a:pt x="64" y="385"/>
                    <a:pt x="67" y="385"/>
                  </a:cubicBezTo>
                  <a:cubicBezTo>
                    <a:pt x="68" y="385"/>
                    <a:pt x="69" y="384"/>
                    <a:pt x="70" y="384"/>
                  </a:cubicBezTo>
                  <a:cubicBezTo>
                    <a:pt x="71" y="384"/>
                    <a:pt x="72" y="385"/>
                    <a:pt x="73" y="385"/>
                  </a:cubicBezTo>
                  <a:cubicBezTo>
                    <a:pt x="77" y="385"/>
                    <a:pt x="76" y="382"/>
                    <a:pt x="76" y="379"/>
                  </a:cubicBezTo>
                  <a:cubicBezTo>
                    <a:pt x="75" y="380"/>
                    <a:pt x="74" y="380"/>
                    <a:pt x="73" y="381"/>
                  </a:cubicBezTo>
                  <a:close/>
                  <a:moveTo>
                    <a:pt x="200" y="179"/>
                  </a:moveTo>
                  <a:cubicBezTo>
                    <a:pt x="199" y="180"/>
                    <a:pt x="198" y="178"/>
                    <a:pt x="197" y="179"/>
                  </a:cubicBezTo>
                  <a:cubicBezTo>
                    <a:pt x="196" y="180"/>
                    <a:pt x="196" y="181"/>
                    <a:pt x="197" y="182"/>
                  </a:cubicBezTo>
                  <a:cubicBezTo>
                    <a:pt x="199" y="183"/>
                    <a:pt x="203" y="181"/>
                    <a:pt x="200" y="179"/>
                  </a:cubicBezTo>
                  <a:moveTo>
                    <a:pt x="203" y="177"/>
                  </a:moveTo>
                  <a:cubicBezTo>
                    <a:pt x="205" y="178"/>
                    <a:pt x="205" y="176"/>
                    <a:pt x="206" y="175"/>
                  </a:cubicBezTo>
                  <a:cubicBezTo>
                    <a:pt x="207" y="175"/>
                    <a:pt x="208" y="175"/>
                    <a:pt x="209" y="174"/>
                  </a:cubicBezTo>
                  <a:cubicBezTo>
                    <a:pt x="210" y="173"/>
                    <a:pt x="212" y="169"/>
                    <a:pt x="209" y="169"/>
                  </a:cubicBezTo>
                  <a:cubicBezTo>
                    <a:pt x="209" y="170"/>
                    <a:pt x="209" y="172"/>
                    <a:pt x="208" y="172"/>
                  </a:cubicBezTo>
                  <a:cubicBezTo>
                    <a:pt x="207" y="173"/>
                    <a:pt x="207" y="171"/>
                    <a:pt x="206" y="171"/>
                  </a:cubicBezTo>
                  <a:cubicBezTo>
                    <a:pt x="205" y="171"/>
                    <a:pt x="206" y="171"/>
                    <a:pt x="205" y="172"/>
                  </a:cubicBezTo>
                  <a:cubicBezTo>
                    <a:pt x="205" y="173"/>
                    <a:pt x="204" y="174"/>
                    <a:pt x="204" y="175"/>
                  </a:cubicBezTo>
                  <a:cubicBezTo>
                    <a:pt x="202" y="175"/>
                    <a:pt x="203" y="177"/>
                    <a:pt x="203" y="177"/>
                  </a:cubicBezTo>
                  <a:cubicBezTo>
                    <a:pt x="205" y="178"/>
                    <a:pt x="203" y="177"/>
                    <a:pt x="203" y="177"/>
                  </a:cubicBezTo>
                  <a:close/>
                  <a:moveTo>
                    <a:pt x="211" y="175"/>
                  </a:moveTo>
                  <a:cubicBezTo>
                    <a:pt x="211" y="176"/>
                    <a:pt x="208" y="177"/>
                    <a:pt x="210" y="178"/>
                  </a:cubicBezTo>
                  <a:cubicBezTo>
                    <a:pt x="210" y="179"/>
                    <a:pt x="212" y="177"/>
                    <a:pt x="212" y="176"/>
                  </a:cubicBezTo>
                  <a:cubicBezTo>
                    <a:pt x="213" y="176"/>
                    <a:pt x="214" y="176"/>
                    <a:pt x="214" y="175"/>
                  </a:cubicBezTo>
                  <a:cubicBezTo>
                    <a:pt x="215" y="177"/>
                    <a:pt x="216" y="177"/>
                    <a:pt x="217" y="176"/>
                  </a:cubicBezTo>
                  <a:cubicBezTo>
                    <a:pt x="218" y="175"/>
                    <a:pt x="218" y="174"/>
                    <a:pt x="218" y="172"/>
                  </a:cubicBezTo>
                  <a:cubicBezTo>
                    <a:pt x="218" y="171"/>
                    <a:pt x="218" y="170"/>
                    <a:pt x="218" y="169"/>
                  </a:cubicBezTo>
                  <a:cubicBezTo>
                    <a:pt x="217" y="168"/>
                    <a:pt x="217" y="168"/>
                    <a:pt x="217" y="167"/>
                  </a:cubicBezTo>
                  <a:cubicBezTo>
                    <a:pt x="217" y="166"/>
                    <a:pt x="217" y="165"/>
                    <a:pt x="216" y="165"/>
                  </a:cubicBezTo>
                  <a:cubicBezTo>
                    <a:pt x="215" y="165"/>
                    <a:pt x="215" y="167"/>
                    <a:pt x="215" y="168"/>
                  </a:cubicBezTo>
                  <a:cubicBezTo>
                    <a:pt x="215" y="168"/>
                    <a:pt x="214" y="168"/>
                    <a:pt x="214" y="169"/>
                  </a:cubicBezTo>
                  <a:cubicBezTo>
                    <a:pt x="214" y="169"/>
                    <a:pt x="214" y="170"/>
                    <a:pt x="214" y="170"/>
                  </a:cubicBezTo>
                  <a:cubicBezTo>
                    <a:pt x="214" y="171"/>
                    <a:pt x="214" y="171"/>
                    <a:pt x="214" y="172"/>
                  </a:cubicBezTo>
                  <a:cubicBezTo>
                    <a:pt x="213" y="172"/>
                    <a:pt x="213" y="172"/>
                    <a:pt x="212" y="173"/>
                  </a:cubicBezTo>
                  <a:cubicBezTo>
                    <a:pt x="212" y="173"/>
                    <a:pt x="212" y="174"/>
                    <a:pt x="211" y="175"/>
                  </a:cubicBezTo>
                  <a:close/>
                  <a:moveTo>
                    <a:pt x="155" y="184"/>
                  </a:moveTo>
                  <a:cubicBezTo>
                    <a:pt x="153" y="187"/>
                    <a:pt x="156" y="187"/>
                    <a:pt x="158" y="185"/>
                  </a:cubicBezTo>
                  <a:cubicBezTo>
                    <a:pt x="158" y="184"/>
                    <a:pt x="159" y="183"/>
                    <a:pt x="159" y="182"/>
                  </a:cubicBezTo>
                  <a:cubicBezTo>
                    <a:pt x="158" y="181"/>
                    <a:pt x="157" y="180"/>
                    <a:pt x="156" y="179"/>
                  </a:cubicBezTo>
                  <a:cubicBezTo>
                    <a:pt x="156" y="180"/>
                    <a:pt x="155" y="183"/>
                    <a:pt x="155" y="184"/>
                  </a:cubicBezTo>
                  <a:cubicBezTo>
                    <a:pt x="155" y="185"/>
                    <a:pt x="155" y="183"/>
                    <a:pt x="155" y="184"/>
                  </a:cubicBezTo>
                  <a:close/>
                  <a:moveTo>
                    <a:pt x="160" y="176"/>
                  </a:moveTo>
                  <a:cubicBezTo>
                    <a:pt x="160" y="175"/>
                    <a:pt x="161" y="173"/>
                    <a:pt x="160" y="173"/>
                  </a:cubicBezTo>
                  <a:cubicBezTo>
                    <a:pt x="159" y="172"/>
                    <a:pt x="157" y="175"/>
                    <a:pt x="157" y="176"/>
                  </a:cubicBezTo>
                  <a:cubicBezTo>
                    <a:pt x="157" y="177"/>
                    <a:pt x="158" y="180"/>
                    <a:pt x="160" y="180"/>
                  </a:cubicBezTo>
                  <a:cubicBezTo>
                    <a:pt x="162" y="180"/>
                    <a:pt x="160" y="177"/>
                    <a:pt x="160" y="176"/>
                  </a:cubicBezTo>
                  <a:cubicBezTo>
                    <a:pt x="160" y="175"/>
                    <a:pt x="160" y="176"/>
                    <a:pt x="160" y="176"/>
                  </a:cubicBezTo>
                  <a:close/>
                  <a:moveTo>
                    <a:pt x="162" y="176"/>
                  </a:moveTo>
                  <a:cubicBezTo>
                    <a:pt x="162" y="176"/>
                    <a:pt x="163" y="178"/>
                    <a:pt x="163" y="178"/>
                  </a:cubicBezTo>
                  <a:cubicBezTo>
                    <a:pt x="164" y="177"/>
                    <a:pt x="165" y="177"/>
                    <a:pt x="166" y="176"/>
                  </a:cubicBezTo>
                  <a:cubicBezTo>
                    <a:pt x="166" y="175"/>
                    <a:pt x="167" y="172"/>
                    <a:pt x="166" y="171"/>
                  </a:cubicBezTo>
                  <a:cubicBezTo>
                    <a:pt x="166" y="171"/>
                    <a:pt x="165" y="170"/>
                    <a:pt x="165" y="170"/>
                  </a:cubicBezTo>
                  <a:cubicBezTo>
                    <a:pt x="163" y="172"/>
                    <a:pt x="163" y="174"/>
                    <a:pt x="162" y="176"/>
                  </a:cubicBezTo>
                  <a:cubicBezTo>
                    <a:pt x="162" y="176"/>
                    <a:pt x="162" y="175"/>
                    <a:pt x="162" y="176"/>
                  </a:cubicBezTo>
                  <a:close/>
                  <a:moveTo>
                    <a:pt x="169" y="174"/>
                  </a:moveTo>
                  <a:cubicBezTo>
                    <a:pt x="168" y="172"/>
                    <a:pt x="170" y="173"/>
                    <a:pt x="170" y="174"/>
                  </a:cubicBezTo>
                  <a:cubicBezTo>
                    <a:pt x="171" y="174"/>
                    <a:pt x="171" y="175"/>
                    <a:pt x="172" y="175"/>
                  </a:cubicBezTo>
                  <a:cubicBezTo>
                    <a:pt x="172" y="174"/>
                    <a:pt x="172" y="173"/>
                    <a:pt x="173" y="172"/>
                  </a:cubicBezTo>
                  <a:cubicBezTo>
                    <a:pt x="174" y="174"/>
                    <a:pt x="175" y="171"/>
                    <a:pt x="175" y="171"/>
                  </a:cubicBezTo>
                  <a:cubicBezTo>
                    <a:pt x="175" y="170"/>
                    <a:pt x="175" y="170"/>
                    <a:pt x="175" y="170"/>
                  </a:cubicBezTo>
                  <a:cubicBezTo>
                    <a:pt x="175" y="169"/>
                    <a:pt x="176" y="169"/>
                    <a:pt x="177" y="168"/>
                  </a:cubicBezTo>
                  <a:cubicBezTo>
                    <a:pt x="178" y="168"/>
                    <a:pt x="180" y="167"/>
                    <a:pt x="180" y="166"/>
                  </a:cubicBezTo>
                  <a:cubicBezTo>
                    <a:pt x="180" y="164"/>
                    <a:pt x="179" y="165"/>
                    <a:pt x="178" y="165"/>
                  </a:cubicBezTo>
                  <a:cubicBezTo>
                    <a:pt x="176" y="165"/>
                    <a:pt x="176" y="164"/>
                    <a:pt x="175" y="163"/>
                  </a:cubicBezTo>
                  <a:cubicBezTo>
                    <a:pt x="174" y="163"/>
                    <a:pt x="174" y="163"/>
                    <a:pt x="173" y="163"/>
                  </a:cubicBezTo>
                  <a:cubicBezTo>
                    <a:pt x="172" y="163"/>
                    <a:pt x="171" y="163"/>
                    <a:pt x="170" y="164"/>
                  </a:cubicBezTo>
                  <a:cubicBezTo>
                    <a:pt x="169" y="165"/>
                    <a:pt x="168" y="166"/>
                    <a:pt x="170" y="166"/>
                  </a:cubicBezTo>
                  <a:cubicBezTo>
                    <a:pt x="170" y="167"/>
                    <a:pt x="168" y="167"/>
                    <a:pt x="168" y="169"/>
                  </a:cubicBezTo>
                  <a:cubicBezTo>
                    <a:pt x="168" y="170"/>
                    <a:pt x="169" y="173"/>
                    <a:pt x="169" y="174"/>
                  </a:cubicBezTo>
                  <a:cubicBezTo>
                    <a:pt x="169" y="173"/>
                    <a:pt x="169" y="172"/>
                    <a:pt x="169" y="174"/>
                  </a:cubicBezTo>
                  <a:close/>
                  <a:moveTo>
                    <a:pt x="184" y="166"/>
                  </a:moveTo>
                  <a:cubicBezTo>
                    <a:pt x="183" y="166"/>
                    <a:pt x="181" y="167"/>
                    <a:pt x="181" y="168"/>
                  </a:cubicBezTo>
                  <a:cubicBezTo>
                    <a:pt x="182" y="169"/>
                    <a:pt x="184" y="168"/>
                    <a:pt x="185" y="168"/>
                  </a:cubicBezTo>
                  <a:cubicBezTo>
                    <a:pt x="186" y="168"/>
                    <a:pt x="187" y="167"/>
                    <a:pt x="188" y="167"/>
                  </a:cubicBezTo>
                  <a:cubicBezTo>
                    <a:pt x="190" y="166"/>
                    <a:pt x="189" y="165"/>
                    <a:pt x="190" y="164"/>
                  </a:cubicBezTo>
                  <a:cubicBezTo>
                    <a:pt x="191" y="161"/>
                    <a:pt x="192" y="159"/>
                    <a:pt x="193" y="157"/>
                  </a:cubicBezTo>
                  <a:cubicBezTo>
                    <a:pt x="193" y="157"/>
                    <a:pt x="194" y="155"/>
                    <a:pt x="192" y="155"/>
                  </a:cubicBezTo>
                  <a:cubicBezTo>
                    <a:pt x="191" y="155"/>
                    <a:pt x="191" y="157"/>
                    <a:pt x="191" y="157"/>
                  </a:cubicBezTo>
                  <a:cubicBezTo>
                    <a:pt x="191" y="156"/>
                    <a:pt x="190" y="155"/>
                    <a:pt x="189" y="156"/>
                  </a:cubicBezTo>
                  <a:cubicBezTo>
                    <a:pt x="187" y="156"/>
                    <a:pt x="189" y="158"/>
                    <a:pt x="188" y="159"/>
                  </a:cubicBezTo>
                  <a:cubicBezTo>
                    <a:pt x="188" y="159"/>
                    <a:pt x="185" y="156"/>
                    <a:pt x="185" y="159"/>
                  </a:cubicBezTo>
                  <a:cubicBezTo>
                    <a:pt x="185" y="160"/>
                    <a:pt x="188" y="161"/>
                    <a:pt x="186" y="162"/>
                  </a:cubicBezTo>
                  <a:cubicBezTo>
                    <a:pt x="185" y="163"/>
                    <a:pt x="185" y="160"/>
                    <a:pt x="184" y="162"/>
                  </a:cubicBezTo>
                  <a:cubicBezTo>
                    <a:pt x="183" y="163"/>
                    <a:pt x="184" y="165"/>
                    <a:pt x="184" y="166"/>
                  </a:cubicBezTo>
                  <a:cubicBezTo>
                    <a:pt x="183" y="166"/>
                    <a:pt x="184" y="165"/>
                    <a:pt x="184" y="166"/>
                  </a:cubicBezTo>
                  <a:close/>
                  <a:moveTo>
                    <a:pt x="194" y="162"/>
                  </a:moveTo>
                  <a:cubicBezTo>
                    <a:pt x="194" y="162"/>
                    <a:pt x="196" y="160"/>
                    <a:pt x="196" y="160"/>
                  </a:cubicBezTo>
                  <a:cubicBezTo>
                    <a:pt x="197" y="158"/>
                    <a:pt x="197" y="158"/>
                    <a:pt x="198" y="157"/>
                  </a:cubicBezTo>
                  <a:cubicBezTo>
                    <a:pt x="200" y="155"/>
                    <a:pt x="200" y="154"/>
                    <a:pt x="197" y="154"/>
                  </a:cubicBezTo>
                  <a:cubicBezTo>
                    <a:pt x="195" y="155"/>
                    <a:pt x="195" y="156"/>
                    <a:pt x="194" y="159"/>
                  </a:cubicBezTo>
                  <a:cubicBezTo>
                    <a:pt x="194" y="160"/>
                    <a:pt x="191" y="163"/>
                    <a:pt x="193" y="164"/>
                  </a:cubicBezTo>
                  <a:cubicBezTo>
                    <a:pt x="193" y="164"/>
                    <a:pt x="194" y="163"/>
                    <a:pt x="194" y="162"/>
                  </a:cubicBezTo>
                  <a:cubicBezTo>
                    <a:pt x="194" y="162"/>
                    <a:pt x="194" y="163"/>
                    <a:pt x="194" y="162"/>
                  </a:cubicBezTo>
                  <a:close/>
                  <a:moveTo>
                    <a:pt x="192" y="141"/>
                  </a:moveTo>
                  <a:cubicBezTo>
                    <a:pt x="193" y="142"/>
                    <a:pt x="195" y="141"/>
                    <a:pt x="196" y="141"/>
                  </a:cubicBezTo>
                  <a:cubicBezTo>
                    <a:pt x="198" y="140"/>
                    <a:pt x="197" y="140"/>
                    <a:pt x="198" y="139"/>
                  </a:cubicBezTo>
                  <a:cubicBezTo>
                    <a:pt x="200" y="136"/>
                    <a:pt x="201" y="139"/>
                    <a:pt x="201" y="141"/>
                  </a:cubicBezTo>
                  <a:cubicBezTo>
                    <a:pt x="199" y="141"/>
                    <a:pt x="197" y="142"/>
                    <a:pt x="196" y="143"/>
                  </a:cubicBezTo>
                  <a:cubicBezTo>
                    <a:pt x="194" y="144"/>
                    <a:pt x="194" y="144"/>
                    <a:pt x="195" y="146"/>
                  </a:cubicBezTo>
                  <a:cubicBezTo>
                    <a:pt x="196" y="149"/>
                    <a:pt x="201" y="147"/>
                    <a:pt x="203" y="145"/>
                  </a:cubicBezTo>
                  <a:cubicBezTo>
                    <a:pt x="204" y="143"/>
                    <a:pt x="205" y="141"/>
                    <a:pt x="204" y="140"/>
                  </a:cubicBezTo>
                  <a:cubicBezTo>
                    <a:pt x="204" y="138"/>
                    <a:pt x="203" y="138"/>
                    <a:pt x="203" y="137"/>
                  </a:cubicBezTo>
                  <a:cubicBezTo>
                    <a:pt x="203" y="136"/>
                    <a:pt x="205" y="136"/>
                    <a:pt x="204" y="135"/>
                  </a:cubicBezTo>
                  <a:cubicBezTo>
                    <a:pt x="204" y="134"/>
                    <a:pt x="204" y="135"/>
                    <a:pt x="204" y="134"/>
                  </a:cubicBezTo>
                  <a:cubicBezTo>
                    <a:pt x="203" y="134"/>
                    <a:pt x="203" y="134"/>
                    <a:pt x="203" y="133"/>
                  </a:cubicBezTo>
                  <a:cubicBezTo>
                    <a:pt x="203" y="132"/>
                    <a:pt x="203" y="131"/>
                    <a:pt x="202" y="130"/>
                  </a:cubicBezTo>
                  <a:cubicBezTo>
                    <a:pt x="199" y="133"/>
                    <a:pt x="202" y="123"/>
                    <a:pt x="199" y="124"/>
                  </a:cubicBezTo>
                  <a:cubicBezTo>
                    <a:pt x="197" y="125"/>
                    <a:pt x="198" y="128"/>
                    <a:pt x="198" y="129"/>
                  </a:cubicBezTo>
                  <a:cubicBezTo>
                    <a:pt x="199" y="130"/>
                    <a:pt x="199" y="131"/>
                    <a:pt x="200" y="132"/>
                  </a:cubicBezTo>
                  <a:cubicBezTo>
                    <a:pt x="200" y="132"/>
                    <a:pt x="200" y="135"/>
                    <a:pt x="199" y="134"/>
                  </a:cubicBezTo>
                  <a:cubicBezTo>
                    <a:pt x="199" y="134"/>
                    <a:pt x="198" y="135"/>
                    <a:pt x="198" y="135"/>
                  </a:cubicBezTo>
                  <a:cubicBezTo>
                    <a:pt x="197" y="135"/>
                    <a:pt x="197" y="133"/>
                    <a:pt x="197" y="133"/>
                  </a:cubicBezTo>
                  <a:cubicBezTo>
                    <a:pt x="197" y="131"/>
                    <a:pt x="197" y="127"/>
                    <a:pt x="195" y="129"/>
                  </a:cubicBezTo>
                  <a:cubicBezTo>
                    <a:pt x="194" y="130"/>
                    <a:pt x="195" y="130"/>
                    <a:pt x="195" y="131"/>
                  </a:cubicBezTo>
                  <a:cubicBezTo>
                    <a:pt x="196" y="131"/>
                    <a:pt x="196" y="132"/>
                    <a:pt x="196" y="132"/>
                  </a:cubicBezTo>
                  <a:cubicBezTo>
                    <a:pt x="196" y="133"/>
                    <a:pt x="196" y="133"/>
                    <a:pt x="196" y="134"/>
                  </a:cubicBezTo>
                  <a:cubicBezTo>
                    <a:pt x="196" y="135"/>
                    <a:pt x="197" y="136"/>
                    <a:pt x="196" y="137"/>
                  </a:cubicBezTo>
                  <a:cubicBezTo>
                    <a:pt x="195" y="138"/>
                    <a:pt x="194" y="136"/>
                    <a:pt x="194" y="135"/>
                  </a:cubicBezTo>
                  <a:cubicBezTo>
                    <a:pt x="193" y="136"/>
                    <a:pt x="193" y="137"/>
                    <a:pt x="192" y="137"/>
                  </a:cubicBezTo>
                  <a:cubicBezTo>
                    <a:pt x="190" y="137"/>
                    <a:pt x="191" y="134"/>
                    <a:pt x="190" y="134"/>
                  </a:cubicBezTo>
                  <a:cubicBezTo>
                    <a:pt x="190" y="134"/>
                    <a:pt x="190" y="137"/>
                    <a:pt x="189" y="137"/>
                  </a:cubicBezTo>
                  <a:cubicBezTo>
                    <a:pt x="188" y="138"/>
                    <a:pt x="189" y="135"/>
                    <a:pt x="188" y="135"/>
                  </a:cubicBezTo>
                  <a:cubicBezTo>
                    <a:pt x="186" y="135"/>
                    <a:pt x="187" y="137"/>
                    <a:pt x="187" y="138"/>
                  </a:cubicBezTo>
                  <a:cubicBezTo>
                    <a:pt x="187" y="138"/>
                    <a:pt x="188" y="138"/>
                    <a:pt x="188" y="139"/>
                  </a:cubicBezTo>
                  <a:cubicBezTo>
                    <a:pt x="188" y="139"/>
                    <a:pt x="187" y="139"/>
                    <a:pt x="186" y="140"/>
                  </a:cubicBezTo>
                  <a:cubicBezTo>
                    <a:pt x="185" y="141"/>
                    <a:pt x="185" y="141"/>
                    <a:pt x="186" y="143"/>
                  </a:cubicBezTo>
                  <a:cubicBezTo>
                    <a:pt x="185" y="142"/>
                    <a:pt x="186" y="144"/>
                    <a:pt x="186" y="144"/>
                  </a:cubicBezTo>
                  <a:cubicBezTo>
                    <a:pt x="186" y="144"/>
                    <a:pt x="186" y="145"/>
                    <a:pt x="187" y="146"/>
                  </a:cubicBezTo>
                  <a:cubicBezTo>
                    <a:pt x="189" y="148"/>
                    <a:pt x="191" y="141"/>
                    <a:pt x="191" y="140"/>
                  </a:cubicBezTo>
                  <a:cubicBezTo>
                    <a:pt x="192" y="140"/>
                    <a:pt x="192" y="141"/>
                    <a:pt x="192" y="141"/>
                  </a:cubicBezTo>
                  <a:close/>
                  <a:moveTo>
                    <a:pt x="207" y="129"/>
                  </a:moveTo>
                  <a:cubicBezTo>
                    <a:pt x="208" y="128"/>
                    <a:pt x="208" y="126"/>
                    <a:pt x="208" y="124"/>
                  </a:cubicBezTo>
                  <a:cubicBezTo>
                    <a:pt x="213" y="125"/>
                    <a:pt x="214" y="121"/>
                    <a:pt x="217" y="118"/>
                  </a:cubicBezTo>
                  <a:cubicBezTo>
                    <a:pt x="219" y="115"/>
                    <a:pt x="221" y="111"/>
                    <a:pt x="219" y="107"/>
                  </a:cubicBezTo>
                  <a:cubicBezTo>
                    <a:pt x="214" y="109"/>
                    <a:pt x="214" y="115"/>
                    <a:pt x="210" y="117"/>
                  </a:cubicBezTo>
                  <a:cubicBezTo>
                    <a:pt x="208" y="119"/>
                    <a:pt x="207" y="120"/>
                    <a:pt x="206" y="123"/>
                  </a:cubicBezTo>
                  <a:cubicBezTo>
                    <a:pt x="206" y="125"/>
                    <a:pt x="204" y="128"/>
                    <a:pt x="206" y="130"/>
                  </a:cubicBezTo>
                  <a:cubicBezTo>
                    <a:pt x="206" y="130"/>
                    <a:pt x="207" y="129"/>
                    <a:pt x="207" y="129"/>
                  </a:cubicBezTo>
                  <a:close/>
                  <a:moveTo>
                    <a:pt x="215" y="132"/>
                  </a:moveTo>
                  <a:cubicBezTo>
                    <a:pt x="215" y="131"/>
                    <a:pt x="216" y="128"/>
                    <a:pt x="215" y="127"/>
                  </a:cubicBezTo>
                  <a:cubicBezTo>
                    <a:pt x="214" y="125"/>
                    <a:pt x="210" y="127"/>
                    <a:pt x="209" y="129"/>
                  </a:cubicBezTo>
                  <a:cubicBezTo>
                    <a:pt x="208" y="131"/>
                    <a:pt x="210" y="133"/>
                    <a:pt x="208" y="135"/>
                  </a:cubicBezTo>
                  <a:cubicBezTo>
                    <a:pt x="207" y="135"/>
                    <a:pt x="206" y="135"/>
                    <a:pt x="207" y="137"/>
                  </a:cubicBezTo>
                  <a:cubicBezTo>
                    <a:pt x="207" y="138"/>
                    <a:pt x="209" y="138"/>
                    <a:pt x="209" y="139"/>
                  </a:cubicBezTo>
                  <a:cubicBezTo>
                    <a:pt x="209" y="140"/>
                    <a:pt x="207" y="140"/>
                    <a:pt x="207" y="140"/>
                  </a:cubicBezTo>
                  <a:cubicBezTo>
                    <a:pt x="206" y="141"/>
                    <a:pt x="206" y="141"/>
                    <a:pt x="206" y="142"/>
                  </a:cubicBezTo>
                  <a:cubicBezTo>
                    <a:pt x="206" y="143"/>
                    <a:pt x="209" y="145"/>
                    <a:pt x="208" y="146"/>
                  </a:cubicBezTo>
                  <a:cubicBezTo>
                    <a:pt x="208" y="146"/>
                    <a:pt x="207" y="145"/>
                    <a:pt x="206" y="145"/>
                  </a:cubicBezTo>
                  <a:cubicBezTo>
                    <a:pt x="206" y="146"/>
                    <a:pt x="206" y="147"/>
                    <a:pt x="206" y="148"/>
                  </a:cubicBezTo>
                  <a:cubicBezTo>
                    <a:pt x="205" y="148"/>
                    <a:pt x="203" y="147"/>
                    <a:pt x="202" y="148"/>
                  </a:cubicBezTo>
                  <a:cubicBezTo>
                    <a:pt x="202" y="149"/>
                    <a:pt x="203" y="151"/>
                    <a:pt x="203" y="152"/>
                  </a:cubicBezTo>
                  <a:cubicBezTo>
                    <a:pt x="203" y="154"/>
                    <a:pt x="202" y="154"/>
                    <a:pt x="201" y="155"/>
                  </a:cubicBezTo>
                  <a:cubicBezTo>
                    <a:pt x="200" y="156"/>
                    <a:pt x="199" y="159"/>
                    <a:pt x="199" y="160"/>
                  </a:cubicBezTo>
                  <a:cubicBezTo>
                    <a:pt x="197" y="163"/>
                    <a:pt x="198" y="165"/>
                    <a:pt x="200" y="161"/>
                  </a:cubicBezTo>
                  <a:cubicBezTo>
                    <a:pt x="202" y="158"/>
                    <a:pt x="206" y="156"/>
                    <a:pt x="208" y="152"/>
                  </a:cubicBezTo>
                  <a:cubicBezTo>
                    <a:pt x="208" y="153"/>
                    <a:pt x="208" y="155"/>
                    <a:pt x="207" y="156"/>
                  </a:cubicBezTo>
                  <a:cubicBezTo>
                    <a:pt x="207" y="157"/>
                    <a:pt x="205" y="158"/>
                    <a:pt x="205" y="159"/>
                  </a:cubicBezTo>
                  <a:cubicBezTo>
                    <a:pt x="204" y="162"/>
                    <a:pt x="207" y="160"/>
                    <a:pt x="208" y="160"/>
                  </a:cubicBezTo>
                  <a:cubicBezTo>
                    <a:pt x="209" y="161"/>
                    <a:pt x="210" y="163"/>
                    <a:pt x="210" y="161"/>
                  </a:cubicBezTo>
                  <a:cubicBezTo>
                    <a:pt x="211" y="160"/>
                    <a:pt x="210" y="159"/>
                    <a:pt x="210" y="158"/>
                  </a:cubicBezTo>
                  <a:cubicBezTo>
                    <a:pt x="210" y="158"/>
                    <a:pt x="212" y="156"/>
                    <a:pt x="212" y="156"/>
                  </a:cubicBezTo>
                  <a:cubicBezTo>
                    <a:pt x="212" y="156"/>
                    <a:pt x="212" y="157"/>
                    <a:pt x="213" y="157"/>
                  </a:cubicBezTo>
                  <a:cubicBezTo>
                    <a:pt x="213" y="156"/>
                    <a:pt x="214" y="154"/>
                    <a:pt x="214" y="153"/>
                  </a:cubicBezTo>
                  <a:cubicBezTo>
                    <a:pt x="215" y="154"/>
                    <a:pt x="215" y="156"/>
                    <a:pt x="215" y="158"/>
                  </a:cubicBezTo>
                  <a:cubicBezTo>
                    <a:pt x="217" y="158"/>
                    <a:pt x="217" y="153"/>
                    <a:pt x="218" y="152"/>
                  </a:cubicBezTo>
                  <a:cubicBezTo>
                    <a:pt x="220" y="150"/>
                    <a:pt x="222" y="148"/>
                    <a:pt x="225" y="148"/>
                  </a:cubicBezTo>
                  <a:cubicBezTo>
                    <a:pt x="227" y="148"/>
                    <a:pt x="227" y="148"/>
                    <a:pt x="227" y="146"/>
                  </a:cubicBezTo>
                  <a:cubicBezTo>
                    <a:pt x="227" y="145"/>
                    <a:pt x="227" y="144"/>
                    <a:pt x="228" y="143"/>
                  </a:cubicBezTo>
                  <a:cubicBezTo>
                    <a:pt x="228" y="141"/>
                    <a:pt x="227" y="139"/>
                    <a:pt x="227" y="137"/>
                  </a:cubicBezTo>
                  <a:cubicBezTo>
                    <a:pt x="227" y="136"/>
                    <a:pt x="227" y="135"/>
                    <a:pt x="225" y="134"/>
                  </a:cubicBezTo>
                  <a:cubicBezTo>
                    <a:pt x="225" y="133"/>
                    <a:pt x="224" y="132"/>
                    <a:pt x="223" y="131"/>
                  </a:cubicBezTo>
                  <a:cubicBezTo>
                    <a:pt x="222" y="130"/>
                    <a:pt x="222" y="129"/>
                    <a:pt x="221" y="131"/>
                  </a:cubicBezTo>
                  <a:cubicBezTo>
                    <a:pt x="221" y="132"/>
                    <a:pt x="222" y="132"/>
                    <a:pt x="221" y="133"/>
                  </a:cubicBezTo>
                  <a:cubicBezTo>
                    <a:pt x="221" y="133"/>
                    <a:pt x="221" y="133"/>
                    <a:pt x="221" y="133"/>
                  </a:cubicBezTo>
                  <a:cubicBezTo>
                    <a:pt x="220" y="134"/>
                    <a:pt x="219" y="133"/>
                    <a:pt x="219" y="135"/>
                  </a:cubicBezTo>
                  <a:cubicBezTo>
                    <a:pt x="219" y="136"/>
                    <a:pt x="221" y="137"/>
                    <a:pt x="221" y="138"/>
                  </a:cubicBezTo>
                  <a:cubicBezTo>
                    <a:pt x="221" y="139"/>
                    <a:pt x="219" y="138"/>
                    <a:pt x="218" y="139"/>
                  </a:cubicBezTo>
                  <a:cubicBezTo>
                    <a:pt x="217" y="140"/>
                    <a:pt x="220" y="143"/>
                    <a:pt x="218" y="144"/>
                  </a:cubicBezTo>
                  <a:cubicBezTo>
                    <a:pt x="217" y="143"/>
                    <a:pt x="218" y="142"/>
                    <a:pt x="216" y="143"/>
                  </a:cubicBezTo>
                  <a:cubicBezTo>
                    <a:pt x="216" y="143"/>
                    <a:pt x="215" y="144"/>
                    <a:pt x="215" y="144"/>
                  </a:cubicBezTo>
                  <a:cubicBezTo>
                    <a:pt x="214" y="146"/>
                    <a:pt x="214" y="149"/>
                    <a:pt x="213" y="150"/>
                  </a:cubicBezTo>
                  <a:cubicBezTo>
                    <a:pt x="211" y="148"/>
                    <a:pt x="212" y="145"/>
                    <a:pt x="213" y="144"/>
                  </a:cubicBezTo>
                  <a:cubicBezTo>
                    <a:pt x="215" y="141"/>
                    <a:pt x="216" y="140"/>
                    <a:pt x="216" y="136"/>
                  </a:cubicBezTo>
                  <a:cubicBezTo>
                    <a:pt x="215" y="136"/>
                    <a:pt x="213" y="140"/>
                    <a:pt x="212" y="138"/>
                  </a:cubicBezTo>
                  <a:cubicBezTo>
                    <a:pt x="212" y="137"/>
                    <a:pt x="214" y="133"/>
                    <a:pt x="215" y="132"/>
                  </a:cubicBezTo>
                  <a:cubicBezTo>
                    <a:pt x="215" y="131"/>
                    <a:pt x="214" y="133"/>
                    <a:pt x="215" y="132"/>
                  </a:cubicBezTo>
                  <a:close/>
                  <a:moveTo>
                    <a:pt x="221" y="126"/>
                  </a:moveTo>
                  <a:cubicBezTo>
                    <a:pt x="219" y="127"/>
                    <a:pt x="222" y="128"/>
                    <a:pt x="223" y="128"/>
                  </a:cubicBezTo>
                  <a:cubicBezTo>
                    <a:pt x="224" y="129"/>
                    <a:pt x="226" y="131"/>
                    <a:pt x="228" y="131"/>
                  </a:cubicBezTo>
                  <a:cubicBezTo>
                    <a:pt x="229" y="130"/>
                    <a:pt x="229" y="127"/>
                    <a:pt x="229" y="126"/>
                  </a:cubicBezTo>
                  <a:cubicBezTo>
                    <a:pt x="228" y="126"/>
                    <a:pt x="227" y="126"/>
                    <a:pt x="227" y="126"/>
                  </a:cubicBezTo>
                  <a:cubicBezTo>
                    <a:pt x="225" y="126"/>
                    <a:pt x="224" y="126"/>
                    <a:pt x="223" y="125"/>
                  </a:cubicBezTo>
                  <a:cubicBezTo>
                    <a:pt x="222" y="125"/>
                    <a:pt x="222" y="125"/>
                    <a:pt x="221" y="126"/>
                  </a:cubicBezTo>
                  <a:close/>
                  <a:moveTo>
                    <a:pt x="221" y="157"/>
                  </a:moveTo>
                  <a:cubicBezTo>
                    <a:pt x="223" y="156"/>
                    <a:pt x="224" y="156"/>
                    <a:pt x="224" y="154"/>
                  </a:cubicBezTo>
                  <a:cubicBezTo>
                    <a:pt x="225" y="153"/>
                    <a:pt x="225" y="151"/>
                    <a:pt x="224" y="150"/>
                  </a:cubicBezTo>
                  <a:cubicBezTo>
                    <a:pt x="220" y="148"/>
                    <a:pt x="220" y="155"/>
                    <a:pt x="219" y="157"/>
                  </a:cubicBezTo>
                  <a:cubicBezTo>
                    <a:pt x="220" y="157"/>
                    <a:pt x="221" y="157"/>
                    <a:pt x="221" y="157"/>
                  </a:cubicBezTo>
                  <a:close/>
                  <a:moveTo>
                    <a:pt x="233" y="136"/>
                  </a:moveTo>
                  <a:cubicBezTo>
                    <a:pt x="231" y="137"/>
                    <a:pt x="234" y="139"/>
                    <a:pt x="235" y="139"/>
                  </a:cubicBezTo>
                  <a:cubicBezTo>
                    <a:pt x="236" y="139"/>
                    <a:pt x="238" y="138"/>
                    <a:pt x="239" y="137"/>
                  </a:cubicBezTo>
                  <a:cubicBezTo>
                    <a:pt x="239" y="136"/>
                    <a:pt x="238" y="136"/>
                    <a:pt x="238" y="135"/>
                  </a:cubicBezTo>
                  <a:cubicBezTo>
                    <a:pt x="238" y="136"/>
                    <a:pt x="237" y="133"/>
                    <a:pt x="237" y="133"/>
                  </a:cubicBezTo>
                  <a:cubicBezTo>
                    <a:pt x="235" y="132"/>
                    <a:pt x="236" y="135"/>
                    <a:pt x="234" y="135"/>
                  </a:cubicBezTo>
                  <a:cubicBezTo>
                    <a:pt x="234" y="136"/>
                    <a:pt x="233" y="136"/>
                    <a:pt x="233" y="136"/>
                  </a:cubicBezTo>
                  <a:close/>
                  <a:moveTo>
                    <a:pt x="240" y="132"/>
                  </a:moveTo>
                  <a:cubicBezTo>
                    <a:pt x="239" y="133"/>
                    <a:pt x="240" y="135"/>
                    <a:pt x="241" y="135"/>
                  </a:cubicBezTo>
                  <a:cubicBezTo>
                    <a:pt x="242" y="135"/>
                    <a:pt x="244" y="132"/>
                    <a:pt x="244" y="132"/>
                  </a:cubicBezTo>
                  <a:cubicBezTo>
                    <a:pt x="245" y="131"/>
                    <a:pt x="243" y="129"/>
                    <a:pt x="242" y="129"/>
                  </a:cubicBezTo>
                  <a:cubicBezTo>
                    <a:pt x="241" y="129"/>
                    <a:pt x="241" y="131"/>
                    <a:pt x="240" y="132"/>
                  </a:cubicBezTo>
                  <a:close/>
                  <a:moveTo>
                    <a:pt x="246" y="120"/>
                  </a:moveTo>
                  <a:cubicBezTo>
                    <a:pt x="245" y="120"/>
                    <a:pt x="240" y="124"/>
                    <a:pt x="243" y="125"/>
                  </a:cubicBezTo>
                  <a:cubicBezTo>
                    <a:pt x="245" y="125"/>
                    <a:pt x="247" y="120"/>
                    <a:pt x="247" y="119"/>
                  </a:cubicBezTo>
                  <a:cubicBezTo>
                    <a:pt x="246" y="119"/>
                    <a:pt x="246" y="119"/>
                    <a:pt x="246" y="120"/>
                  </a:cubicBezTo>
                  <a:close/>
                  <a:moveTo>
                    <a:pt x="254" y="115"/>
                  </a:moveTo>
                  <a:cubicBezTo>
                    <a:pt x="254" y="113"/>
                    <a:pt x="254" y="111"/>
                    <a:pt x="254" y="110"/>
                  </a:cubicBezTo>
                  <a:cubicBezTo>
                    <a:pt x="254" y="108"/>
                    <a:pt x="254" y="107"/>
                    <a:pt x="255" y="106"/>
                  </a:cubicBezTo>
                  <a:cubicBezTo>
                    <a:pt x="256" y="105"/>
                    <a:pt x="257" y="105"/>
                    <a:pt x="257" y="104"/>
                  </a:cubicBezTo>
                  <a:cubicBezTo>
                    <a:pt x="258" y="104"/>
                    <a:pt x="258" y="101"/>
                    <a:pt x="257" y="101"/>
                  </a:cubicBezTo>
                  <a:cubicBezTo>
                    <a:pt x="256" y="101"/>
                    <a:pt x="256" y="102"/>
                    <a:pt x="256" y="102"/>
                  </a:cubicBezTo>
                  <a:cubicBezTo>
                    <a:pt x="254" y="102"/>
                    <a:pt x="255" y="100"/>
                    <a:pt x="256" y="100"/>
                  </a:cubicBezTo>
                  <a:cubicBezTo>
                    <a:pt x="256" y="99"/>
                    <a:pt x="257" y="98"/>
                    <a:pt x="257" y="97"/>
                  </a:cubicBezTo>
                  <a:cubicBezTo>
                    <a:pt x="257" y="97"/>
                    <a:pt x="255" y="96"/>
                    <a:pt x="255" y="96"/>
                  </a:cubicBezTo>
                  <a:cubicBezTo>
                    <a:pt x="254" y="96"/>
                    <a:pt x="254" y="102"/>
                    <a:pt x="252" y="99"/>
                  </a:cubicBezTo>
                  <a:cubicBezTo>
                    <a:pt x="251" y="98"/>
                    <a:pt x="255" y="94"/>
                    <a:pt x="253" y="93"/>
                  </a:cubicBezTo>
                  <a:cubicBezTo>
                    <a:pt x="252" y="92"/>
                    <a:pt x="252" y="93"/>
                    <a:pt x="252" y="94"/>
                  </a:cubicBezTo>
                  <a:cubicBezTo>
                    <a:pt x="251" y="94"/>
                    <a:pt x="251" y="94"/>
                    <a:pt x="250" y="93"/>
                  </a:cubicBezTo>
                  <a:cubicBezTo>
                    <a:pt x="249" y="94"/>
                    <a:pt x="250" y="95"/>
                    <a:pt x="249" y="96"/>
                  </a:cubicBezTo>
                  <a:cubicBezTo>
                    <a:pt x="248" y="96"/>
                    <a:pt x="248" y="92"/>
                    <a:pt x="246" y="92"/>
                  </a:cubicBezTo>
                  <a:cubicBezTo>
                    <a:pt x="245" y="93"/>
                    <a:pt x="247" y="96"/>
                    <a:pt x="248" y="97"/>
                  </a:cubicBezTo>
                  <a:cubicBezTo>
                    <a:pt x="249" y="99"/>
                    <a:pt x="249" y="100"/>
                    <a:pt x="247" y="98"/>
                  </a:cubicBezTo>
                  <a:cubicBezTo>
                    <a:pt x="246" y="97"/>
                    <a:pt x="244" y="94"/>
                    <a:pt x="243" y="95"/>
                  </a:cubicBezTo>
                  <a:cubicBezTo>
                    <a:pt x="242" y="95"/>
                    <a:pt x="246" y="98"/>
                    <a:pt x="243" y="98"/>
                  </a:cubicBezTo>
                  <a:cubicBezTo>
                    <a:pt x="242" y="98"/>
                    <a:pt x="239" y="95"/>
                    <a:pt x="241" y="98"/>
                  </a:cubicBezTo>
                  <a:cubicBezTo>
                    <a:pt x="242" y="99"/>
                    <a:pt x="246" y="100"/>
                    <a:pt x="245" y="102"/>
                  </a:cubicBezTo>
                  <a:cubicBezTo>
                    <a:pt x="245" y="102"/>
                    <a:pt x="243" y="102"/>
                    <a:pt x="243" y="102"/>
                  </a:cubicBezTo>
                  <a:cubicBezTo>
                    <a:pt x="243" y="103"/>
                    <a:pt x="244" y="103"/>
                    <a:pt x="244" y="104"/>
                  </a:cubicBezTo>
                  <a:cubicBezTo>
                    <a:pt x="243" y="104"/>
                    <a:pt x="242" y="103"/>
                    <a:pt x="241" y="103"/>
                  </a:cubicBezTo>
                  <a:cubicBezTo>
                    <a:pt x="240" y="102"/>
                    <a:pt x="239" y="103"/>
                    <a:pt x="238" y="103"/>
                  </a:cubicBezTo>
                  <a:cubicBezTo>
                    <a:pt x="238" y="103"/>
                    <a:pt x="233" y="102"/>
                    <a:pt x="235" y="104"/>
                  </a:cubicBezTo>
                  <a:cubicBezTo>
                    <a:pt x="235" y="105"/>
                    <a:pt x="236" y="104"/>
                    <a:pt x="237" y="104"/>
                  </a:cubicBezTo>
                  <a:cubicBezTo>
                    <a:pt x="238" y="105"/>
                    <a:pt x="237" y="105"/>
                    <a:pt x="238" y="106"/>
                  </a:cubicBezTo>
                  <a:cubicBezTo>
                    <a:pt x="239" y="107"/>
                    <a:pt x="239" y="107"/>
                    <a:pt x="237" y="107"/>
                  </a:cubicBezTo>
                  <a:cubicBezTo>
                    <a:pt x="234" y="107"/>
                    <a:pt x="234" y="107"/>
                    <a:pt x="236" y="108"/>
                  </a:cubicBezTo>
                  <a:cubicBezTo>
                    <a:pt x="237" y="109"/>
                    <a:pt x="237" y="109"/>
                    <a:pt x="238" y="109"/>
                  </a:cubicBezTo>
                  <a:cubicBezTo>
                    <a:pt x="239" y="110"/>
                    <a:pt x="240" y="109"/>
                    <a:pt x="240" y="110"/>
                  </a:cubicBezTo>
                  <a:cubicBezTo>
                    <a:pt x="239" y="112"/>
                    <a:pt x="235" y="111"/>
                    <a:pt x="235" y="113"/>
                  </a:cubicBezTo>
                  <a:cubicBezTo>
                    <a:pt x="235" y="113"/>
                    <a:pt x="236" y="114"/>
                    <a:pt x="237" y="114"/>
                  </a:cubicBezTo>
                  <a:cubicBezTo>
                    <a:pt x="238" y="115"/>
                    <a:pt x="239" y="114"/>
                    <a:pt x="240" y="114"/>
                  </a:cubicBezTo>
                  <a:cubicBezTo>
                    <a:pt x="239" y="115"/>
                    <a:pt x="237" y="116"/>
                    <a:pt x="236" y="117"/>
                  </a:cubicBezTo>
                  <a:cubicBezTo>
                    <a:pt x="235" y="118"/>
                    <a:pt x="233" y="118"/>
                    <a:pt x="232" y="118"/>
                  </a:cubicBezTo>
                  <a:cubicBezTo>
                    <a:pt x="231" y="119"/>
                    <a:pt x="231" y="121"/>
                    <a:pt x="233" y="121"/>
                  </a:cubicBezTo>
                  <a:cubicBezTo>
                    <a:pt x="235" y="122"/>
                    <a:pt x="236" y="120"/>
                    <a:pt x="238" y="120"/>
                  </a:cubicBezTo>
                  <a:cubicBezTo>
                    <a:pt x="238" y="121"/>
                    <a:pt x="237" y="123"/>
                    <a:pt x="237" y="124"/>
                  </a:cubicBezTo>
                  <a:cubicBezTo>
                    <a:pt x="238" y="125"/>
                    <a:pt x="240" y="124"/>
                    <a:pt x="240" y="123"/>
                  </a:cubicBezTo>
                  <a:cubicBezTo>
                    <a:pt x="241" y="121"/>
                    <a:pt x="240" y="120"/>
                    <a:pt x="241" y="119"/>
                  </a:cubicBezTo>
                  <a:cubicBezTo>
                    <a:pt x="242" y="117"/>
                    <a:pt x="243" y="117"/>
                    <a:pt x="244" y="115"/>
                  </a:cubicBezTo>
                  <a:cubicBezTo>
                    <a:pt x="245" y="114"/>
                    <a:pt x="246" y="112"/>
                    <a:pt x="247" y="114"/>
                  </a:cubicBezTo>
                  <a:cubicBezTo>
                    <a:pt x="247" y="114"/>
                    <a:pt x="246" y="116"/>
                    <a:pt x="248" y="116"/>
                  </a:cubicBezTo>
                  <a:cubicBezTo>
                    <a:pt x="248" y="116"/>
                    <a:pt x="254" y="114"/>
                    <a:pt x="254" y="115"/>
                  </a:cubicBezTo>
                  <a:close/>
                  <a:moveTo>
                    <a:pt x="269" y="87"/>
                  </a:moveTo>
                  <a:cubicBezTo>
                    <a:pt x="267" y="86"/>
                    <a:pt x="264" y="85"/>
                    <a:pt x="262" y="85"/>
                  </a:cubicBezTo>
                  <a:cubicBezTo>
                    <a:pt x="260" y="85"/>
                    <a:pt x="260" y="86"/>
                    <a:pt x="261" y="88"/>
                  </a:cubicBezTo>
                  <a:cubicBezTo>
                    <a:pt x="262" y="89"/>
                    <a:pt x="266" y="90"/>
                    <a:pt x="263" y="92"/>
                  </a:cubicBezTo>
                  <a:cubicBezTo>
                    <a:pt x="261" y="93"/>
                    <a:pt x="262" y="91"/>
                    <a:pt x="261" y="91"/>
                  </a:cubicBezTo>
                  <a:cubicBezTo>
                    <a:pt x="260" y="90"/>
                    <a:pt x="260" y="90"/>
                    <a:pt x="258" y="90"/>
                  </a:cubicBezTo>
                  <a:cubicBezTo>
                    <a:pt x="256" y="90"/>
                    <a:pt x="255" y="92"/>
                    <a:pt x="257" y="93"/>
                  </a:cubicBezTo>
                  <a:cubicBezTo>
                    <a:pt x="259" y="95"/>
                    <a:pt x="261" y="95"/>
                    <a:pt x="263" y="94"/>
                  </a:cubicBezTo>
                  <a:cubicBezTo>
                    <a:pt x="265" y="94"/>
                    <a:pt x="266" y="93"/>
                    <a:pt x="267" y="93"/>
                  </a:cubicBezTo>
                  <a:cubicBezTo>
                    <a:pt x="268" y="93"/>
                    <a:pt x="269" y="93"/>
                    <a:pt x="270" y="93"/>
                  </a:cubicBezTo>
                  <a:cubicBezTo>
                    <a:pt x="273" y="92"/>
                    <a:pt x="271" y="89"/>
                    <a:pt x="271" y="87"/>
                  </a:cubicBezTo>
                  <a:cubicBezTo>
                    <a:pt x="270" y="87"/>
                    <a:pt x="270" y="87"/>
                    <a:pt x="269" y="87"/>
                  </a:cubicBezTo>
                  <a:close/>
                  <a:moveTo>
                    <a:pt x="264" y="84"/>
                  </a:moveTo>
                  <a:cubicBezTo>
                    <a:pt x="264" y="84"/>
                    <a:pt x="267" y="85"/>
                    <a:pt x="268" y="85"/>
                  </a:cubicBezTo>
                  <a:cubicBezTo>
                    <a:pt x="269" y="85"/>
                    <a:pt x="268" y="83"/>
                    <a:pt x="268" y="82"/>
                  </a:cubicBezTo>
                  <a:cubicBezTo>
                    <a:pt x="268" y="82"/>
                    <a:pt x="268" y="80"/>
                    <a:pt x="268" y="80"/>
                  </a:cubicBezTo>
                  <a:cubicBezTo>
                    <a:pt x="267" y="80"/>
                    <a:pt x="266" y="82"/>
                    <a:pt x="266" y="82"/>
                  </a:cubicBezTo>
                  <a:cubicBezTo>
                    <a:pt x="265" y="81"/>
                    <a:pt x="265" y="81"/>
                    <a:pt x="264" y="80"/>
                  </a:cubicBezTo>
                  <a:cubicBezTo>
                    <a:pt x="264" y="80"/>
                    <a:pt x="264" y="80"/>
                    <a:pt x="264" y="80"/>
                  </a:cubicBezTo>
                  <a:cubicBezTo>
                    <a:pt x="263" y="80"/>
                    <a:pt x="263" y="80"/>
                    <a:pt x="262" y="81"/>
                  </a:cubicBezTo>
                  <a:cubicBezTo>
                    <a:pt x="262" y="83"/>
                    <a:pt x="262" y="84"/>
                    <a:pt x="264" y="84"/>
                  </a:cubicBezTo>
                  <a:close/>
                  <a:moveTo>
                    <a:pt x="271" y="83"/>
                  </a:moveTo>
                  <a:cubicBezTo>
                    <a:pt x="269" y="87"/>
                    <a:pt x="275" y="86"/>
                    <a:pt x="276" y="82"/>
                  </a:cubicBezTo>
                  <a:cubicBezTo>
                    <a:pt x="277" y="78"/>
                    <a:pt x="273" y="78"/>
                    <a:pt x="272" y="75"/>
                  </a:cubicBezTo>
                  <a:cubicBezTo>
                    <a:pt x="272" y="75"/>
                    <a:pt x="271" y="76"/>
                    <a:pt x="271" y="76"/>
                  </a:cubicBezTo>
                  <a:cubicBezTo>
                    <a:pt x="270" y="76"/>
                    <a:pt x="268" y="75"/>
                    <a:pt x="269" y="78"/>
                  </a:cubicBezTo>
                  <a:cubicBezTo>
                    <a:pt x="271" y="79"/>
                    <a:pt x="272" y="80"/>
                    <a:pt x="271" y="83"/>
                  </a:cubicBezTo>
                  <a:close/>
                  <a:moveTo>
                    <a:pt x="278" y="80"/>
                  </a:moveTo>
                  <a:cubicBezTo>
                    <a:pt x="282" y="82"/>
                    <a:pt x="284" y="78"/>
                    <a:pt x="285" y="74"/>
                  </a:cubicBezTo>
                  <a:cubicBezTo>
                    <a:pt x="285" y="73"/>
                    <a:pt x="286" y="72"/>
                    <a:pt x="287" y="71"/>
                  </a:cubicBezTo>
                  <a:cubicBezTo>
                    <a:pt x="288" y="71"/>
                    <a:pt x="289" y="69"/>
                    <a:pt x="288" y="68"/>
                  </a:cubicBezTo>
                  <a:cubicBezTo>
                    <a:pt x="286" y="71"/>
                    <a:pt x="287" y="67"/>
                    <a:pt x="287" y="66"/>
                  </a:cubicBezTo>
                  <a:cubicBezTo>
                    <a:pt x="285" y="63"/>
                    <a:pt x="284" y="69"/>
                    <a:pt x="283" y="69"/>
                  </a:cubicBezTo>
                  <a:cubicBezTo>
                    <a:pt x="283" y="69"/>
                    <a:pt x="282" y="67"/>
                    <a:pt x="281" y="67"/>
                  </a:cubicBezTo>
                  <a:cubicBezTo>
                    <a:pt x="281" y="66"/>
                    <a:pt x="281" y="66"/>
                    <a:pt x="281" y="65"/>
                  </a:cubicBezTo>
                  <a:cubicBezTo>
                    <a:pt x="280" y="65"/>
                    <a:pt x="280" y="65"/>
                    <a:pt x="280" y="65"/>
                  </a:cubicBezTo>
                  <a:cubicBezTo>
                    <a:pt x="279" y="64"/>
                    <a:pt x="280" y="64"/>
                    <a:pt x="279" y="64"/>
                  </a:cubicBezTo>
                  <a:cubicBezTo>
                    <a:pt x="279" y="64"/>
                    <a:pt x="277" y="65"/>
                    <a:pt x="277" y="65"/>
                  </a:cubicBezTo>
                  <a:cubicBezTo>
                    <a:pt x="277" y="66"/>
                    <a:pt x="278" y="66"/>
                    <a:pt x="278" y="67"/>
                  </a:cubicBezTo>
                  <a:cubicBezTo>
                    <a:pt x="277" y="68"/>
                    <a:pt x="276" y="67"/>
                    <a:pt x="275" y="67"/>
                  </a:cubicBezTo>
                  <a:cubicBezTo>
                    <a:pt x="273" y="67"/>
                    <a:pt x="273" y="68"/>
                    <a:pt x="273" y="69"/>
                  </a:cubicBezTo>
                  <a:cubicBezTo>
                    <a:pt x="273" y="70"/>
                    <a:pt x="275" y="70"/>
                    <a:pt x="274" y="71"/>
                  </a:cubicBezTo>
                  <a:cubicBezTo>
                    <a:pt x="273" y="72"/>
                    <a:pt x="272" y="71"/>
                    <a:pt x="271" y="72"/>
                  </a:cubicBezTo>
                  <a:cubicBezTo>
                    <a:pt x="270" y="72"/>
                    <a:pt x="272" y="74"/>
                    <a:pt x="272" y="74"/>
                  </a:cubicBezTo>
                  <a:cubicBezTo>
                    <a:pt x="274" y="76"/>
                    <a:pt x="276" y="77"/>
                    <a:pt x="277" y="79"/>
                  </a:cubicBezTo>
                  <a:cubicBezTo>
                    <a:pt x="277" y="80"/>
                    <a:pt x="277" y="80"/>
                    <a:pt x="278" y="80"/>
                  </a:cubicBezTo>
                  <a:close/>
                  <a:moveTo>
                    <a:pt x="291" y="73"/>
                  </a:moveTo>
                  <a:cubicBezTo>
                    <a:pt x="291" y="73"/>
                    <a:pt x="293" y="68"/>
                    <a:pt x="290" y="69"/>
                  </a:cubicBezTo>
                  <a:cubicBezTo>
                    <a:pt x="290" y="69"/>
                    <a:pt x="289" y="71"/>
                    <a:pt x="289" y="71"/>
                  </a:cubicBezTo>
                  <a:cubicBezTo>
                    <a:pt x="288" y="72"/>
                    <a:pt x="287" y="72"/>
                    <a:pt x="286" y="73"/>
                  </a:cubicBezTo>
                  <a:cubicBezTo>
                    <a:pt x="286" y="74"/>
                    <a:pt x="285" y="77"/>
                    <a:pt x="287" y="78"/>
                  </a:cubicBezTo>
                  <a:cubicBezTo>
                    <a:pt x="288" y="78"/>
                    <a:pt x="289" y="76"/>
                    <a:pt x="290" y="75"/>
                  </a:cubicBezTo>
                  <a:cubicBezTo>
                    <a:pt x="290" y="74"/>
                    <a:pt x="291" y="74"/>
                    <a:pt x="291" y="73"/>
                  </a:cubicBezTo>
                  <a:close/>
                  <a:moveTo>
                    <a:pt x="271" y="68"/>
                  </a:moveTo>
                  <a:cubicBezTo>
                    <a:pt x="271" y="66"/>
                    <a:pt x="275" y="66"/>
                    <a:pt x="275" y="64"/>
                  </a:cubicBezTo>
                  <a:cubicBezTo>
                    <a:pt x="274" y="61"/>
                    <a:pt x="272" y="64"/>
                    <a:pt x="271" y="64"/>
                  </a:cubicBezTo>
                  <a:cubicBezTo>
                    <a:pt x="270" y="62"/>
                    <a:pt x="270" y="63"/>
                    <a:pt x="269" y="64"/>
                  </a:cubicBezTo>
                  <a:cubicBezTo>
                    <a:pt x="268" y="66"/>
                    <a:pt x="268" y="67"/>
                    <a:pt x="270" y="69"/>
                  </a:cubicBezTo>
                  <a:cubicBezTo>
                    <a:pt x="271" y="69"/>
                    <a:pt x="271" y="68"/>
                    <a:pt x="271" y="68"/>
                  </a:cubicBezTo>
                  <a:close/>
                  <a:moveTo>
                    <a:pt x="276" y="60"/>
                  </a:moveTo>
                  <a:cubicBezTo>
                    <a:pt x="276" y="61"/>
                    <a:pt x="277" y="62"/>
                    <a:pt x="278" y="62"/>
                  </a:cubicBezTo>
                  <a:cubicBezTo>
                    <a:pt x="279" y="62"/>
                    <a:pt x="279" y="61"/>
                    <a:pt x="280" y="60"/>
                  </a:cubicBezTo>
                  <a:cubicBezTo>
                    <a:pt x="280" y="59"/>
                    <a:pt x="280" y="59"/>
                    <a:pt x="280" y="57"/>
                  </a:cubicBezTo>
                  <a:cubicBezTo>
                    <a:pt x="280" y="57"/>
                    <a:pt x="280" y="57"/>
                    <a:pt x="279" y="56"/>
                  </a:cubicBezTo>
                  <a:cubicBezTo>
                    <a:pt x="279" y="56"/>
                    <a:pt x="280" y="55"/>
                    <a:pt x="279" y="54"/>
                  </a:cubicBezTo>
                  <a:cubicBezTo>
                    <a:pt x="277" y="54"/>
                    <a:pt x="278" y="55"/>
                    <a:pt x="278" y="56"/>
                  </a:cubicBezTo>
                  <a:cubicBezTo>
                    <a:pt x="278" y="57"/>
                    <a:pt x="277" y="58"/>
                    <a:pt x="277" y="59"/>
                  </a:cubicBezTo>
                  <a:cubicBezTo>
                    <a:pt x="276" y="60"/>
                    <a:pt x="276" y="60"/>
                    <a:pt x="276" y="60"/>
                  </a:cubicBezTo>
                  <a:close/>
                  <a:moveTo>
                    <a:pt x="282" y="60"/>
                  </a:moveTo>
                  <a:cubicBezTo>
                    <a:pt x="282" y="62"/>
                    <a:pt x="282" y="62"/>
                    <a:pt x="283" y="63"/>
                  </a:cubicBezTo>
                  <a:cubicBezTo>
                    <a:pt x="284" y="63"/>
                    <a:pt x="286" y="64"/>
                    <a:pt x="286" y="63"/>
                  </a:cubicBezTo>
                  <a:cubicBezTo>
                    <a:pt x="288" y="62"/>
                    <a:pt x="284" y="58"/>
                    <a:pt x="282" y="60"/>
                  </a:cubicBezTo>
                  <a:cubicBezTo>
                    <a:pt x="282" y="61"/>
                    <a:pt x="283" y="59"/>
                    <a:pt x="282" y="60"/>
                  </a:cubicBezTo>
                  <a:close/>
                  <a:moveTo>
                    <a:pt x="294" y="65"/>
                  </a:moveTo>
                  <a:cubicBezTo>
                    <a:pt x="295" y="65"/>
                    <a:pt x="296" y="64"/>
                    <a:pt x="296" y="63"/>
                  </a:cubicBezTo>
                  <a:cubicBezTo>
                    <a:pt x="297" y="62"/>
                    <a:pt x="297" y="63"/>
                    <a:pt x="297" y="61"/>
                  </a:cubicBezTo>
                  <a:cubicBezTo>
                    <a:pt x="296" y="61"/>
                    <a:pt x="295" y="61"/>
                    <a:pt x="295" y="60"/>
                  </a:cubicBezTo>
                  <a:cubicBezTo>
                    <a:pt x="294" y="59"/>
                    <a:pt x="294" y="59"/>
                    <a:pt x="294" y="58"/>
                  </a:cubicBezTo>
                  <a:cubicBezTo>
                    <a:pt x="292" y="56"/>
                    <a:pt x="293" y="57"/>
                    <a:pt x="292" y="58"/>
                  </a:cubicBezTo>
                  <a:cubicBezTo>
                    <a:pt x="291" y="60"/>
                    <a:pt x="291" y="57"/>
                    <a:pt x="291" y="56"/>
                  </a:cubicBezTo>
                  <a:cubicBezTo>
                    <a:pt x="290" y="55"/>
                    <a:pt x="289" y="55"/>
                    <a:pt x="289" y="54"/>
                  </a:cubicBezTo>
                  <a:cubicBezTo>
                    <a:pt x="289" y="54"/>
                    <a:pt x="289" y="52"/>
                    <a:pt x="288" y="52"/>
                  </a:cubicBezTo>
                  <a:cubicBezTo>
                    <a:pt x="288" y="52"/>
                    <a:pt x="287" y="53"/>
                    <a:pt x="287" y="54"/>
                  </a:cubicBezTo>
                  <a:cubicBezTo>
                    <a:pt x="286" y="55"/>
                    <a:pt x="286" y="54"/>
                    <a:pt x="287" y="55"/>
                  </a:cubicBezTo>
                  <a:cubicBezTo>
                    <a:pt x="287" y="56"/>
                    <a:pt x="288" y="57"/>
                    <a:pt x="289" y="58"/>
                  </a:cubicBezTo>
                  <a:cubicBezTo>
                    <a:pt x="289" y="58"/>
                    <a:pt x="289" y="59"/>
                    <a:pt x="289" y="60"/>
                  </a:cubicBezTo>
                  <a:cubicBezTo>
                    <a:pt x="290" y="61"/>
                    <a:pt x="290" y="62"/>
                    <a:pt x="290" y="63"/>
                  </a:cubicBezTo>
                  <a:cubicBezTo>
                    <a:pt x="290" y="65"/>
                    <a:pt x="291" y="64"/>
                    <a:pt x="292" y="65"/>
                  </a:cubicBezTo>
                  <a:cubicBezTo>
                    <a:pt x="293" y="65"/>
                    <a:pt x="293" y="65"/>
                    <a:pt x="294" y="65"/>
                  </a:cubicBezTo>
                  <a:close/>
                  <a:moveTo>
                    <a:pt x="304" y="65"/>
                  </a:moveTo>
                  <a:cubicBezTo>
                    <a:pt x="305" y="65"/>
                    <a:pt x="305" y="63"/>
                    <a:pt x="306" y="63"/>
                  </a:cubicBezTo>
                  <a:cubicBezTo>
                    <a:pt x="307" y="62"/>
                    <a:pt x="307" y="63"/>
                    <a:pt x="307" y="64"/>
                  </a:cubicBezTo>
                  <a:cubicBezTo>
                    <a:pt x="307" y="64"/>
                    <a:pt x="307" y="65"/>
                    <a:pt x="307" y="65"/>
                  </a:cubicBezTo>
                  <a:cubicBezTo>
                    <a:pt x="308" y="66"/>
                    <a:pt x="308" y="65"/>
                    <a:pt x="309" y="65"/>
                  </a:cubicBezTo>
                  <a:cubicBezTo>
                    <a:pt x="310" y="64"/>
                    <a:pt x="309" y="66"/>
                    <a:pt x="310" y="64"/>
                  </a:cubicBezTo>
                  <a:cubicBezTo>
                    <a:pt x="310" y="64"/>
                    <a:pt x="310" y="63"/>
                    <a:pt x="310" y="62"/>
                  </a:cubicBezTo>
                  <a:cubicBezTo>
                    <a:pt x="310" y="61"/>
                    <a:pt x="311" y="60"/>
                    <a:pt x="311" y="58"/>
                  </a:cubicBezTo>
                  <a:cubicBezTo>
                    <a:pt x="311" y="57"/>
                    <a:pt x="310" y="57"/>
                    <a:pt x="310" y="55"/>
                  </a:cubicBezTo>
                  <a:cubicBezTo>
                    <a:pt x="308" y="54"/>
                    <a:pt x="307" y="56"/>
                    <a:pt x="305" y="57"/>
                  </a:cubicBezTo>
                  <a:cubicBezTo>
                    <a:pt x="305" y="57"/>
                    <a:pt x="304" y="58"/>
                    <a:pt x="303" y="59"/>
                  </a:cubicBezTo>
                  <a:cubicBezTo>
                    <a:pt x="303" y="60"/>
                    <a:pt x="303" y="62"/>
                    <a:pt x="303" y="63"/>
                  </a:cubicBezTo>
                  <a:cubicBezTo>
                    <a:pt x="303" y="64"/>
                    <a:pt x="304" y="65"/>
                    <a:pt x="304" y="65"/>
                  </a:cubicBezTo>
                  <a:close/>
                  <a:moveTo>
                    <a:pt x="306" y="75"/>
                  </a:moveTo>
                  <a:cubicBezTo>
                    <a:pt x="306" y="76"/>
                    <a:pt x="305" y="77"/>
                    <a:pt x="305" y="79"/>
                  </a:cubicBezTo>
                  <a:cubicBezTo>
                    <a:pt x="306" y="80"/>
                    <a:pt x="307" y="81"/>
                    <a:pt x="308" y="80"/>
                  </a:cubicBezTo>
                  <a:cubicBezTo>
                    <a:pt x="309" y="79"/>
                    <a:pt x="309" y="76"/>
                    <a:pt x="309" y="75"/>
                  </a:cubicBezTo>
                  <a:cubicBezTo>
                    <a:pt x="309" y="74"/>
                    <a:pt x="307" y="73"/>
                    <a:pt x="306" y="75"/>
                  </a:cubicBezTo>
                  <a:cubicBezTo>
                    <a:pt x="306" y="76"/>
                    <a:pt x="306" y="74"/>
                    <a:pt x="306" y="75"/>
                  </a:cubicBezTo>
                  <a:close/>
                  <a:moveTo>
                    <a:pt x="310" y="68"/>
                  </a:moveTo>
                  <a:cubicBezTo>
                    <a:pt x="310" y="69"/>
                    <a:pt x="310" y="73"/>
                    <a:pt x="313" y="72"/>
                  </a:cubicBezTo>
                  <a:cubicBezTo>
                    <a:pt x="314" y="72"/>
                    <a:pt x="314" y="71"/>
                    <a:pt x="315" y="70"/>
                  </a:cubicBezTo>
                  <a:cubicBezTo>
                    <a:pt x="315" y="70"/>
                    <a:pt x="316" y="69"/>
                    <a:pt x="316" y="68"/>
                  </a:cubicBezTo>
                  <a:cubicBezTo>
                    <a:pt x="316" y="68"/>
                    <a:pt x="314" y="68"/>
                    <a:pt x="313" y="68"/>
                  </a:cubicBezTo>
                  <a:cubicBezTo>
                    <a:pt x="312" y="67"/>
                    <a:pt x="312" y="66"/>
                    <a:pt x="310" y="68"/>
                  </a:cubicBezTo>
                  <a:cubicBezTo>
                    <a:pt x="310" y="68"/>
                    <a:pt x="311" y="67"/>
                    <a:pt x="310" y="68"/>
                  </a:cubicBezTo>
                  <a:close/>
                  <a:moveTo>
                    <a:pt x="353" y="52"/>
                  </a:moveTo>
                  <a:cubicBezTo>
                    <a:pt x="352" y="52"/>
                    <a:pt x="352" y="51"/>
                    <a:pt x="351" y="50"/>
                  </a:cubicBezTo>
                  <a:cubicBezTo>
                    <a:pt x="350" y="49"/>
                    <a:pt x="350" y="49"/>
                    <a:pt x="349" y="47"/>
                  </a:cubicBezTo>
                  <a:cubicBezTo>
                    <a:pt x="348" y="48"/>
                    <a:pt x="348" y="50"/>
                    <a:pt x="347" y="47"/>
                  </a:cubicBezTo>
                  <a:cubicBezTo>
                    <a:pt x="346" y="47"/>
                    <a:pt x="345" y="48"/>
                    <a:pt x="344" y="47"/>
                  </a:cubicBezTo>
                  <a:cubicBezTo>
                    <a:pt x="344" y="47"/>
                    <a:pt x="344" y="50"/>
                    <a:pt x="344" y="50"/>
                  </a:cubicBezTo>
                  <a:cubicBezTo>
                    <a:pt x="343" y="50"/>
                    <a:pt x="343" y="47"/>
                    <a:pt x="341" y="48"/>
                  </a:cubicBezTo>
                  <a:cubicBezTo>
                    <a:pt x="341" y="49"/>
                    <a:pt x="342" y="51"/>
                    <a:pt x="343" y="52"/>
                  </a:cubicBezTo>
                  <a:cubicBezTo>
                    <a:pt x="344" y="52"/>
                    <a:pt x="346" y="53"/>
                    <a:pt x="347" y="53"/>
                  </a:cubicBezTo>
                  <a:cubicBezTo>
                    <a:pt x="348" y="53"/>
                    <a:pt x="349" y="54"/>
                    <a:pt x="350" y="54"/>
                  </a:cubicBezTo>
                  <a:cubicBezTo>
                    <a:pt x="351" y="54"/>
                    <a:pt x="353" y="53"/>
                    <a:pt x="354" y="54"/>
                  </a:cubicBezTo>
                  <a:cubicBezTo>
                    <a:pt x="354" y="53"/>
                    <a:pt x="353" y="52"/>
                    <a:pt x="353" y="52"/>
                  </a:cubicBezTo>
                  <a:close/>
                  <a:moveTo>
                    <a:pt x="356" y="47"/>
                  </a:moveTo>
                  <a:cubicBezTo>
                    <a:pt x="355" y="49"/>
                    <a:pt x="355" y="54"/>
                    <a:pt x="358" y="52"/>
                  </a:cubicBezTo>
                  <a:cubicBezTo>
                    <a:pt x="359" y="52"/>
                    <a:pt x="360" y="51"/>
                    <a:pt x="360" y="50"/>
                  </a:cubicBezTo>
                  <a:cubicBezTo>
                    <a:pt x="361" y="49"/>
                    <a:pt x="360" y="50"/>
                    <a:pt x="359" y="49"/>
                  </a:cubicBezTo>
                  <a:cubicBezTo>
                    <a:pt x="359" y="50"/>
                    <a:pt x="364" y="46"/>
                    <a:pt x="364" y="45"/>
                  </a:cubicBezTo>
                  <a:cubicBezTo>
                    <a:pt x="366" y="43"/>
                    <a:pt x="366" y="41"/>
                    <a:pt x="365" y="39"/>
                  </a:cubicBezTo>
                  <a:cubicBezTo>
                    <a:pt x="364" y="37"/>
                    <a:pt x="363" y="37"/>
                    <a:pt x="361" y="38"/>
                  </a:cubicBezTo>
                  <a:cubicBezTo>
                    <a:pt x="360" y="38"/>
                    <a:pt x="361" y="39"/>
                    <a:pt x="360" y="40"/>
                  </a:cubicBezTo>
                  <a:cubicBezTo>
                    <a:pt x="359" y="41"/>
                    <a:pt x="358" y="41"/>
                    <a:pt x="358" y="39"/>
                  </a:cubicBezTo>
                  <a:cubicBezTo>
                    <a:pt x="357" y="39"/>
                    <a:pt x="357" y="40"/>
                    <a:pt x="356" y="40"/>
                  </a:cubicBezTo>
                  <a:cubicBezTo>
                    <a:pt x="356" y="40"/>
                    <a:pt x="356" y="39"/>
                    <a:pt x="356" y="39"/>
                  </a:cubicBezTo>
                  <a:cubicBezTo>
                    <a:pt x="355" y="39"/>
                    <a:pt x="355" y="39"/>
                    <a:pt x="354" y="40"/>
                  </a:cubicBezTo>
                  <a:cubicBezTo>
                    <a:pt x="354" y="40"/>
                    <a:pt x="353" y="42"/>
                    <a:pt x="352" y="42"/>
                  </a:cubicBezTo>
                  <a:cubicBezTo>
                    <a:pt x="352" y="44"/>
                    <a:pt x="353" y="43"/>
                    <a:pt x="353" y="44"/>
                  </a:cubicBezTo>
                  <a:cubicBezTo>
                    <a:pt x="353" y="46"/>
                    <a:pt x="350" y="45"/>
                    <a:pt x="352" y="47"/>
                  </a:cubicBezTo>
                  <a:cubicBezTo>
                    <a:pt x="354" y="50"/>
                    <a:pt x="356" y="47"/>
                    <a:pt x="356" y="44"/>
                  </a:cubicBezTo>
                  <a:cubicBezTo>
                    <a:pt x="357" y="45"/>
                    <a:pt x="356" y="47"/>
                    <a:pt x="356" y="47"/>
                  </a:cubicBezTo>
                  <a:close/>
                  <a:moveTo>
                    <a:pt x="367" y="35"/>
                  </a:moveTo>
                  <a:cubicBezTo>
                    <a:pt x="367" y="36"/>
                    <a:pt x="368" y="38"/>
                    <a:pt x="370" y="39"/>
                  </a:cubicBezTo>
                  <a:cubicBezTo>
                    <a:pt x="371" y="39"/>
                    <a:pt x="372" y="38"/>
                    <a:pt x="373" y="36"/>
                  </a:cubicBezTo>
                  <a:cubicBezTo>
                    <a:pt x="375" y="35"/>
                    <a:pt x="376" y="34"/>
                    <a:pt x="375" y="32"/>
                  </a:cubicBezTo>
                  <a:cubicBezTo>
                    <a:pt x="374" y="30"/>
                    <a:pt x="374" y="28"/>
                    <a:pt x="373" y="28"/>
                  </a:cubicBezTo>
                  <a:cubicBezTo>
                    <a:pt x="372" y="27"/>
                    <a:pt x="371" y="28"/>
                    <a:pt x="371" y="27"/>
                  </a:cubicBezTo>
                  <a:cubicBezTo>
                    <a:pt x="370" y="27"/>
                    <a:pt x="370" y="26"/>
                    <a:pt x="370" y="25"/>
                  </a:cubicBezTo>
                  <a:cubicBezTo>
                    <a:pt x="369" y="25"/>
                    <a:pt x="368" y="25"/>
                    <a:pt x="367" y="26"/>
                  </a:cubicBezTo>
                  <a:cubicBezTo>
                    <a:pt x="365" y="28"/>
                    <a:pt x="367" y="31"/>
                    <a:pt x="367" y="33"/>
                  </a:cubicBezTo>
                  <a:cubicBezTo>
                    <a:pt x="367" y="34"/>
                    <a:pt x="367" y="34"/>
                    <a:pt x="367" y="35"/>
                  </a:cubicBezTo>
                  <a:close/>
                  <a:moveTo>
                    <a:pt x="340" y="38"/>
                  </a:moveTo>
                  <a:cubicBezTo>
                    <a:pt x="341" y="40"/>
                    <a:pt x="341" y="40"/>
                    <a:pt x="342" y="40"/>
                  </a:cubicBezTo>
                  <a:cubicBezTo>
                    <a:pt x="342" y="40"/>
                    <a:pt x="343" y="40"/>
                    <a:pt x="343" y="40"/>
                  </a:cubicBezTo>
                  <a:cubicBezTo>
                    <a:pt x="343" y="40"/>
                    <a:pt x="343" y="39"/>
                    <a:pt x="344" y="39"/>
                  </a:cubicBezTo>
                  <a:cubicBezTo>
                    <a:pt x="345" y="38"/>
                    <a:pt x="344" y="39"/>
                    <a:pt x="345" y="39"/>
                  </a:cubicBezTo>
                  <a:cubicBezTo>
                    <a:pt x="347" y="39"/>
                    <a:pt x="346" y="39"/>
                    <a:pt x="347" y="37"/>
                  </a:cubicBezTo>
                  <a:cubicBezTo>
                    <a:pt x="348" y="34"/>
                    <a:pt x="348" y="38"/>
                    <a:pt x="349" y="38"/>
                  </a:cubicBezTo>
                  <a:cubicBezTo>
                    <a:pt x="349" y="39"/>
                    <a:pt x="352" y="37"/>
                    <a:pt x="353" y="36"/>
                  </a:cubicBezTo>
                  <a:cubicBezTo>
                    <a:pt x="354" y="35"/>
                    <a:pt x="355" y="35"/>
                    <a:pt x="356" y="33"/>
                  </a:cubicBezTo>
                  <a:cubicBezTo>
                    <a:pt x="356" y="32"/>
                    <a:pt x="357" y="32"/>
                    <a:pt x="357" y="31"/>
                  </a:cubicBezTo>
                  <a:cubicBezTo>
                    <a:pt x="357" y="31"/>
                    <a:pt x="357" y="30"/>
                    <a:pt x="356" y="30"/>
                  </a:cubicBezTo>
                  <a:cubicBezTo>
                    <a:pt x="357" y="29"/>
                    <a:pt x="358" y="29"/>
                    <a:pt x="359" y="29"/>
                  </a:cubicBezTo>
                  <a:cubicBezTo>
                    <a:pt x="359" y="28"/>
                    <a:pt x="360" y="27"/>
                    <a:pt x="360" y="27"/>
                  </a:cubicBezTo>
                  <a:cubicBezTo>
                    <a:pt x="360" y="26"/>
                    <a:pt x="360" y="26"/>
                    <a:pt x="361" y="25"/>
                  </a:cubicBezTo>
                  <a:cubicBezTo>
                    <a:pt x="361" y="25"/>
                    <a:pt x="361" y="25"/>
                    <a:pt x="361" y="25"/>
                  </a:cubicBezTo>
                  <a:cubicBezTo>
                    <a:pt x="362" y="25"/>
                    <a:pt x="362" y="23"/>
                    <a:pt x="363" y="23"/>
                  </a:cubicBezTo>
                  <a:cubicBezTo>
                    <a:pt x="363" y="22"/>
                    <a:pt x="364" y="23"/>
                    <a:pt x="363" y="21"/>
                  </a:cubicBezTo>
                  <a:cubicBezTo>
                    <a:pt x="363" y="21"/>
                    <a:pt x="362" y="19"/>
                    <a:pt x="362" y="19"/>
                  </a:cubicBezTo>
                  <a:cubicBezTo>
                    <a:pt x="361" y="19"/>
                    <a:pt x="360" y="19"/>
                    <a:pt x="360" y="20"/>
                  </a:cubicBezTo>
                  <a:cubicBezTo>
                    <a:pt x="360" y="20"/>
                    <a:pt x="360" y="21"/>
                    <a:pt x="360" y="21"/>
                  </a:cubicBezTo>
                  <a:cubicBezTo>
                    <a:pt x="360" y="23"/>
                    <a:pt x="359" y="22"/>
                    <a:pt x="358" y="22"/>
                  </a:cubicBezTo>
                  <a:cubicBezTo>
                    <a:pt x="357" y="21"/>
                    <a:pt x="355" y="21"/>
                    <a:pt x="355" y="22"/>
                  </a:cubicBezTo>
                  <a:cubicBezTo>
                    <a:pt x="353" y="25"/>
                    <a:pt x="357" y="24"/>
                    <a:pt x="356" y="26"/>
                  </a:cubicBezTo>
                  <a:cubicBezTo>
                    <a:pt x="356" y="26"/>
                    <a:pt x="353" y="29"/>
                    <a:pt x="353" y="29"/>
                  </a:cubicBezTo>
                  <a:cubicBezTo>
                    <a:pt x="352" y="30"/>
                    <a:pt x="352" y="26"/>
                    <a:pt x="351" y="25"/>
                  </a:cubicBezTo>
                  <a:cubicBezTo>
                    <a:pt x="350" y="25"/>
                    <a:pt x="349" y="24"/>
                    <a:pt x="349" y="25"/>
                  </a:cubicBezTo>
                  <a:cubicBezTo>
                    <a:pt x="348" y="26"/>
                    <a:pt x="349" y="27"/>
                    <a:pt x="349" y="28"/>
                  </a:cubicBezTo>
                  <a:cubicBezTo>
                    <a:pt x="350" y="29"/>
                    <a:pt x="350" y="30"/>
                    <a:pt x="350" y="31"/>
                  </a:cubicBezTo>
                  <a:cubicBezTo>
                    <a:pt x="349" y="32"/>
                    <a:pt x="348" y="31"/>
                    <a:pt x="348" y="31"/>
                  </a:cubicBezTo>
                  <a:cubicBezTo>
                    <a:pt x="346" y="31"/>
                    <a:pt x="346" y="32"/>
                    <a:pt x="346" y="30"/>
                  </a:cubicBezTo>
                  <a:cubicBezTo>
                    <a:pt x="346" y="30"/>
                    <a:pt x="347" y="26"/>
                    <a:pt x="345" y="27"/>
                  </a:cubicBezTo>
                  <a:cubicBezTo>
                    <a:pt x="344" y="27"/>
                    <a:pt x="345" y="29"/>
                    <a:pt x="344" y="29"/>
                  </a:cubicBezTo>
                  <a:cubicBezTo>
                    <a:pt x="343" y="30"/>
                    <a:pt x="343" y="28"/>
                    <a:pt x="343" y="28"/>
                  </a:cubicBezTo>
                  <a:cubicBezTo>
                    <a:pt x="342" y="28"/>
                    <a:pt x="342" y="31"/>
                    <a:pt x="342" y="32"/>
                  </a:cubicBezTo>
                  <a:cubicBezTo>
                    <a:pt x="341" y="32"/>
                    <a:pt x="340" y="29"/>
                    <a:pt x="339" y="30"/>
                  </a:cubicBezTo>
                  <a:cubicBezTo>
                    <a:pt x="338" y="30"/>
                    <a:pt x="339" y="32"/>
                    <a:pt x="337" y="31"/>
                  </a:cubicBezTo>
                  <a:cubicBezTo>
                    <a:pt x="337" y="31"/>
                    <a:pt x="333" y="29"/>
                    <a:pt x="334" y="31"/>
                  </a:cubicBezTo>
                  <a:cubicBezTo>
                    <a:pt x="334" y="32"/>
                    <a:pt x="335" y="32"/>
                    <a:pt x="335" y="32"/>
                  </a:cubicBezTo>
                  <a:cubicBezTo>
                    <a:pt x="335" y="33"/>
                    <a:pt x="335" y="33"/>
                    <a:pt x="335" y="34"/>
                  </a:cubicBezTo>
                  <a:cubicBezTo>
                    <a:pt x="336" y="33"/>
                    <a:pt x="338" y="32"/>
                    <a:pt x="340" y="33"/>
                  </a:cubicBezTo>
                  <a:cubicBezTo>
                    <a:pt x="341" y="34"/>
                    <a:pt x="340" y="34"/>
                    <a:pt x="339" y="36"/>
                  </a:cubicBezTo>
                  <a:cubicBezTo>
                    <a:pt x="338" y="37"/>
                    <a:pt x="337" y="39"/>
                    <a:pt x="337" y="40"/>
                  </a:cubicBezTo>
                  <a:cubicBezTo>
                    <a:pt x="338" y="43"/>
                    <a:pt x="340" y="38"/>
                    <a:pt x="340" y="37"/>
                  </a:cubicBezTo>
                  <a:cubicBezTo>
                    <a:pt x="340" y="38"/>
                    <a:pt x="340" y="38"/>
                    <a:pt x="340" y="38"/>
                  </a:cubicBezTo>
                  <a:close/>
                  <a:moveTo>
                    <a:pt x="375" y="11"/>
                  </a:moveTo>
                  <a:cubicBezTo>
                    <a:pt x="377" y="11"/>
                    <a:pt x="377" y="10"/>
                    <a:pt x="377" y="9"/>
                  </a:cubicBezTo>
                  <a:cubicBezTo>
                    <a:pt x="376" y="8"/>
                    <a:pt x="373" y="8"/>
                    <a:pt x="372" y="9"/>
                  </a:cubicBezTo>
                  <a:cubicBezTo>
                    <a:pt x="371" y="10"/>
                    <a:pt x="372" y="10"/>
                    <a:pt x="372" y="11"/>
                  </a:cubicBezTo>
                  <a:cubicBezTo>
                    <a:pt x="372" y="11"/>
                    <a:pt x="372" y="11"/>
                    <a:pt x="372" y="12"/>
                  </a:cubicBezTo>
                  <a:cubicBezTo>
                    <a:pt x="372" y="13"/>
                    <a:pt x="371" y="12"/>
                    <a:pt x="371" y="13"/>
                  </a:cubicBezTo>
                  <a:cubicBezTo>
                    <a:pt x="371" y="12"/>
                    <a:pt x="373" y="15"/>
                    <a:pt x="373" y="15"/>
                  </a:cubicBezTo>
                  <a:cubicBezTo>
                    <a:pt x="374" y="15"/>
                    <a:pt x="375" y="15"/>
                    <a:pt x="376" y="15"/>
                  </a:cubicBezTo>
                  <a:cubicBezTo>
                    <a:pt x="377" y="14"/>
                    <a:pt x="378" y="13"/>
                    <a:pt x="377" y="12"/>
                  </a:cubicBezTo>
                  <a:cubicBezTo>
                    <a:pt x="376" y="12"/>
                    <a:pt x="376" y="12"/>
                    <a:pt x="375" y="12"/>
                  </a:cubicBezTo>
                  <a:cubicBezTo>
                    <a:pt x="375" y="12"/>
                    <a:pt x="375" y="11"/>
                    <a:pt x="375" y="11"/>
                  </a:cubicBezTo>
                  <a:cubicBezTo>
                    <a:pt x="375" y="11"/>
                    <a:pt x="375" y="11"/>
                    <a:pt x="375" y="11"/>
                  </a:cubicBezTo>
                  <a:cubicBezTo>
                    <a:pt x="376" y="11"/>
                    <a:pt x="375" y="11"/>
                    <a:pt x="375" y="11"/>
                  </a:cubicBezTo>
                  <a:close/>
                  <a:moveTo>
                    <a:pt x="387" y="8"/>
                  </a:moveTo>
                  <a:cubicBezTo>
                    <a:pt x="387" y="8"/>
                    <a:pt x="387" y="8"/>
                    <a:pt x="388" y="8"/>
                  </a:cubicBezTo>
                  <a:cubicBezTo>
                    <a:pt x="388" y="8"/>
                    <a:pt x="389" y="6"/>
                    <a:pt x="389" y="6"/>
                  </a:cubicBezTo>
                  <a:cubicBezTo>
                    <a:pt x="389" y="5"/>
                    <a:pt x="388" y="4"/>
                    <a:pt x="388" y="4"/>
                  </a:cubicBezTo>
                  <a:cubicBezTo>
                    <a:pt x="388" y="3"/>
                    <a:pt x="385" y="5"/>
                    <a:pt x="384" y="6"/>
                  </a:cubicBezTo>
                  <a:cubicBezTo>
                    <a:pt x="384" y="7"/>
                    <a:pt x="386" y="7"/>
                    <a:pt x="387" y="8"/>
                  </a:cubicBezTo>
                  <a:cubicBezTo>
                    <a:pt x="387" y="8"/>
                    <a:pt x="386" y="7"/>
                    <a:pt x="387" y="8"/>
                  </a:cubicBezTo>
                  <a:close/>
                  <a:moveTo>
                    <a:pt x="403" y="10"/>
                  </a:moveTo>
                  <a:cubicBezTo>
                    <a:pt x="401" y="12"/>
                    <a:pt x="402" y="13"/>
                    <a:pt x="404" y="14"/>
                  </a:cubicBezTo>
                  <a:cubicBezTo>
                    <a:pt x="404" y="14"/>
                    <a:pt x="405" y="14"/>
                    <a:pt x="406" y="14"/>
                  </a:cubicBezTo>
                  <a:cubicBezTo>
                    <a:pt x="407" y="14"/>
                    <a:pt x="406" y="12"/>
                    <a:pt x="406" y="12"/>
                  </a:cubicBezTo>
                  <a:cubicBezTo>
                    <a:pt x="407" y="11"/>
                    <a:pt x="408" y="12"/>
                    <a:pt x="409" y="12"/>
                  </a:cubicBezTo>
                  <a:cubicBezTo>
                    <a:pt x="411" y="12"/>
                    <a:pt x="412" y="12"/>
                    <a:pt x="413" y="11"/>
                  </a:cubicBezTo>
                  <a:cubicBezTo>
                    <a:pt x="414" y="11"/>
                    <a:pt x="416" y="10"/>
                    <a:pt x="417" y="9"/>
                  </a:cubicBezTo>
                  <a:cubicBezTo>
                    <a:pt x="417" y="8"/>
                    <a:pt x="416" y="7"/>
                    <a:pt x="415" y="7"/>
                  </a:cubicBezTo>
                  <a:cubicBezTo>
                    <a:pt x="414" y="7"/>
                    <a:pt x="413" y="10"/>
                    <a:pt x="412" y="10"/>
                  </a:cubicBezTo>
                  <a:cubicBezTo>
                    <a:pt x="411" y="10"/>
                    <a:pt x="411" y="9"/>
                    <a:pt x="411" y="9"/>
                  </a:cubicBezTo>
                  <a:cubicBezTo>
                    <a:pt x="411" y="8"/>
                    <a:pt x="411" y="8"/>
                    <a:pt x="410" y="7"/>
                  </a:cubicBezTo>
                  <a:cubicBezTo>
                    <a:pt x="412" y="5"/>
                    <a:pt x="414" y="6"/>
                    <a:pt x="413" y="2"/>
                  </a:cubicBezTo>
                  <a:cubicBezTo>
                    <a:pt x="411" y="3"/>
                    <a:pt x="410" y="4"/>
                    <a:pt x="408" y="4"/>
                  </a:cubicBezTo>
                  <a:cubicBezTo>
                    <a:pt x="408" y="3"/>
                    <a:pt x="409" y="2"/>
                    <a:pt x="408" y="1"/>
                  </a:cubicBezTo>
                  <a:cubicBezTo>
                    <a:pt x="408" y="1"/>
                    <a:pt x="407" y="1"/>
                    <a:pt x="407" y="1"/>
                  </a:cubicBezTo>
                  <a:cubicBezTo>
                    <a:pt x="406" y="1"/>
                    <a:pt x="405" y="0"/>
                    <a:pt x="404" y="1"/>
                  </a:cubicBezTo>
                  <a:cubicBezTo>
                    <a:pt x="403" y="2"/>
                    <a:pt x="409" y="6"/>
                    <a:pt x="407" y="8"/>
                  </a:cubicBezTo>
                  <a:cubicBezTo>
                    <a:pt x="405" y="7"/>
                    <a:pt x="406" y="5"/>
                    <a:pt x="404" y="5"/>
                  </a:cubicBezTo>
                  <a:cubicBezTo>
                    <a:pt x="402" y="4"/>
                    <a:pt x="403" y="5"/>
                    <a:pt x="401" y="5"/>
                  </a:cubicBezTo>
                  <a:cubicBezTo>
                    <a:pt x="401" y="6"/>
                    <a:pt x="401" y="5"/>
                    <a:pt x="400" y="5"/>
                  </a:cubicBezTo>
                  <a:cubicBezTo>
                    <a:pt x="400" y="5"/>
                    <a:pt x="399" y="7"/>
                    <a:pt x="399" y="7"/>
                  </a:cubicBezTo>
                  <a:cubicBezTo>
                    <a:pt x="398" y="10"/>
                    <a:pt x="401" y="8"/>
                    <a:pt x="402" y="8"/>
                  </a:cubicBezTo>
                  <a:cubicBezTo>
                    <a:pt x="403" y="8"/>
                    <a:pt x="404" y="9"/>
                    <a:pt x="403" y="10"/>
                  </a:cubicBezTo>
                  <a:close/>
                  <a:moveTo>
                    <a:pt x="489" y="75"/>
                  </a:moveTo>
                  <a:cubicBezTo>
                    <a:pt x="487" y="75"/>
                    <a:pt x="488" y="77"/>
                    <a:pt x="487" y="78"/>
                  </a:cubicBezTo>
                  <a:cubicBezTo>
                    <a:pt x="487" y="79"/>
                    <a:pt x="485" y="81"/>
                    <a:pt x="486" y="82"/>
                  </a:cubicBezTo>
                  <a:cubicBezTo>
                    <a:pt x="487" y="82"/>
                    <a:pt x="490" y="80"/>
                    <a:pt x="491" y="79"/>
                  </a:cubicBezTo>
                  <a:cubicBezTo>
                    <a:pt x="492" y="79"/>
                    <a:pt x="492" y="79"/>
                    <a:pt x="491" y="78"/>
                  </a:cubicBezTo>
                  <a:cubicBezTo>
                    <a:pt x="491" y="78"/>
                    <a:pt x="491" y="78"/>
                    <a:pt x="491" y="77"/>
                  </a:cubicBezTo>
                  <a:cubicBezTo>
                    <a:pt x="490" y="76"/>
                    <a:pt x="490" y="76"/>
                    <a:pt x="490" y="75"/>
                  </a:cubicBezTo>
                  <a:cubicBezTo>
                    <a:pt x="490" y="75"/>
                    <a:pt x="490" y="75"/>
                    <a:pt x="489" y="75"/>
                  </a:cubicBezTo>
                  <a:close/>
                  <a:moveTo>
                    <a:pt x="7" y="543"/>
                  </a:moveTo>
                  <a:cubicBezTo>
                    <a:pt x="8" y="544"/>
                    <a:pt x="9" y="546"/>
                    <a:pt x="11" y="546"/>
                  </a:cubicBezTo>
                  <a:cubicBezTo>
                    <a:pt x="12" y="545"/>
                    <a:pt x="11" y="540"/>
                    <a:pt x="9" y="539"/>
                  </a:cubicBezTo>
                  <a:cubicBezTo>
                    <a:pt x="8" y="539"/>
                    <a:pt x="8" y="542"/>
                    <a:pt x="7" y="543"/>
                  </a:cubicBezTo>
                  <a:cubicBezTo>
                    <a:pt x="8" y="544"/>
                    <a:pt x="8" y="542"/>
                    <a:pt x="7" y="543"/>
                  </a:cubicBezTo>
                  <a:close/>
                  <a:moveTo>
                    <a:pt x="1" y="506"/>
                  </a:moveTo>
                  <a:cubicBezTo>
                    <a:pt x="2" y="508"/>
                    <a:pt x="6" y="517"/>
                    <a:pt x="8" y="514"/>
                  </a:cubicBezTo>
                  <a:cubicBezTo>
                    <a:pt x="9" y="512"/>
                    <a:pt x="7" y="510"/>
                    <a:pt x="6" y="509"/>
                  </a:cubicBezTo>
                  <a:cubicBezTo>
                    <a:pt x="5" y="507"/>
                    <a:pt x="3" y="506"/>
                    <a:pt x="1" y="506"/>
                  </a:cubicBezTo>
                  <a:cubicBezTo>
                    <a:pt x="2" y="508"/>
                    <a:pt x="3" y="506"/>
                    <a:pt x="1" y="506"/>
                  </a:cubicBezTo>
                  <a:close/>
                  <a:moveTo>
                    <a:pt x="22" y="444"/>
                  </a:moveTo>
                  <a:cubicBezTo>
                    <a:pt x="23" y="442"/>
                    <a:pt x="19" y="437"/>
                    <a:pt x="18" y="440"/>
                  </a:cubicBezTo>
                  <a:cubicBezTo>
                    <a:pt x="17" y="443"/>
                    <a:pt x="20" y="446"/>
                    <a:pt x="22" y="444"/>
                  </a:cubicBezTo>
                  <a:close/>
                  <a:moveTo>
                    <a:pt x="13" y="445"/>
                  </a:moveTo>
                  <a:cubicBezTo>
                    <a:pt x="13" y="446"/>
                    <a:pt x="13" y="449"/>
                    <a:pt x="15" y="448"/>
                  </a:cubicBezTo>
                  <a:cubicBezTo>
                    <a:pt x="16" y="448"/>
                    <a:pt x="16" y="447"/>
                    <a:pt x="16" y="447"/>
                  </a:cubicBezTo>
                  <a:cubicBezTo>
                    <a:pt x="16" y="445"/>
                    <a:pt x="15" y="445"/>
                    <a:pt x="13" y="445"/>
                  </a:cubicBezTo>
                  <a:cubicBezTo>
                    <a:pt x="13" y="446"/>
                    <a:pt x="15" y="445"/>
                    <a:pt x="13" y="445"/>
                  </a:cubicBezTo>
                  <a:close/>
                  <a:moveTo>
                    <a:pt x="62" y="404"/>
                  </a:moveTo>
                  <a:cubicBezTo>
                    <a:pt x="62" y="405"/>
                    <a:pt x="57" y="407"/>
                    <a:pt x="61" y="408"/>
                  </a:cubicBezTo>
                  <a:cubicBezTo>
                    <a:pt x="63" y="408"/>
                    <a:pt x="64" y="405"/>
                    <a:pt x="62" y="404"/>
                  </a:cubicBezTo>
                  <a:cubicBezTo>
                    <a:pt x="62" y="405"/>
                    <a:pt x="63" y="405"/>
                    <a:pt x="62" y="404"/>
                  </a:cubicBezTo>
                  <a:close/>
                  <a:moveTo>
                    <a:pt x="51" y="413"/>
                  </a:moveTo>
                  <a:cubicBezTo>
                    <a:pt x="51" y="413"/>
                    <a:pt x="50" y="412"/>
                    <a:pt x="49" y="412"/>
                  </a:cubicBezTo>
                  <a:cubicBezTo>
                    <a:pt x="48" y="413"/>
                    <a:pt x="49" y="415"/>
                    <a:pt x="50" y="415"/>
                  </a:cubicBezTo>
                  <a:cubicBezTo>
                    <a:pt x="51" y="416"/>
                    <a:pt x="53" y="416"/>
                    <a:pt x="54" y="415"/>
                  </a:cubicBezTo>
                  <a:cubicBezTo>
                    <a:pt x="54" y="413"/>
                    <a:pt x="54" y="411"/>
                    <a:pt x="53" y="410"/>
                  </a:cubicBezTo>
                  <a:cubicBezTo>
                    <a:pt x="52" y="410"/>
                    <a:pt x="52" y="413"/>
                    <a:pt x="51" y="413"/>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2" name="Freeform 17">
              <a:extLst>
                <a:ext uri="{FF2B5EF4-FFF2-40B4-BE49-F238E27FC236}">
                  <a16:creationId xmlns:a16="http://schemas.microsoft.com/office/drawing/2014/main" id="{E4ED5C41-172C-17A8-A6C1-FDD6B249B0A7}"/>
                </a:ext>
              </a:extLst>
            </p:cNvPr>
            <p:cNvSpPr>
              <a:spLocks/>
            </p:cNvSpPr>
            <p:nvPr/>
          </p:nvSpPr>
          <p:spPr bwMode="auto">
            <a:xfrm>
              <a:off x="9921875" y="5329238"/>
              <a:ext cx="133350" cy="144462"/>
            </a:xfrm>
            <a:custGeom>
              <a:avLst/>
              <a:gdLst>
                <a:gd name="T0" fmla="*/ 32 w 35"/>
                <a:gd name="T1" fmla="*/ 24 h 38"/>
                <a:gd name="T2" fmla="*/ 32 w 35"/>
                <a:gd name="T3" fmla="*/ 22 h 38"/>
                <a:gd name="T4" fmla="*/ 33 w 35"/>
                <a:gd name="T5" fmla="*/ 21 h 38"/>
                <a:gd name="T6" fmla="*/ 34 w 35"/>
                <a:gd name="T7" fmla="*/ 18 h 38"/>
                <a:gd name="T8" fmla="*/ 31 w 35"/>
                <a:gd name="T9" fmla="*/ 16 h 38"/>
                <a:gd name="T10" fmla="*/ 27 w 35"/>
                <a:gd name="T11" fmla="*/ 14 h 38"/>
                <a:gd name="T12" fmla="*/ 27 w 35"/>
                <a:gd name="T13" fmla="*/ 13 h 38"/>
                <a:gd name="T14" fmla="*/ 26 w 35"/>
                <a:gd name="T15" fmla="*/ 11 h 38"/>
                <a:gd name="T16" fmla="*/ 24 w 35"/>
                <a:gd name="T17" fmla="*/ 9 h 38"/>
                <a:gd name="T18" fmla="*/ 20 w 35"/>
                <a:gd name="T19" fmla="*/ 5 h 38"/>
                <a:gd name="T20" fmla="*/ 18 w 35"/>
                <a:gd name="T21" fmla="*/ 4 h 38"/>
                <a:gd name="T22" fmla="*/ 16 w 35"/>
                <a:gd name="T23" fmla="*/ 2 h 38"/>
                <a:gd name="T24" fmla="*/ 12 w 35"/>
                <a:gd name="T25" fmla="*/ 2 h 38"/>
                <a:gd name="T26" fmla="*/ 13 w 35"/>
                <a:gd name="T27" fmla="*/ 5 h 38"/>
                <a:gd name="T28" fmla="*/ 9 w 35"/>
                <a:gd name="T29" fmla="*/ 9 h 38"/>
                <a:gd name="T30" fmla="*/ 9 w 35"/>
                <a:gd name="T31" fmla="*/ 11 h 38"/>
                <a:gd name="T32" fmla="*/ 5 w 35"/>
                <a:gd name="T33" fmla="*/ 12 h 38"/>
                <a:gd name="T34" fmla="*/ 4 w 35"/>
                <a:gd name="T35" fmla="*/ 14 h 38"/>
                <a:gd name="T36" fmla="*/ 1 w 35"/>
                <a:gd name="T37" fmla="*/ 14 h 38"/>
                <a:gd name="T38" fmla="*/ 2 w 35"/>
                <a:gd name="T39" fmla="*/ 16 h 38"/>
                <a:gd name="T40" fmla="*/ 1 w 35"/>
                <a:gd name="T41" fmla="*/ 19 h 38"/>
                <a:gd name="T42" fmla="*/ 4 w 35"/>
                <a:gd name="T43" fmla="*/ 25 h 38"/>
                <a:gd name="T44" fmla="*/ 7 w 35"/>
                <a:gd name="T45" fmla="*/ 27 h 38"/>
                <a:gd name="T46" fmla="*/ 11 w 35"/>
                <a:gd name="T47" fmla="*/ 38 h 38"/>
                <a:gd name="T48" fmla="*/ 15 w 35"/>
                <a:gd name="T49" fmla="*/ 34 h 38"/>
                <a:gd name="T50" fmla="*/ 20 w 35"/>
                <a:gd name="T51" fmla="*/ 30 h 38"/>
                <a:gd name="T52" fmla="*/ 23 w 35"/>
                <a:gd name="T53" fmla="*/ 30 h 38"/>
                <a:gd name="T54" fmla="*/ 25 w 35"/>
                <a:gd name="T55" fmla="*/ 31 h 38"/>
                <a:gd name="T56" fmla="*/ 27 w 35"/>
                <a:gd name="T57" fmla="*/ 29 h 38"/>
                <a:gd name="T58" fmla="*/ 31 w 35"/>
                <a:gd name="T59" fmla="*/ 28 h 38"/>
                <a:gd name="T60" fmla="*/ 30 w 35"/>
                <a:gd name="T61" fmla="*/ 25 h 38"/>
                <a:gd name="T62" fmla="*/ 32 w 35"/>
                <a:gd name="T63"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38">
                  <a:moveTo>
                    <a:pt x="32" y="24"/>
                  </a:moveTo>
                  <a:cubicBezTo>
                    <a:pt x="32" y="23"/>
                    <a:pt x="32" y="23"/>
                    <a:pt x="32" y="22"/>
                  </a:cubicBezTo>
                  <a:cubicBezTo>
                    <a:pt x="32" y="21"/>
                    <a:pt x="33" y="21"/>
                    <a:pt x="33" y="21"/>
                  </a:cubicBezTo>
                  <a:cubicBezTo>
                    <a:pt x="34" y="20"/>
                    <a:pt x="34" y="18"/>
                    <a:pt x="34" y="18"/>
                  </a:cubicBezTo>
                  <a:cubicBezTo>
                    <a:pt x="35" y="16"/>
                    <a:pt x="33" y="16"/>
                    <a:pt x="31" y="16"/>
                  </a:cubicBezTo>
                  <a:cubicBezTo>
                    <a:pt x="31" y="14"/>
                    <a:pt x="28" y="16"/>
                    <a:pt x="27" y="14"/>
                  </a:cubicBezTo>
                  <a:cubicBezTo>
                    <a:pt x="27" y="14"/>
                    <a:pt x="27" y="13"/>
                    <a:pt x="27" y="13"/>
                  </a:cubicBezTo>
                  <a:cubicBezTo>
                    <a:pt x="27" y="12"/>
                    <a:pt x="27" y="12"/>
                    <a:pt x="26" y="11"/>
                  </a:cubicBezTo>
                  <a:cubicBezTo>
                    <a:pt x="25" y="11"/>
                    <a:pt x="25" y="10"/>
                    <a:pt x="24" y="9"/>
                  </a:cubicBezTo>
                  <a:cubicBezTo>
                    <a:pt x="23" y="8"/>
                    <a:pt x="22" y="6"/>
                    <a:pt x="20" y="5"/>
                  </a:cubicBezTo>
                  <a:cubicBezTo>
                    <a:pt x="19" y="5"/>
                    <a:pt x="19" y="5"/>
                    <a:pt x="18" y="4"/>
                  </a:cubicBezTo>
                  <a:cubicBezTo>
                    <a:pt x="16" y="4"/>
                    <a:pt x="17" y="4"/>
                    <a:pt x="16" y="2"/>
                  </a:cubicBezTo>
                  <a:cubicBezTo>
                    <a:pt x="15" y="0"/>
                    <a:pt x="14" y="1"/>
                    <a:pt x="12" y="2"/>
                  </a:cubicBezTo>
                  <a:cubicBezTo>
                    <a:pt x="10" y="4"/>
                    <a:pt x="13" y="4"/>
                    <a:pt x="13" y="5"/>
                  </a:cubicBezTo>
                  <a:cubicBezTo>
                    <a:pt x="13" y="8"/>
                    <a:pt x="10" y="7"/>
                    <a:pt x="9" y="9"/>
                  </a:cubicBezTo>
                  <a:cubicBezTo>
                    <a:pt x="8" y="10"/>
                    <a:pt x="9" y="11"/>
                    <a:pt x="9" y="11"/>
                  </a:cubicBezTo>
                  <a:cubicBezTo>
                    <a:pt x="8" y="13"/>
                    <a:pt x="6" y="13"/>
                    <a:pt x="5" y="12"/>
                  </a:cubicBezTo>
                  <a:cubicBezTo>
                    <a:pt x="4" y="13"/>
                    <a:pt x="4" y="14"/>
                    <a:pt x="4" y="14"/>
                  </a:cubicBezTo>
                  <a:cubicBezTo>
                    <a:pt x="3" y="14"/>
                    <a:pt x="2" y="14"/>
                    <a:pt x="1" y="14"/>
                  </a:cubicBezTo>
                  <a:cubicBezTo>
                    <a:pt x="0" y="15"/>
                    <a:pt x="1" y="15"/>
                    <a:pt x="2" y="16"/>
                  </a:cubicBezTo>
                  <a:cubicBezTo>
                    <a:pt x="2" y="17"/>
                    <a:pt x="2" y="18"/>
                    <a:pt x="1" y="19"/>
                  </a:cubicBezTo>
                  <a:cubicBezTo>
                    <a:pt x="3" y="20"/>
                    <a:pt x="3" y="23"/>
                    <a:pt x="4" y="25"/>
                  </a:cubicBezTo>
                  <a:cubicBezTo>
                    <a:pt x="5" y="26"/>
                    <a:pt x="6" y="26"/>
                    <a:pt x="7" y="27"/>
                  </a:cubicBezTo>
                  <a:cubicBezTo>
                    <a:pt x="10" y="28"/>
                    <a:pt x="12" y="35"/>
                    <a:pt x="11" y="38"/>
                  </a:cubicBezTo>
                  <a:cubicBezTo>
                    <a:pt x="14" y="38"/>
                    <a:pt x="14" y="37"/>
                    <a:pt x="15" y="34"/>
                  </a:cubicBezTo>
                  <a:cubicBezTo>
                    <a:pt x="15" y="32"/>
                    <a:pt x="18" y="31"/>
                    <a:pt x="20" y="30"/>
                  </a:cubicBezTo>
                  <a:cubicBezTo>
                    <a:pt x="22" y="30"/>
                    <a:pt x="22" y="30"/>
                    <a:pt x="23" y="30"/>
                  </a:cubicBezTo>
                  <a:cubicBezTo>
                    <a:pt x="24" y="31"/>
                    <a:pt x="24" y="31"/>
                    <a:pt x="25" y="31"/>
                  </a:cubicBezTo>
                  <a:cubicBezTo>
                    <a:pt x="26" y="31"/>
                    <a:pt x="26" y="29"/>
                    <a:pt x="27" y="29"/>
                  </a:cubicBezTo>
                  <a:cubicBezTo>
                    <a:pt x="28" y="28"/>
                    <a:pt x="30" y="28"/>
                    <a:pt x="31" y="28"/>
                  </a:cubicBezTo>
                  <a:cubicBezTo>
                    <a:pt x="30" y="27"/>
                    <a:pt x="30" y="26"/>
                    <a:pt x="30" y="25"/>
                  </a:cubicBezTo>
                  <a:cubicBezTo>
                    <a:pt x="30" y="24"/>
                    <a:pt x="32" y="25"/>
                    <a:pt x="32" y="24"/>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3" name="Freeform 18">
              <a:extLst>
                <a:ext uri="{FF2B5EF4-FFF2-40B4-BE49-F238E27FC236}">
                  <a16:creationId xmlns:a16="http://schemas.microsoft.com/office/drawing/2014/main" id="{F444D1B9-3E05-4BFF-E9AA-E146A715F34D}"/>
                </a:ext>
              </a:extLst>
            </p:cNvPr>
            <p:cNvSpPr>
              <a:spLocks/>
            </p:cNvSpPr>
            <p:nvPr/>
          </p:nvSpPr>
          <p:spPr bwMode="auto">
            <a:xfrm>
              <a:off x="6929438" y="2752725"/>
              <a:ext cx="3175" cy="11112"/>
            </a:xfrm>
            <a:custGeom>
              <a:avLst/>
              <a:gdLst>
                <a:gd name="T0" fmla="*/ 0 w 2"/>
                <a:gd name="T1" fmla="*/ 3 h 7"/>
                <a:gd name="T2" fmla="*/ 2 w 2"/>
                <a:gd name="T3" fmla="*/ 7 h 7"/>
                <a:gd name="T4" fmla="*/ 2 w 2"/>
                <a:gd name="T5" fmla="*/ 5 h 7"/>
                <a:gd name="T6" fmla="*/ 0 w 2"/>
                <a:gd name="T7" fmla="*/ 0 h 7"/>
                <a:gd name="T8" fmla="*/ 0 w 2"/>
                <a:gd name="T9" fmla="*/ 3 h 7"/>
              </a:gdLst>
              <a:ahLst/>
              <a:cxnLst>
                <a:cxn ang="0">
                  <a:pos x="T0" y="T1"/>
                </a:cxn>
                <a:cxn ang="0">
                  <a:pos x="T2" y="T3"/>
                </a:cxn>
                <a:cxn ang="0">
                  <a:pos x="T4" y="T5"/>
                </a:cxn>
                <a:cxn ang="0">
                  <a:pos x="T6" y="T7"/>
                </a:cxn>
                <a:cxn ang="0">
                  <a:pos x="T8" y="T9"/>
                </a:cxn>
              </a:cxnLst>
              <a:rect l="0" t="0" r="r" b="b"/>
              <a:pathLst>
                <a:path w="2" h="7">
                  <a:moveTo>
                    <a:pt x="0" y="3"/>
                  </a:moveTo>
                  <a:lnTo>
                    <a:pt x="2" y="7"/>
                  </a:lnTo>
                  <a:lnTo>
                    <a:pt x="2" y="5"/>
                  </a:lnTo>
                  <a:lnTo>
                    <a:pt x="0" y="0"/>
                  </a:lnTo>
                  <a:lnTo>
                    <a:pt x="0" y="3"/>
                  </a:ln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4" name="Freeform 19">
              <a:extLst>
                <a:ext uri="{FF2B5EF4-FFF2-40B4-BE49-F238E27FC236}">
                  <a16:creationId xmlns:a16="http://schemas.microsoft.com/office/drawing/2014/main" id="{D7CF4595-4AFB-65DA-48DB-05B172BCE3FF}"/>
                </a:ext>
              </a:extLst>
            </p:cNvPr>
            <p:cNvSpPr>
              <a:spLocks/>
            </p:cNvSpPr>
            <p:nvPr/>
          </p:nvSpPr>
          <p:spPr bwMode="auto">
            <a:xfrm>
              <a:off x="7127875" y="2703513"/>
              <a:ext cx="3175" cy="7937"/>
            </a:xfrm>
            <a:custGeom>
              <a:avLst/>
              <a:gdLst>
                <a:gd name="T0" fmla="*/ 0 w 2"/>
                <a:gd name="T1" fmla="*/ 2 h 5"/>
                <a:gd name="T2" fmla="*/ 0 w 2"/>
                <a:gd name="T3" fmla="*/ 5 h 5"/>
                <a:gd name="T4" fmla="*/ 2 w 2"/>
                <a:gd name="T5" fmla="*/ 2 h 5"/>
                <a:gd name="T6" fmla="*/ 2 w 2"/>
                <a:gd name="T7" fmla="*/ 0 h 5"/>
                <a:gd name="T8" fmla="*/ 0 w 2"/>
                <a:gd name="T9" fmla="*/ 2 h 5"/>
              </a:gdLst>
              <a:ahLst/>
              <a:cxnLst>
                <a:cxn ang="0">
                  <a:pos x="T0" y="T1"/>
                </a:cxn>
                <a:cxn ang="0">
                  <a:pos x="T2" y="T3"/>
                </a:cxn>
                <a:cxn ang="0">
                  <a:pos x="T4" y="T5"/>
                </a:cxn>
                <a:cxn ang="0">
                  <a:pos x="T6" y="T7"/>
                </a:cxn>
                <a:cxn ang="0">
                  <a:pos x="T8" y="T9"/>
                </a:cxn>
              </a:cxnLst>
              <a:rect l="0" t="0" r="r" b="b"/>
              <a:pathLst>
                <a:path w="2" h="5">
                  <a:moveTo>
                    <a:pt x="0" y="2"/>
                  </a:moveTo>
                  <a:lnTo>
                    <a:pt x="0" y="5"/>
                  </a:lnTo>
                  <a:lnTo>
                    <a:pt x="2" y="2"/>
                  </a:lnTo>
                  <a:lnTo>
                    <a:pt x="2" y="0"/>
                  </a:lnTo>
                  <a:lnTo>
                    <a:pt x="0" y="2"/>
                  </a:ln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5" name="Freeform 21">
              <a:extLst>
                <a:ext uri="{FF2B5EF4-FFF2-40B4-BE49-F238E27FC236}">
                  <a16:creationId xmlns:a16="http://schemas.microsoft.com/office/drawing/2014/main" id="{2A963A09-659B-C1BF-75DB-4D7A988CB9AF}"/>
                </a:ext>
              </a:extLst>
            </p:cNvPr>
            <p:cNvSpPr>
              <a:spLocks/>
            </p:cNvSpPr>
            <p:nvPr/>
          </p:nvSpPr>
          <p:spPr bwMode="auto">
            <a:xfrm>
              <a:off x="9598025" y="5119688"/>
              <a:ext cx="298450" cy="282575"/>
            </a:xfrm>
            <a:custGeom>
              <a:avLst/>
              <a:gdLst>
                <a:gd name="T0" fmla="*/ 56 w 78"/>
                <a:gd name="T1" fmla="*/ 72 h 74"/>
                <a:gd name="T2" fmla="*/ 55 w 78"/>
                <a:gd name="T3" fmla="*/ 68 h 74"/>
                <a:gd name="T4" fmla="*/ 55 w 78"/>
                <a:gd name="T5" fmla="*/ 66 h 74"/>
                <a:gd name="T6" fmla="*/ 55 w 78"/>
                <a:gd name="T7" fmla="*/ 63 h 74"/>
                <a:gd name="T8" fmla="*/ 57 w 78"/>
                <a:gd name="T9" fmla="*/ 62 h 74"/>
                <a:gd name="T10" fmla="*/ 59 w 78"/>
                <a:gd name="T11" fmla="*/ 57 h 74"/>
                <a:gd name="T12" fmla="*/ 62 w 78"/>
                <a:gd name="T13" fmla="*/ 54 h 74"/>
                <a:gd name="T14" fmla="*/ 65 w 78"/>
                <a:gd name="T15" fmla="*/ 55 h 74"/>
                <a:gd name="T16" fmla="*/ 65 w 78"/>
                <a:gd name="T17" fmla="*/ 48 h 74"/>
                <a:gd name="T18" fmla="*/ 67 w 78"/>
                <a:gd name="T19" fmla="*/ 49 h 74"/>
                <a:gd name="T20" fmla="*/ 70 w 78"/>
                <a:gd name="T21" fmla="*/ 48 h 74"/>
                <a:gd name="T22" fmla="*/ 73 w 78"/>
                <a:gd name="T23" fmla="*/ 47 h 74"/>
                <a:gd name="T24" fmla="*/ 74 w 78"/>
                <a:gd name="T25" fmla="*/ 48 h 74"/>
                <a:gd name="T26" fmla="*/ 75 w 78"/>
                <a:gd name="T27" fmla="*/ 46 h 74"/>
                <a:gd name="T28" fmla="*/ 73 w 78"/>
                <a:gd name="T29" fmla="*/ 41 h 74"/>
                <a:gd name="T30" fmla="*/ 71 w 78"/>
                <a:gd name="T31" fmla="*/ 36 h 74"/>
                <a:gd name="T32" fmla="*/ 77 w 78"/>
                <a:gd name="T33" fmla="*/ 36 h 74"/>
                <a:gd name="T34" fmla="*/ 73 w 78"/>
                <a:gd name="T35" fmla="*/ 31 h 74"/>
                <a:gd name="T36" fmla="*/ 72 w 78"/>
                <a:gd name="T37" fmla="*/ 29 h 74"/>
                <a:gd name="T38" fmla="*/ 69 w 78"/>
                <a:gd name="T39" fmla="*/ 28 h 74"/>
                <a:gd name="T40" fmla="*/ 69 w 78"/>
                <a:gd name="T41" fmla="*/ 20 h 74"/>
                <a:gd name="T42" fmla="*/ 73 w 78"/>
                <a:gd name="T43" fmla="*/ 14 h 74"/>
                <a:gd name="T44" fmla="*/ 67 w 78"/>
                <a:gd name="T45" fmla="*/ 10 h 74"/>
                <a:gd name="T46" fmla="*/ 64 w 78"/>
                <a:gd name="T47" fmla="*/ 12 h 74"/>
                <a:gd name="T48" fmla="*/ 61 w 78"/>
                <a:gd name="T49" fmla="*/ 8 h 74"/>
                <a:gd name="T50" fmla="*/ 57 w 78"/>
                <a:gd name="T51" fmla="*/ 6 h 74"/>
                <a:gd name="T52" fmla="*/ 50 w 78"/>
                <a:gd name="T53" fmla="*/ 4 h 74"/>
                <a:gd name="T54" fmla="*/ 47 w 78"/>
                <a:gd name="T55" fmla="*/ 5 h 74"/>
                <a:gd name="T56" fmla="*/ 44 w 78"/>
                <a:gd name="T57" fmla="*/ 5 h 74"/>
                <a:gd name="T58" fmla="*/ 40 w 78"/>
                <a:gd name="T59" fmla="*/ 5 h 74"/>
                <a:gd name="T60" fmla="*/ 37 w 78"/>
                <a:gd name="T61" fmla="*/ 4 h 74"/>
                <a:gd name="T62" fmla="*/ 34 w 78"/>
                <a:gd name="T63" fmla="*/ 4 h 74"/>
                <a:gd name="T64" fmla="*/ 32 w 78"/>
                <a:gd name="T65" fmla="*/ 3 h 74"/>
                <a:gd name="T66" fmla="*/ 29 w 78"/>
                <a:gd name="T67" fmla="*/ 3 h 74"/>
                <a:gd name="T68" fmla="*/ 24 w 78"/>
                <a:gd name="T69" fmla="*/ 1 h 74"/>
                <a:gd name="T70" fmla="*/ 20 w 78"/>
                <a:gd name="T71" fmla="*/ 3 h 74"/>
                <a:gd name="T72" fmla="*/ 15 w 78"/>
                <a:gd name="T73" fmla="*/ 4 h 74"/>
                <a:gd name="T74" fmla="*/ 12 w 78"/>
                <a:gd name="T75" fmla="*/ 8 h 74"/>
                <a:gd name="T76" fmla="*/ 10 w 78"/>
                <a:gd name="T77" fmla="*/ 6 h 74"/>
                <a:gd name="T78" fmla="*/ 7 w 78"/>
                <a:gd name="T79" fmla="*/ 4 h 74"/>
                <a:gd name="T80" fmla="*/ 2 w 78"/>
                <a:gd name="T81" fmla="*/ 4 h 74"/>
                <a:gd name="T82" fmla="*/ 2 w 78"/>
                <a:gd name="T83" fmla="*/ 12 h 74"/>
                <a:gd name="T84" fmla="*/ 2 w 78"/>
                <a:gd name="T85" fmla="*/ 17 h 74"/>
                <a:gd name="T86" fmla="*/ 5 w 78"/>
                <a:gd name="T87" fmla="*/ 17 h 74"/>
                <a:gd name="T88" fmla="*/ 7 w 78"/>
                <a:gd name="T89" fmla="*/ 20 h 74"/>
                <a:gd name="T90" fmla="*/ 7 w 78"/>
                <a:gd name="T91" fmla="*/ 21 h 74"/>
                <a:gd name="T92" fmla="*/ 9 w 78"/>
                <a:gd name="T93" fmla="*/ 22 h 74"/>
                <a:gd name="T94" fmla="*/ 11 w 78"/>
                <a:gd name="T95" fmla="*/ 29 h 74"/>
                <a:gd name="T96" fmla="*/ 21 w 78"/>
                <a:gd name="T97" fmla="*/ 41 h 74"/>
                <a:gd name="T98" fmla="*/ 26 w 78"/>
                <a:gd name="T99" fmla="*/ 48 h 74"/>
                <a:gd name="T100" fmla="*/ 32 w 78"/>
                <a:gd name="T101" fmla="*/ 53 h 74"/>
                <a:gd name="T102" fmla="*/ 37 w 78"/>
                <a:gd name="T103" fmla="*/ 59 h 74"/>
                <a:gd name="T104" fmla="*/ 41 w 78"/>
                <a:gd name="T105" fmla="*/ 65 h 74"/>
                <a:gd name="T106" fmla="*/ 44 w 78"/>
                <a:gd name="T107" fmla="*/ 67 h 74"/>
                <a:gd name="T108" fmla="*/ 46 w 78"/>
                <a:gd name="T109" fmla="*/ 69 h 74"/>
                <a:gd name="T110" fmla="*/ 54 w 78"/>
                <a:gd name="T111" fmla="*/ 74 h 74"/>
                <a:gd name="T112" fmla="*/ 56 w 78"/>
                <a:gd name="T113" fmla="*/ 72 h 74"/>
                <a:gd name="T114" fmla="*/ 56 w 78"/>
                <a:gd name="T115"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4">
                  <a:moveTo>
                    <a:pt x="56" y="72"/>
                  </a:moveTo>
                  <a:cubicBezTo>
                    <a:pt x="57" y="71"/>
                    <a:pt x="55" y="69"/>
                    <a:pt x="55" y="68"/>
                  </a:cubicBezTo>
                  <a:cubicBezTo>
                    <a:pt x="55" y="67"/>
                    <a:pt x="55" y="66"/>
                    <a:pt x="55" y="66"/>
                  </a:cubicBezTo>
                  <a:cubicBezTo>
                    <a:pt x="55" y="65"/>
                    <a:pt x="55" y="64"/>
                    <a:pt x="55" y="63"/>
                  </a:cubicBezTo>
                  <a:cubicBezTo>
                    <a:pt x="55" y="62"/>
                    <a:pt x="57" y="63"/>
                    <a:pt x="57" y="62"/>
                  </a:cubicBezTo>
                  <a:cubicBezTo>
                    <a:pt x="58" y="61"/>
                    <a:pt x="58" y="58"/>
                    <a:pt x="59" y="57"/>
                  </a:cubicBezTo>
                  <a:cubicBezTo>
                    <a:pt x="59" y="55"/>
                    <a:pt x="60" y="54"/>
                    <a:pt x="62" y="54"/>
                  </a:cubicBezTo>
                  <a:cubicBezTo>
                    <a:pt x="63" y="54"/>
                    <a:pt x="65" y="55"/>
                    <a:pt x="65" y="55"/>
                  </a:cubicBezTo>
                  <a:cubicBezTo>
                    <a:pt x="68" y="54"/>
                    <a:pt x="64" y="50"/>
                    <a:pt x="65" y="48"/>
                  </a:cubicBezTo>
                  <a:cubicBezTo>
                    <a:pt x="65" y="48"/>
                    <a:pt x="66" y="48"/>
                    <a:pt x="67" y="49"/>
                  </a:cubicBezTo>
                  <a:cubicBezTo>
                    <a:pt x="68" y="49"/>
                    <a:pt x="69" y="49"/>
                    <a:pt x="70" y="48"/>
                  </a:cubicBezTo>
                  <a:cubicBezTo>
                    <a:pt x="71" y="48"/>
                    <a:pt x="71" y="47"/>
                    <a:pt x="73" y="47"/>
                  </a:cubicBezTo>
                  <a:cubicBezTo>
                    <a:pt x="73" y="47"/>
                    <a:pt x="74" y="48"/>
                    <a:pt x="74" y="48"/>
                  </a:cubicBezTo>
                  <a:cubicBezTo>
                    <a:pt x="75" y="48"/>
                    <a:pt x="75" y="47"/>
                    <a:pt x="75" y="46"/>
                  </a:cubicBezTo>
                  <a:cubicBezTo>
                    <a:pt x="75" y="44"/>
                    <a:pt x="75" y="43"/>
                    <a:pt x="73" y="41"/>
                  </a:cubicBezTo>
                  <a:cubicBezTo>
                    <a:pt x="72" y="40"/>
                    <a:pt x="70" y="37"/>
                    <a:pt x="71" y="36"/>
                  </a:cubicBezTo>
                  <a:cubicBezTo>
                    <a:pt x="72" y="36"/>
                    <a:pt x="76" y="38"/>
                    <a:pt x="77" y="36"/>
                  </a:cubicBezTo>
                  <a:cubicBezTo>
                    <a:pt x="78" y="34"/>
                    <a:pt x="74" y="31"/>
                    <a:pt x="73" y="31"/>
                  </a:cubicBezTo>
                  <a:cubicBezTo>
                    <a:pt x="73" y="30"/>
                    <a:pt x="73" y="29"/>
                    <a:pt x="72" y="29"/>
                  </a:cubicBezTo>
                  <a:cubicBezTo>
                    <a:pt x="71" y="28"/>
                    <a:pt x="70" y="28"/>
                    <a:pt x="69" y="28"/>
                  </a:cubicBezTo>
                  <a:cubicBezTo>
                    <a:pt x="66" y="26"/>
                    <a:pt x="68" y="22"/>
                    <a:pt x="69" y="20"/>
                  </a:cubicBezTo>
                  <a:cubicBezTo>
                    <a:pt x="71" y="18"/>
                    <a:pt x="73" y="16"/>
                    <a:pt x="73" y="14"/>
                  </a:cubicBezTo>
                  <a:cubicBezTo>
                    <a:pt x="74" y="10"/>
                    <a:pt x="70" y="10"/>
                    <a:pt x="67" y="10"/>
                  </a:cubicBezTo>
                  <a:cubicBezTo>
                    <a:pt x="67" y="11"/>
                    <a:pt x="65" y="12"/>
                    <a:pt x="64" y="12"/>
                  </a:cubicBezTo>
                  <a:cubicBezTo>
                    <a:pt x="63" y="12"/>
                    <a:pt x="61" y="9"/>
                    <a:pt x="61" y="8"/>
                  </a:cubicBezTo>
                  <a:cubicBezTo>
                    <a:pt x="60" y="6"/>
                    <a:pt x="59" y="6"/>
                    <a:pt x="57" y="6"/>
                  </a:cubicBezTo>
                  <a:cubicBezTo>
                    <a:pt x="54" y="7"/>
                    <a:pt x="52" y="5"/>
                    <a:pt x="50" y="4"/>
                  </a:cubicBezTo>
                  <a:cubicBezTo>
                    <a:pt x="50" y="5"/>
                    <a:pt x="48" y="5"/>
                    <a:pt x="47" y="5"/>
                  </a:cubicBezTo>
                  <a:cubicBezTo>
                    <a:pt x="46" y="4"/>
                    <a:pt x="45" y="5"/>
                    <a:pt x="44" y="5"/>
                  </a:cubicBezTo>
                  <a:cubicBezTo>
                    <a:pt x="42" y="6"/>
                    <a:pt x="42" y="6"/>
                    <a:pt x="40" y="5"/>
                  </a:cubicBezTo>
                  <a:cubicBezTo>
                    <a:pt x="39" y="4"/>
                    <a:pt x="39" y="3"/>
                    <a:pt x="37" y="4"/>
                  </a:cubicBezTo>
                  <a:cubicBezTo>
                    <a:pt x="36" y="4"/>
                    <a:pt x="35" y="6"/>
                    <a:pt x="34" y="4"/>
                  </a:cubicBezTo>
                  <a:cubicBezTo>
                    <a:pt x="33" y="4"/>
                    <a:pt x="32" y="3"/>
                    <a:pt x="32" y="3"/>
                  </a:cubicBezTo>
                  <a:cubicBezTo>
                    <a:pt x="30" y="3"/>
                    <a:pt x="30" y="4"/>
                    <a:pt x="29" y="3"/>
                  </a:cubicBezTo>
                  <a:cubicBezTo>
                    <a:pt x="27" y="3"/>
                    <a:pt x="26" y="0"/>
                    <a:pt x="24" y="1"/>
                  </a:cubicBezTo>
                  <a:cubicBezTo>
                    <a:pt x="22" y="2"/>
                    <a:pt x="22" y="3"/>
                    <a:pt x="20" y="3"/>
                  </a:cubicBezTo>
                  <a:cubicBezTo>
                    <a:pt x="17" y="3"/>
                    <a:pt x="16" y="2"/>
                    <a:pt x="15" y="4"/>
                  </a:cubicBezTo>
                  <a:cubicBezTo>
                    <a:pt x="14" y="5"/>
                    <a:pt x="13" y="8"/>
                    <a:pt x="12" y="8"/>
                  </a:cubicBezTo>
                  <a:cubicBezTo>
                    <a:pt x="11" y="7"/>
                    <a:pt x="10" y="6"/>
                    <a:pt x="10" y="6"/>
                  </a:cubicBezTo>
                  <a:cubicBezTo>
                    <a:pt x="9" y="5"/>
                    <a:pt x="8" y="4"/>
                    <a:pt x="7" y="4"/>
                  </a:cubicBezTo>
                  <a:cubicBezTo>
                    <a:pt x="5" y="3"/>
                    <a:pt x="3" y="2"/>
                    <a:pt x="2" y="4"/>
                  </a:cubicBezTo>
                  <a:cubicBezTo>
                    <a:pt x="1" y="7"/>
                    <a:pt x="2" y="9"/>
                    <a:pt x="2" y="12"/>
                  </a:cubicBezTo>
                  <a:cubicBezTo>
                    <a:pt x="2" y="14"/>
                    <a:pt x="0" y="16"/>
                    <a:pt x="2" y="17"/>
                  </a:cubicBezTo>
                  <a:cubicBezTo>
                    <a:pt x="3" y="17"/>
                    <a:pt x="4" y="17"/>
                    <a:pt x="5" y="17"/>
                  </a:cubicBezTo>
                  <a:cubicBezTo>
                    <a:pt x="6" y="18"/>
                    <a:pt x="7" y="19"/>
                    <a:pt x="7" y="20"/>
                  </a:cubicBezTo>
                  <a:cubicBezTo>
                    <a:pt x="7" y="21"/>
                    <a:pt x="7" y="21"/>
                    <a:pt x="7" y="21"/>
                  </a:cubicBezTo>
                  <a:cubicBezTo>
                    <a:pt x="7" y="22"/>
                    <a:pt x="8" y="22"/>
                    <a:pt x="9" y="22"/>
                  </a:cubicBezTo>
                  <a:cubicBezTo>
                    <a:pt x="10" y="24"/>
                    <a:pt x="10" y="27"/>
                    <a:pt x="11" y="29"/>
                  </a:cubicBezTo>
                  <a:cubicBezTo>
                    <a:pt x="13" y="34"/>
                    <a:pt x="17" y="37"/>
                    <a:pt x="21" y="41"/>
                  </a:cubicBezTo>
                  <a:cubicBezTo>
                    <a:pt x="22" y="44"/>
                    <a:pt x="24" y="46"/>
                    <a:pt x="26" y="48"/>
                  </a:cubicBezTo>
                  <a:cubicBezTo>
                    <a:pt x="28" y="50"/>
                    <a:pt x="31" y="50"/>
                    <a:pt x="32" y="53"/>
                  </a:cubicBezTo>
                  <a:cubicBezTo>
                    <a:pt x="32" y="56"/>
                    <a:pt x="35" y="57"/>
                    <a:pt x="37" y="59"/>
                  </a:cubicBezTo>
                  <a:cubicBezTo>
                    <a:pt x="38" y="61"/>
                    <a:pt x="39" y="63"/>
                    <a:pt x="41" y="65"/>
                  </a:cubicBezTo>
                  <a:cubicBezTo>
                    <a:pt x="42" y="66"/>
                    <a:pt x="43" y="66"/>
                    <a:pt x="44" y="67"/>
                  </a:cubicBezTo>
                  <a:cubicBezTo>
                    <a:pt x="45" y="67"/>
                    <a:pt x="45" y="69"/>
                    <a:pt x="46" y="69"/>
                  </a:cubicBezTo>
                  <a:cubicBezTo>
                    <a:pt x="48" y="71"/>
                    <a:pt x="52" y="72"/>
                    <a:pt x="54" y="74"/>
                  </a:cubicBezTo>
                  <a:cubicBezTo>
                    <a:pt x="55" y="74"/>
                    <a:pt x="56" y="74"/>
                    <a:pt x="56" y="72"/>
                  </a:cubicBezTo>
                  <a:cubicBezTo>
                    <a:pt x="57" y="70"/>
                    <a:pt x="56" y="74"/>
                    <a:pt x="56" y="72"/>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8" name="Freeform 22">
              <a:extLst>
                <a:ext uri="{FF2B5EF4-FFF2-40B4-BE49-F238E27FC236}">
                  <a16:creationId xmlns:a16="http://schemas.microsoft.com/office/drawing/2014/main" id="{6C80E492-4D35-2990-0C6D-49BD043789AB}"/>
                </a:ext>
              </a:extLst>
            </p:cNvPr>
            <p:cNvSpPr>
              <a:spLocks/>
            </p:cNvSpPr>
            <p:nvPr/>
          </p:nvSpPr>
          <p:spPr bwMode="auto">
            <a:xfrm>
              <a:off x="9869488" y="5389563"/>
              <a:ext cx="128588" cy="309562"/>
            </a:xfrm>
            <a:custGeom>
              <a:avLst/>
              <a:gdLst>
                <a:gd name="T0" fmla="*/ 19 w 34"/>
                <a:gd name="T1" fmla="*/ 79 h 81"/>
                <a:gd name="T2" fmla="*/ 20 w 34"/>
                <a:gd name="T3" fmla="*/ 75 h 81"/>
                <a:gd name="T4" fmla="*/ 22 w 34"/>
                <a:gd name="T5" fmla="*/ 75 h 81"/>
                <a:gd name="T6" fmla="*/ 22 w 34"/>
                <a:gd name="T7" fmla="*/ 73 h 81"/>
                <a:gd name="T8" fmla="*/ 19 w 34"/>
                <a:gd name="T9" fmla="*/ 72 h 81"/>
                <a:gd name="T10" fmla="*/ 22 w 34"/>
                <a:gd name="T11" fmla="*/ 69 h 81"/>
                <a:gd name="T12" fmla="*/ 26 w 34"/>
                <a:gd name="T13" fmla="*/ 68 h 81"/>
                <a:gd name="T14" fmla="*/ 28 w 34"/>
                <a:gd name="T15" fmla="*/ 63 h 81"/>
                <a:gd name="T16" fmla="*/ 30 w 34"/>
                <a:gd name="T17" fmla="*/ 59 h 81"/>
                <a:gd name="T18" fmla="*/ 34 w 34"/>
                <a:gd name="T19" fmla="*/ 56 h 81"/>
                <a:gd name="T20" fmla="*/ 33 w 34"/>
                <a:gd name="T21" fmla="*/ 52 h 81"/>
                <a:gd name="T22" fmla="*/ 33 w 34"/>
                <a:gd name="T23" fmla="*/ 49 h 81"/>
                <a:gd name="T24" fmla="*/ 29 w 34"/>
                <a:gd name="T25" fmla="*/ 47 h 81"/>
                <a:gd name="T26" fmla="*/ 27 w 34"/>
                <a:gd name="T27" fmla="*/ 43 h 81"/>
                <a:gd name="T28" fmla="*/ 24 w 34"/>
                <a:gd name="T29" fmla="*/ 38 h 81"/>
                <a:gd name="T30" fmla="*/ 24 w 34"/>
                <a:gd name="T31" fmla="*/ 33 h 81"/>
                <a:gd name="T32" fmla="*/ 23 w 34"/>
                <a:gd name="T33" fmla="*/ 31 h 81"/>
                <a:gd name="T34" fmla="*/ 23 w 34"/>
                <a:gd name="T35" fmla="*/ 30 h 81"/>
                <a:gd name="T36" fmla="*/ 24 w 34"/>
                <a:gd name="T37" fmla="*/ 28 h 81"/>
                <a:gd name="T38" fmla="*/ 24 w 34"/>
                <a:gd name="T39" fmla="*/ 25 h 81"/>
                <a:gd name="T40" fmla="*/ 25 w 34"/>
                <a:gd name="T41" fmla="*/ 17 h 81"/>
                <a:gd name="T42" fmla="*/ 22 w 34"/>
                <a:gd name="T43" fmla="*/ 11 h 81"/>
                <a:gd name="T44" fmla="*/ 18 w 34"/>
                <a:gd name="T45" fmla="*/ 9 h 81"/>
                <a:gd name="T46" fmla="*/ 15 w 34"/>
                <a:gd name="T47" fmla="*/ 3 h 81"/>
                <a:gd name="T48" fmla="*/ 11 w 34"/>
                <a:gd name="T49" fmla="*/ 6 h 81"/>
                <a:gd name="T50" fmla="*/ 9 w 34"/>
                <a:gd name="T51" fmla="*/ 2 h 81"/>
                <a:gd name="T52" fmla="*/ 3 w 34"/>
                <a:gd name="T53" fmla="*/ 8 h 81"/>
                <a:gd name="T54" fmla="*/ 3 w 34"/>
                <a:gd name="T55" fmla="*/ 8 h 81"/>
                <a:gd name="T56" fmla="*/ 0 w 34"/>
                <a:gd name="T57" fmla="*/ 14 h 81"/>
                <a:gd name="T58" fmla="*/ 1 w 34"/>
                <a:gd name="T59" fmla="*/ 21 h 81"/>
                <a:gd name="T60" fmla="*/ 5 w 34"/>
                <a:gd name="T61" fmla="*/ 23 h 81"/>
                <a:gd name="T62" fmla="*/ 5 w 34"/>
                <a:gd name="T63" fmla="*/ 29 h 81"/>
                <a:gd name="T64" fmla="*/ 4 w 34"/>
                <a:gd name="T65" fmla="*/ 30 h 81"/>
                <a:gd name="T66" fmla="*/ 4 w 34"/>
                <a:gd name="T67" fmla="*/ 32 h 81"/>
                <a:gd name="T68" fmla="*/ 2 w 34"/>
                <a:gd name="T69" fmla="*/ 34 h 81"/>
                <a:gd name="T70" fmla="*/ 4 w 34"/>
                <a:gd name="T71" fmla="*/ 37 h 81"/>
                <a:gd name="T72" fmla="*/ 3 w 34"/>
                <a:gd name="T73" fmla="*/ 43 h 81"/>
                <a:gd name="T74" fmla="*/ 4 w 34"/>
                <a:gd name="T75" fmla="*/ 45 h 81"/>
                <a:gd name="T76" fmla="*/ 3 w 34"/>
                <a:gd name="T77" fmla="*/ 47 h 81"/>
                <a:gd name="T78" fmla="*/ 1 w 34"/>
                <a:gd name="T79" fmla="*/ 52 h 81"/>
                <a:gd name="T80" fmla="*/ 1 w 34"/>
                <a:gd name="T81" fmla="*/ 55 h 81"/>
                <a:gd name="T82" fmla="*/ 2 w 34"/>
                <a:gd name="T83" fmla="*/ 58 h 81"/>
                <a:gd name="T84" fmla="*/ 3 w 34"/>
                <a:gd name="T85" fmla="*/ 61 h 81"/>
                <a:gd name="T86" fmla="*/ 1 w 34"/>
                <a:gd name="T87" fmla="*/ 60 h 81"/>
                <a:gd name="T88" fmla="*/ 8 w 34"/>
                <a:gd name="T89" fmla="*/ 67 h 81"/>
                <a:gd name="T90" fmla="*/ 12 w 34"/>
                <a:gd name="T91" fmla="*/ 70 h 81"/>
                <a:gd name="T92" fmla="*/ 13 w 34"/>
                <a:gd name="T93" fmla="*/ 72 h 81"/>
                <a:gd name="T94" fmla="*/ 14 w 34"/>
                <a:gd name="T95" fmla="*/ 74 h 81"/>
                <a:gd name="T96" fmla="*/ 14 w 34"/>
                <a:gd name="T97" fmla="*/ 78 h 81"/>
                <a:gd name="T98" fmla="*/ 16 w 34"/>
                <a:gd name="T99" fmla="*/ 79 h 81"/>
                <a:gd name="T100" fmla="*/ 17 w 34"/>
                <a:gd name="T101" fmla="*/ 81 h 81"/>
                <a:gd name="T102" fmla="*/ 19 w 34"/>
                <a:gd name="T103"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 h="81">
                  <a:moveTo>
                    <a:pt x="19" y="79"/>
                  </a:moveTo>
                  <a:cubicBezTo>
                    <a:pt x="20" y="78"/>
                    <a:pt x="19" y="76"/>
                    <a:pt x="20" y="75"/>
                  </a:cubicBezTo>
                  <a:cubicBezTo>
                    <a:pt x="20" y="75"/>
                    <a:pt x="21" y="76"/>
                    <a:pt x="22" y="75"/>
                  </a:cubicBezTo>
                  <a:cubicBezTo>
                    <a:pt x="22" y="75"/>
                    <a:pt x="22" y="74"/>
                    <a:pt x="22" y="73"/>
                  </a:cubicBezTo>
                  <a:cubicBezTo>
                    <a:pt x="21" y="73"/>
                    <a:pt x="20" y="72"/>
                    <a:pt x="19" y="72"/>
                  </a:cubicBezTo>
                  <a:cubicBezTo>
                    <a:pt x="19" y="70"/>
                    <a:pt x="21" y="70"/>
                    <a:pt x="22" y="69"/>
                  </a:cubicBezTo>
                  <a:cubicBezTo>
                    <a:pt x="23" y="69"/>
                    <a:pt x="25" y="69"/>
                    <a:pt x="26" y="68"/>
                  </a:cubicBezTo>
                  <a:cubicBezTo>
                    <a:pt x="27" y="67"/>
                    <a:pt x="28" y="64"/>
                    <a:pt x="28" y="63"/>
                  </a:cubicBezTo>
                  <a:cubicBezTo>
                    <a:pt x="29" y="61"/>
                    <a:pt x="29" y="60"/>
                    <a:pt x="30" y="59"/>
                  </a:cubicBezTo>
                  <a:cubicBezTo>
                    <a:pt x="31" y="58"/>
                    <a:pt x="33" y="59"/>
                    <a:pt x="34" y="56"/>
                  </a:cubicBezTo>
                  <a:cubicBezTo>
                    <a:pt x="34" y="55"/>
                    <a:pt x="34" y="53"/>
                    <a:pt x="33" y="52"/>
                  </a:cubicBezTo>
                  <a:cubicBezTo>
                    <a:pt x="33" y="50"/>
                    <a:pt x="33" y="51"/>
                    <a:pt x="33" y="49"/>
                  </a:cubicBezTo>
                  <a:cubicBezTo>
                    <a:pt x="33" y="46"/>
                    <a:pt x="31" y="47"/>
                    <a:pt x="29" y="47"/>
                  </a:cubicBezTo>
                  <a:cubicBezTo>
                    <a:pt x="27" y="47"/>
                    <a:pt x="28" y="45"/>
                    <a:pt x="27" y="43"/>
                  </a:cubicBezTo>
                  <a:cubicBezTo>
                    <a:pt x="26" y="41"/>
                    <a:pt x="25" y="40"/>
                    <a:pt x="24" y="38"/>
                  </a:cubicBezTo>
                  <a:cubicBezTo>
                    <a:pt x="23" y="36"/>
                    <a:pt x="25" y="35"/>
                    <a:pt x="24" y="33"/>
                  </a:cubicBezTo>
                  <a:cubicBezTo>
                    <a:pt x="24" y="32"/>
                    <a:pt x="23" y="32"/>
                    <a:pt x="23" y="31"/>
                  </a:cubicBezTo>
                  <a:cubicBezTo>
                    <a:pt x="23" y="30"/>
                    <a:pt x="23" y="30"/>
                    <a:pt x="23" y="30"/>
                  </a:cubicBezTo>
                  <a:cubicBezTo>
                    <a:pt x="24" y="29"/>
                    <a:pt x="24" y="29"/>
                    <a:pt x="24" y="28"/>
                  </a:cubicBezTo>
                  <a:cubicBezTo>
                    <a:pt x="24" y="27"/>
                    <a:pt x="24" y="26"/>
                    <a:pt x="24" y="25"/>
                  </a:cubicBezTo>
                  <a:cubicBezTo>
                    <a:pt x="25" y="22"/>
                    <a:pt x="26" y="20"/>
                    <a:pt x="25" y="17"/>
                  </a:cubicBezTo>
                  <a:cubicBezTo>
                    <a:pt x="25" y="16"/>
                    <a:pt x="24" y="13"/>
                    <a:pt x="22" y="11"/>
                  </a:cubicBezTo>
                  <a:cubicBezTo>
                    <a:pt x="21" y="10"/>
                    <a:pt x="19" y="11"/>
                    <a:pt x="18" y="9"/>
                  </a:cubicBezTo>
                  <a:cubicBezTo>
                    <a:pt x="17" y="7"/>
                    <a:pt x="18" y="5"/>
                    <a:pt x="15" y="3"/>
                  </a:cubicBezTo>
                  <a:cubicBezTo>
                    <a:pt x="14" y="4"/>
                    <a:pt x="12" y="6"/>
                    <a:pt x="11" y="6"/>
                  </a:cubicBezTo>
                  <a:cubicBezTo>
                    <a:pt x="9" y="5"/>
                    <a:pt x="10" y="3"/>
                    <a:pt x="9" y="2"/>
                  </a:cubicBezTo>
                  <a:cubicBezTo>
                    <a:pt x="7" y="0"/>
                    <a:pt x="3" y="6"/>
                    <a:pt x="3" y="8"/>
                  </a:cubicBezTo>
                  <a:cubicBezTo>
                    <a:pt x="3" y="8"/>
                    <a:pt x="3" y="8"/>
                    <a:pt x="3" y="8"/>
                  </a:cubicBezTo>
                  <a:cubicBezTo>
                    <a:pt x="2" y="10"/>
                    <a:pt x="0" y="11"/>
                    <a:pt x="0" y="14"/>
                  </a:cubicBezTo>
                  <a:cubicBezTo>
                    <a:pt x="1" y="17"/>
                    <a:pt x="2" y="19"/>
                    <a:pt x="1" y="21"/>
                  </a:cubicBezTo>
                  <a:cubicBezTo>
                    <a:pt x="2" y="22"/>
                    <a:pt x="5" y="22"/>
                    <a:pt x="5" y="23"/>
                  </a:cubicBezTo>
                  <a:cubicBezTo>
                    <a:pt x="6" y="24"/>
                    <a:pt x="6" y="28"/>
                    <a:pt x="5" y="29"/>
                  </a:cubicBezTo>
                  <a:cubicBezTo>
                    <a:pt x="5" y="30"/>
                    <a:pt x="4" y="29"/>
                    <a:pt x="4" y="30"/>
                  </a:cubicBezTo>
                  <a:cubicBezTo>
                    <a:pt x="3" y="31"/>
                    <a:pt x="5" y="31"/>
                    <a:pt x="4" y="32"/>
                  </a:cubicBezTo>
                  <a:cubicBezTo>
                    <a:pt x="4" y="33"/>
                    <a:pt x="3" y="34"/>
                    <a:pt x="2" y="34"/>
                  </a:cubicBezTo>
                  <a:cubicBezTo>
                    <a:pt x="2" y="36"/>
                    <a:pt x="3" y="36"/>
                    <a:pt x="4" y="37"/>
                  </a:cubicBezTo>
                  <a:cubicBezTo>
                    <a:pt x="5" y="39"/>
                    <a:pt x="3" y="41"/>
                    <a:pt x="3" y="43"/>
                  </a:cubicBezTo>
                  <a:cubicBezTo>
                    <a:pt x="3" y="44"/>
                    <a:pt x="4" y="45"/>
                    <a:pt x="4" y="45"/>
                  </a:cubicBezTo>
                  <a:cubicBezTo>
                    <a:pt x="4" y="46"/>
                    <a:pt x="4" y="46"/>
                    <a:pt x="3" y="47"/>
                  </a:cubicBezTo>
                  <a:cubicBezTo>
                    <a:pt x="2" y="48"/>
                    <a:pt x="2" y="50"/>
                    <a:pt x="1" y="52"/>
                  </a:cubicBezTo>
                  <a:cubicBezTo>
                    <a:pt x="1" y="53"/>
                    <a:pt x="0" y="53"/>
                    <a:pt x="1" y="55"/>
                  </a:cubicBezTo>
                  <a:cubicBezTo>
                    <a:pt x="2" y="56"/>
                    <a:pt x="3" y="56"/>
                    <a:pt x="2" y="58"/>
                  </a:cubicBezTo>
                  <a:cubicBezTo>
                    <a:pt x="3" y="58"/>
                    <a:pt x="5" y="61"/>
                    <a:pt x="3" y="61"/>
                  </a:cubicBezTo>
                  <a:cubicBezTo>
                    <a:pt x="2" y="61"/>
                    <a:pt x="2" y="59"/>
                    <a:pt x="1" y="60"/>
                  </a:cubicBezTo>
                  <a:cubicBezTo>
                    <a:pt x="0" y="62"/>
                    <a:pt x="6" y="66"/>
                    <a:pt x="8" y="67"/>
                  </a:cubicBezTo>
                  <a:cubicBezTo>
                    <a:pt x="9" y="68"/>
                    <a:pt x="11" y="69"/>
                    <a:pt x="12" y="70"/>
                  </a:cubicBezTo>
                  <a:cubicBezTo>
                    <a:pt x="12" y="71"/>
                    <a:pt x="12" y="72"/>
                    <a:pt x="13" y="72"/>
                  </a:cubicBezTo>
                  <a:cubicBezTo>
                    <a:pt x="13" y="73"/>
                    <a:pt x="14" y="73"/>
                    <a:pt x="14" y="74"/>
                  </a:cubicBezTo>
                  <a:cubicBezTo>
                    <a:pt x="15" y="75"/>
                    <a:pt x="13" y="76"/>
                    <a:pt x="14" y="78"/>
                  </a:cubicBezTo>
                  <a:cubicBezTo>
                    <a:pt x="15" y="78"/>
                    <a:pt x="16" y="78"/>
                    <a:pt x="16" y="79"/>
                  </a:cubicBezTo>
                  <a:cubicBezTo>
                    <a:pt x="17" y="80"/>
                    <a:pt x="17" y="79"/>
                    <a:pt x="17" y="81"/>
                  </a:cubicBezTo>
                  <a:cubicBezTo>
                    <a:pt x="17" y="80"/>
                    <a:pt x="18" y="79"/>
                    <a:pt x="19" y="79"/>
                  </a:cubicBez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59" name="Freeform 24">
              <a:extLst>
                <a:ext uri="{FF2B5EF4-FFF2-40B4-BE49-F238E27FC236}">
                  <a16:creationId xmlns:a16="http://schemas.microsoft.com/office/drawing/2014/main" id="{27673C3D-5803-0999-6398-8075F0A9D6CD}"/>
                </a:ext>
              </a:extLst>
            </p:cNvPr>
            <p:cNvSpPr>
              <a:spLocks noEditPoints="1"/>
            </p:cNvSpPr>
            <p:nvPr/>
          </p:nvSpPr>
          <p:spPr bwMode="auto">
            <a:xfrm>
              <a:off x="9263063" y="1708150"/>
              <a:ext cx="971550" cy="2233612"/>
            </a:xfrm>
            <a:custGeom>
              <a:avLst/>
              <a:gdLst>
                <a:gd name="T0" fmla="*/ 245 w 255"/>
                <a:gd name="T1" fmla="*/ 164 h 586"/>
                <a:gd name="T2" fmla="*/ 235 w 255"/>
                <a:gd name="T3" fmla="*/ 166 h 586"/>
                <a:gd name="T4" fmla="*/ 221 w 255"/>
                <a:gd name="T5" fmla="*/ 166 h 586"/>
                <a:gd name="T6" fmla="*/ 216 w 255"/>
                <a:gd name="T7" fmla="*/ 174 h 586"/>
                <a:gd name="T8" fmla="*/ 210 w 255"/>
                <a:gd name="T9" fmla="*/ 178 h 586"/>
                <a:gd name="T10" fmla="*/ 204 w 255"/>
                <a:gd name="T11" fmla="*/ 195 h 586"/>
                <a:gd name="T12" fmla="*/ 193 w 255"/>
                <a:gd name="T13" fmla="*/ 212 h 586"/>
                <a:gd name="T14" fmla="*/ 201 w 255"/>
                <a:gd name="T15" fmla="*/ 222 h 586"/>
                <a:gd name="T16" fmla="*/ 199 w 255"/>
                <a:gd name="T17" fmla="*/ 233 h 586"/>
                <a:gd name="T18" fmla="*/ 187 w 255"/>
                <a:gd name="T19" fmla="*/ 257 h 586"/>
                <a:gd name="T20" fmla="*/ 173 w 255"/>
                <a:gd name="T21" fmla="*/ 266 h 586"/>
                <a:gd name="T22" fmla="*/ 157 w 255"/>
                <a:gd name="T23" fmla="*/ 278 h 586"/>
                <a:gd name="T24" fmla="*/ 145 w 255"/>
                <a:gd name="T25" fmla="*/ 289 h 586"/>
                <a:gd name="T26" fmla="*/ 138 w 255"/>
                <a:gd name="T27" fmla="*/ 301 h 586"/>
                <a:gd name="T28" fmla="*/ 131 w 255"/>
                <a:gd name="T29" fmla="*/ 314 h 586"/>
                <a:gd name="T30" fmla="*/ 123 w 255"/>
                <a:gd name="T31" fmla="*/ 321 h 586"/>
                <a:gd name="T32" fmla="*/ 121 w 255"/>
                <a:gd name="T33" fmla="*/ 342 h 586"/>
                <a:gd name="T34" fmla="*/ 118 w 255"/>
                <a:gd name="T35" fmla="*/ 356 h 586"/>
                <a:gd name="T36" fmla="*/ 118 w 255"/>
                <a:gd name="T37" fmla="*/ 389 h 586"/>
                <a:gd name="T38" fmla="*/ 136 w 255"/>
                <a:gd name="T39" fmla="*/ 397 h 586"/>
                <a:gd name="T40" fmla="*/ 143 w 255"/>
                <a:gd name="T41" fmla="*/ 403 h 586"/>
                <a:gd name="T42" fmla="*/ 150 w 255"/>
                <a:gd name="T43" fmla="*/ 424 h 586"/>
                <a:gd name="T44" fmla="*/ 125 w 255"/>
                <a:gd name="T45" fmla="*/ 434 h 586"/>
                <a:gd name="T46" fmla="*/ 100 w 255"/>
                <a:gd name="T47" fmla="*/ 434 h 586"/>
                <a:gd name="T48" fmla="*/ 121 w 255"/>
                <a:gd name="T49" fmla="*/ 444 h 586"/>
                <a:gd name="T50" fmla="*/ 139 w 255"/>
                <a:gd name="T51" fmla="*/ 441 h 586"/>
                <a:gd name="T52" fmla="*/ 128 w 255"/>
                <a:gd name="T53" fmla="*/ 449 h 586"/>
                <a:gd name="T54" fmla="*/ 102 w 255"/>
                <a:gd name="T55" fmla="*/ 467 h 586"/>
                <a:gd name="T56" fmla="*/ 111 w 255"/>
                <a:gd name="T57" fmla="*/ 483 h 586"/>
                <a:gd name="T58" fmla="*/ 104 w 255"/>
                <a:gd name="T59" fmla="*/ 495 h 586"/>
                <a:gd name="T60" fmla="*/ 107 w 255"/>
                <a:gd name="T61" fmla="*/ 514 h 586"/>
                <a:gd name="T62" fmla="*/ 102 w 255"/>
                <a:gd name="T63" fmla="*/ 537 h 586"/>
                <a:gd name="T64" fmla="*/ 91 w 255"/>
                <a:gd name="T65" fmla="*/ 559 h 586"/>
                <a:gd name="T66" fmla="*/ 70 w 255"/>
                <a:gd name="T67" fmla="*/ 562 h 586"/>
                <a:gd name="T68" fmla="*/ 45 w 255"/>
                <a:gd name="T69" fmla="*/ 585 h 586"/>
                <a:gd name="T70" fmla="*/ 26 w 255"/>
                <a:gd name="T71" fmla="*/ 553 h 586"/>
                <a:gd name="T72" fmla="*/ 23 w 255"/>
                <a:gd name="T73" fmla="*/ 530 h 586"/>
                <a:gd name="T74" fmla="*/ 12 w 255"/>
                <a:gd name="T75" fmla="*/ 501 h 586"/>
                <a:gd name="T76" fmla="*/ 5 w 255"/>
                <a:gd name="T77" fmla="*/ 481 h 586"/>
                <a:gd name="T78" fmla="*/ 7 w 255"/>
                <a:gd name="T79" fmla="*/ 458 h 586"/>
                <a:gd name="T80" fmla="*/ 27 w 255"/>
                <a:gd name="T81" fmla="*/ 406 h 586"/>
                <a:gd name="T82" fmla="*/ 23 w 255"/>
                <a:gd name="T83" fmla="*/ 350 h 586"/>
                <a:gd name="T84" fmla="*/ 20 w 255"/>
                <a:gd name="T85" fmla="*/ 289 h 586"/>
                <a:gd name="T86" fmla="*/ 54 w 255"/>
                <a:gd name="T87" fmla="*/ 248 h 586"/>
                <a:gd name="T88" fmla="*/ 65 w 255"/>
                <a:gd name="T89" fmla="*/ 188 h 586"/>
                <a:gd name="T90" fmla="*/ 84 w 255"/>
                <a:gd name="T91" fmla="*/ 131 h 586"/>
                <a:gd name="T92" fmla="*/ 117 w 255"/>
                <a:gd name="T93" fmla="*/ 55 h 586"/>
                <a:gd name="T94" fmla="*/ 137 w 255"/>
                <a:gd name="T95" fmla="*/ 27 h 586"/>
                <a:gd name="T96" fmla="*/ 175 w 255"/>
                <a:gd name="T97" fmla="*/ 29 h 586"/>
                <a:gd name="T98" fmla="*/ 191 w 255"/>
                <a:gd name="T99" fmla="*/ 8 h 586"/>
                <a:gd name="T100" fmla="*/ 215 w 255"/>
                <a:gd name="T101" fmla="*/ 31 h 586"/>
                <a:gd name="T102" fmla="*/ 243 w 255"/>
                <a:gd name="T103" fmla="*/ 57 h 586"/>
                <a:gd name="T104" fmla="*/ 244 w 255"/>
                <a:gd name="T105" fmla="*/ 94 h 586"/>
                <a:gd name="T106" fmla="*/ 243 w 255"/>
                <a:gd name="T107" fmla="*/ 136 h 586"/>
                <a:gd name="T108" fmla="*/ 105 w 255"/>
                <a:gd name="T109" fmla="*/ 554 h 586"/>
                <a:gd name="T110" fmla="*/ 107 w 255"/>
                <a:gd name="T111" fmla="*/ 532 h 586"/>
                <a:gd name="T112" fmla="*/ 149 w 255"/>
                <a:gd name="T113" fmla="*/ 511 h 586"/>
                <a:gd name="T114" fmla="*/ 159 w 255"/>
                <a:gd name="T115" fmla="*/ 493 h 586"/>
                <a:gd name="T116" fmla="*/ 137 w 255"/>
                <a:gd name="T117" fmla="*/ 50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586">
                  <a:moveTo>
                    <a:pt x="254" y="163"/>
                  </a:moveTo>
                  <a:cubicBezTo>
                    <a:pt x="255" y="164"/>
                    <a:pt x="255" y="165"/>
                    <a:pt x="255" y="167"/>
                  </a:cubicBezTo>
                  <a:cubicBezTo>
                    <a:pt x="254" y="166"/>
                    <a:pt x="253" y="165"/>
                    <a:pt x="252" y="166"/>
                  </a:cubicBezTo>
                  <a:cubicBezTo>
                    <a:pt x="251" y="166"/>
                    <a:pt x="250" y="166"/>
                    <a:pt x="250" y="166"/>
                  </a:cubicBezTo>
                  <a:cubicBezTo>
                    <a:pt x="250" y="167"/>
                    <a:pt x="250" y="167"/>
                    <a:pt x="250" y="168"/>
                  </a:cubicBezTo>
                  <a:cubicBezTo>
                    <a:pt x="250" y="166"/>
                    <a:pt x="248" y="167"/>
                    <a:pt x="248" y="166"/>
                  </a:cubicBezTo>
                  <a:cubicBezTo>
                    <a:pt x="247" y="166"/>
                    <a:pt x="247" y="165"/>
                    <a:pt x="247" y="165"/>
                  </a:cubicBezTo>
                  <a:cubicBezTo>
                    <a:pt x="246" y="164"/>
                    <a:pt x="246" y="164"/>
                    <a:pt x="245" y="164"/>
                  </a:cubicBezTo>
                  <a:cubicBezTo>
                    <a:pt x="244" y="164"/>
                    <a:pt x="244" y="166"/>
                    <a:pt x="243" y="166"/>
                  </a:cubicBezTo>
                  <a:cubicBezTo>
                    <a:pt x="243" y="165"/>
                    <a:pt x="242" y="165"/>
                    <a:pt x="241" y="165"/>
                  </a:cubicBezTo>
                  <a:cubicBezTo>
                    <a:pt x="241" y="164"/>
                    <a:pt x="240" y="164"/>
                    <a:pt x="240" y="164"/>
                  </a:cubicBezTo>
                  <a:cubicBezTo>
                    <a:pt x="240" y="165"/>
                    <a:pt x="240" y="166"/>
                    <a:pt x="240" y="167"/>
                  </a:cubicBezTo>
                  <a:cubicBezTo>
                    <a:pt x="239" y="166"/>
                    <a:pt x="238" y="166"/>
                    <a:pt x="238" y="165"/>
                  </a:cubicBezTo>
                  <a:cubicBezTo>
                    <a:pt x="238" y="165"/>
                    <a:pt x="238" y="166"/>
                    <a:pt x="237" y="166"/>
                  </a:cubicBezTo>
                  <a:cubicBezTo>
                    <a:pt x="237" y="165"/>
                    <a:pt x="236" y="164"/>
                    <a:pt x="236" y="164"/>
                  </a:cubicBezTo>
                  <a:cubicBezTo>
                    <a:pt x="235" y="165"/>
                    <a:pt x="235" y="166"/>
                    <a:pt x="235" y="166"/>
                  </a:cubicBezTo>
                  <a:cubicBezTo>
                    <a:pt x="235" y="168"/>
                    <a:pt x="234" y="170"/>
                    <a:pt x="233" y="170"/>
                  </a:cubicBezTo>
                  <a:cubicBezTo>
                    <a:pt x="233" y="169"/>
                    <a:pt x="233" y="168"/>
                    <a:pt x="233" y="167"/>
                  </a:cubicBezTo>
                  <a:cubicBezTo>
                    <a:pt x="232" y="166"/>
                    <a:pt x="231" y="166"/>
                    <a:pt x="230" y="166"/>
                  </a:cubicBezTo>
                  <a:cubicBezTo>
                    <a:pt x="228" y="164"/>
                    <a:pt x="227" y="161"/>
                    <a:pt x="225" y="160"/>
                  </a:cubicBezTo>
                  <a:cubicBezTo>
                    <a:pt x="225" y="162"/>
                    <a:pt x="226" y="165"/>
                    <a:pt x="225" y="167"/>
                  </a:cubicBezTo>
                  <a:cubicBezTo>
                    <a:pt x="224" y="167"/>
                    <a:pt x="224" y="165"/>
                    <a:pt x="224" y="165"/>
                  </a:cubicBezTo>
                  <a:cubicBezTo>
                    <a:pt x="223" y="165"/>
                    <a:pt x="222" y="166"/>
                    <a:pt x="222" y="166"/>
                  </a:cubicBezTo>
                  <a:cubicBezTo>
                    <a:pt x="222" y="166"/>
                    <a:pt x="222" y="166"/>
                    <a:pt x="221" y="166"/>
                  </a:cubicBezTo>
                  <a:cubicBezTo>
                    <a:pt x="221" y="165"/>
                    <a:pt x="222" y="164"/>
                    <a:pt x="221" y="163"/>
                  </a:cubicBezTo>
                  <a:cubicBezTo>
                    <a:pt x="220" y="162"/>
                    <a:pt x="218" y="163"/>
                    <a:pt x="218" y="165"/>
                  </a:cubicBezTo>
                  <a:cubicBezTo>
                    <a:pt x="218" y="166"/>
                    <a:pt x="219" y="167"/>
                    <a:pt x="218" y="168"/>
                  </a:cubicBezTo>
                  <a:cubicBezTo>
                    <a:pt x="218" y="168"/>
                    <a:pt x="217" y="168"/>
                    <a:pt x="216" y="168"/>
                  </a:cubicBezTo>
                  <a:cubicBezTo>
                    <a:pt x="218" y="169"/>
                    <a:pt x="218" y="169"/>
                    <a:pt x="218" y="170"/>
                  </a:cubicBezTo>
                  <a:cubicBezTo>
                    <a:pt x="218" y="171"/>
                    <a:pt x="217" y="171"/>
                    <a:pt x="217" y="171"/>
                  </a:cubicBezTo>
                  <a:cubicBezTo>
                    <a:pt x="218" y="172"/>
                    <a:pt x="218" y="172"/>
                    <a:pt x="218" y="172"/>
                  </a:cubicBezTo>
                  <a:cubicBezTo>
                    <a:pt x="219" y="174"/>
                    <a:pt x="217" y="174"/>
                    <a:pt x="216" y="174"/>
                  </a:cubicBezTo>
                  <a:cubicBezTo>
                    <a:pt x="216" y="174"/>
                    <a:pt x="221" y="174"/>
                    <a:pt x="220" y="177"/>
                  </a:cubicBezTo>
                  <a:cubicBezTo>
                    <a:pt x="217" y="176"/>
                    <a:pt x="214" y="175"/>
                    <a:pt x="213" y="173"/>
                  </a:cubicBezTo>
                  <a:cubicBezTo>
                    <a:pt x="211" y="172"/>
                    <a:pt x="210" y="169"/>
                    <a:pt x="207" y="169"/>
                  </a:cubicBezTo>
                  <a:cubicBezTo>
                    <a:pt x="208" y="170"/>
                    <a:pt x="208" y="170"/>
                    <a:pt x="209" y="171"/>
                  </a:cubicBezTo>
                  <a:cubicBezTo>
                    <a:pt x="210" y="172"/>
                    <a:pt x="210" y="173"/>
                    <a:pt x="210" y="174"/>
                  </a:cubicBezTo>
                  <a:cubicBezTo>
                    <a:pt x="212" y="176"/>
                    <a:pt x="213" y="176"/>
                    <a:pt x="215" y="178"/>
                  </a:cubicBezTo>
                  <a:cubicBezTo>
                    <a:pt x="214" y="178"/>
                    <a:pt x="213" y="179"/>
                    <a:pt x="212" y="179"/>
                  </a:cubicBezTo>
                  <a:cubicBezTo>
                    <a:pt x="212" y="179"/>
                    <a:pt x="211" y="178"/>
                    <a:pt x="210" y="178"/>
                  </a:cubicBezTo>
                  <a:cubicBezTo>
                    <a:pt x="210" y="180"/>
                    <a:pt x="213" y="180"/>
                    <a:pt x="213" y="181"/>
                  </a:cubicBezTo>
                  <a:cubicBezTo>
                    <a:pt x="212" y="183"/>
                    <a:pt x="211" y="182"/>
                    <a:pt x="211" y="184"/>
                  </a:cubicBezTo>
                  <a:cubicBezTo>
                    <a:pt x="208" y="185"/>
                    <a:pt x="206" y="183"/>
                    <a:pt x="204" y="184"/>
                  </a:cubicBezTo>
                  <a:cubicBezTo>
                    <a:pt x="203" y="185"/>
                    <a:pt x="203" y="186"/>
                    <a:pt x="202" y="186"/>
                  </a:cubicBezTo>
                  <a:cubicBezTo>
                    <a:pt x="201" y="187"/>
                    <a:pt x="199" y="186"/>
                    <a:pt x="199" y="186"/>
                  </a:cubicBezTo>
                  <a:cubicBezTo>
                    <a:pt x="196" y="188"/>
                    <a:pt x="200" y="188"/>
                    <a:pt x="201" y="190"/>
                  </a:cubicBezTo>
                  <a:cubicBezTo>
                    <a:pt x="202" y="191"/>
                    <a:pt x="202" y="191"/>
                    <a:pt x="203" y="192"/>
                  </a:cubicBezTo>
                  <a:cubicBezTo>
                    <a:pt x="203" y="193"/>
                    <a:pt x="204" y="193"/>
                    <a:pt x="204" y="195"/>
                  </a:cubicBezTo>
                  <a:cubicBezTo>
                    <a:pt x="205" y="196"/>
                    <a:pt x="204" y="195"/>
                    <a:pt x="204" y="196"/>
                  </a:cubicBezTo>
                  <a:cubicBezTo>
                    <a:pt x="204" y="197"/>
                    <a:pt x="204" y="198"/>
                    <a:pt x="204" y="199"/>
                  </a:cubicBezTo>
                  <a:cubicBezTo>
                    <a:pt x="204" y="201"/>
                    <a:pt x="203" y="201"/>
                    <a:pt x="201" y="201"/>
                  </a:cubicBezTo>
                  <a:cubicBezTo>
                    <a:pt x="201" y="201"/>
                    <a:pt x="201" y="202"/>
                    <a:pt x="202" y="202"/>
                  </a:cubicBezTo>
                  <a:cubicBezTo>
                    <a:pt x="200" y="203"/>
                    <a:pt x="200" y="204"/>
                    <a:pt x="200" y="205"/>
                  </a:cubicBezTo>
                  <a:cubicBezTo>
                    <a:pt x="198" y="205"/>
                    <a:pt x="198" y="205"/>
                    <a:pt x="197" y="207"/>
                  </a:cubicBezTo>
                  <a:cubicBezTo>
                    <a:pt x="196" y="208"/>
                    <a:pt x="196" y="210"/>
                    <a:pt x="195" y="211"/>
                  </a:cubicBezTo>
                  <a:cubicBezTo>
                    <a:pt x="194" y="211"/>
                    <a:pt x="192" y="211"/>
                    <a:pt x="193" y="212"/>
                  </a:cubicBezTo>
                  <a:cubicBezTo>
                    <a:pt x="194" y="213"/>
                    <a:pt x="196" y="213"/>
                    <a:pt x="197" y="213"/>
                  </a:cubicBezTo>
                  <a:cubicBezTo>
                    <a:pt x="197" y="213"/>
                    <a:pt x="199" y="213"/>
                    <a:pt x="199" y="214"/>
                  </a:cubicBezTo>
                  <a:cubicBezTo>
                    <a:pt x="199" y="214"/>
                    <a:pt x="198" y="215"/>
                    <a:pt x="198" y="215"/>
                  </a:cubicBezTo>
                  <a:cubicBezTo>
                    <a:pt x="198" y="216"/>
                    <a:pt x="199" y="217"/>
                    <a:pt x="199" y="218"/>
                  </a:cubicBezTo>
                  <a:cubicBezTo>
                    <a:pt x="197" y="218"/>
                    <a:pt x="196" y="216"/>
                    <a:pt x="196" y="215"/>
                  </a:cubicBezTo>
                  <a:cubicBezTo>
                    <a:pt x="193" y="217"/>
                    <a:pt x="196" y="219"/>
                    <a:pt x="197" y="220"/>
                  </a:cubicBezTo>
                  <a:cubicBezTo>
                    <a:pt x="198" y="221"/>
                    <a:pt x="198" y="221"/>
                    <a:pt x="199" y="223"/>
                  </a:cubicBezTo>
                  <a:cubicBezTo>
                    <a:pt x="200" y="222"/>
                    <a:pt x="200" y="221"/>
                    <a:pt x="201" y="222"/>
                  </a:cubicBezTo>
                  <a:cubicBezTo>
                    <a:pt x="202" y="222"/>
                    <a:pt x="203" y="224"/>
                    <a:pt x="202" y="224"/>
                  </a:cubicBezTo>
                  <a:cubicBezTo>
                    <a:pt x="202" y="225"/>
                    <a:pt x="201" y="225"/>
                    <a:pt x="201" y="225"/>
                  </a:cubicBezTo>
                  <a:cubicBezTo>
                    <a:pt x="200" y="226"/>
                    <a:pt x="201" y="225"/>
                    <a:pt x="201" y="226"/>
                  </a:cubicBezTo>
                  <a:cubicBezTo>
                    <a:pt x="202" y="226"/>
                    <a:pt x="202" y="225"/>
                    <a:pt x="203" y="226"/>
                  </a:cubicBezTo>
                  <a:cubicBezTo>
                    <a:pt x="203" y="227"/>
                    <a:pt x="202" y="228"/>
                    <a:pt x="203" y="228"/>
                  </a:cubicBezTo>
                  <a:cubicBezTo>
                    <a:pt x="203" y="228"/>
                    <a:pt x="203" y="228"/>
                    <a:pt x="204" y="227"/>
                  </a:cubicBezTo>
                  <a:cubicBezTo>
                    <a:pt x="206" y="227"/>
                    <a:pt x="202" y="231"/>
                    <a:pt x="202" y="231"/>
                  </a:cubicBezTo>
                  <a:cubicBezTo>
                    <a:pt x="201" y="233"/>
                    <a:pt x="200" y="236"/>
                    <a:pt x="199" y="233"/>
                  </a:cubicBezTo>
                  <a:cubicBezTo>
                    <a:pt x="198" y="233"/>
                    <a:pt x="199" y="234"/>
                    <a:pt x="198" y="234"/>
                  </a:cubicBezTo>
                  <a:cubicBezTo>
                    <a:pt x="198" y="235"/>
                    <a:pt x="197" y="235"/>
                    <a:pt x="197" y="236"/>
                  </a:cubicBezTo>
                  <a:cubicBezTo>
                    <a:pt x="196" y="237"/>
                    <a:pt x="196" y="238"/>
                    <a:pt x="195" y="238"/>
                  </a:cubicBezTo>
                  <a:cubicBezTo>
                    <a:pt x="194" y="239"/>
                    <a:pt x="194" y="240"/>
                    <a:pt x="193" y="241"/>
                  </a:cubicBezTo>
                  <a:cubicBezTo>
                    <a:pt x="192" y="242"/>
                    <a:pt x="191" y="243"/>
                    <a:pt x="191" y="245"/>
                  </a:cubicBezTo>
                  <a:cubicBezTo>
                    <a:pt x="190" y="248"/>
                    <a:pt x="189" y="251"/>
                    <a:pt x="188" y="253"/>
                  </a:cubicBezTo>
                  <a:cubicBezTo>
                    <a:pt x="187" y="254"/>
                    <a:pt x="187" y="255"/>
                    <a:pt x="187" y="256"/>
                  </a:cubicBezTo>
                  <a:cubicBezTo>
                    <a:pt x="187" y="257"/>
                    <a:pt x="187" y="257"/>
                    <a:pt x="187" y="257"/>
                  </a:cubicBezTo>
                  <a:cubicBezTo>
                    <a:pt x="186" y="258"/>
                    <a:pt x="186" y="257"/>
                    <a:pt x="186" y="257"/>
                  </a:cubicBezTo>
                  <a:cubicBezTo>
                    <a:pt x="184" y="257"/>
                    <a:pt x="184" y="258"/>
                    <a:pt x="184" y="258"/>
                  </a:cubicBezTo>
                  <a:cubicBezTo>
                    <a:pt x="183" y="258"/>
                    <a:pt x="182" y="257"/>
                    <a:pt x="181" y="259"/>
                  </a:cubicBezTo>
                  <a:cubicBezTo>
                    <a:pt x="181" y="260"/>
                    <a:pt x="182" y="264"/>
                    <a:pt x="180" y="262"/>
                  </a:cubicBezTo>
                  <a:cubicBezTo>
                    <a:pt x="179" y="261"/>
                    <a:pt x="180" y="260"/>
                    <a:pt x="179" y="260"/>
                  </a:cubicBezTo>
                  <a:cubicBezTo>
                    <a:pt x="178" y="261"/>
                    <a:pt x="178" y="262"/>
                    <a:pt x="178" y="263"/>
                  </a:cubicBezTo>
                  <a:cubicBezTo>
                    <a:pt x="177" y="264"/>
                    <a:pt x="177" y="264"/>
                    <a:pt x="175" y="263"/>
                  </a:cubicBezTo>
                  <a:cubicBezTo>
                    <a:pt x="174" y="263"/>
                    <a:pt x="172" y="264"/>
                    <a:pt x="173" y="266"/>
                  </a:cubicBezTo>
                  <a:cubicBezTo>
                    <a:pt x="172" y="264"/>
                    <a:pt x="170" y="267"/>
                    <a:pt x="169" y="268"/>
                  </a:cubicBezTo>
                  <a:cubicBezTo>
                    <a:pt x="168" y="271"/>
                    <a:pt x="167" y="276"/>
                    <a:pt x="165" y="271"/>
                  </a:cubicBezTo>
                  <a:cubicBezTo>
                    <a:pt x="165" y="270"/>
                    <a:pt x="164" y="267"/>
                    <a:pt x="162" y="267"/>
                  </a:cubicBezTo>
                  <a:cubicBezTo>
                    <a:pt x="161" y="268"/>
                    <a:pt x="164" y="273"/>
                    <a:pt x="164" y="274"/>
                  </a:cubicBezTo>
                  <a:cubicBezTo>
                    <a:pt x="162" y="274"/>
                    <a:pt x="161" y="272"/>
                    <a:pt x="160" y="273"/>
                  </a:cubicBezTo>
                  <a:cubicBezTo>
                    <a:pt x="160" y="273"/>
                    <a:pt x="159" y="272"/>
                    <a:pt x="159" y="272"/>
                  </a:cubicBezTo>
                  <a:cubicBezTo>
                    <a:pt x="157" y="273"/>
                    <a:pt x="160" y="276"/>
                    <a:pt x="159" y="277"/>
                  </a:cubicBezTo>
                  <a:cubicBezTo>
                    <a:pt x="158" y="278"/>
                    <a:pt x="158" y="278"/>
                    <a:pt x="157" y="278"/>
                  </a:cubicBezTo>
                  <a:cubicBezTo>
                    <a:pt x="156" y="279"/>
                    <a:pt x="156" y="281"/>
                    <a:pt x="156" y="282"/>
                  </a:cubicBezTo>
                  <a:cubicBezTo>
                    <a:pt x="154" y="282"/>
                    <a:pt x="155" y="285"/>
                    <a:pt x="154" y="284"/>
                  </a:cubicBezTo>
                  <a:cubicBezTo>
                    <a:pt x="152" y="284"/>
                    <a:pt x="153" y="281"/>
                    <a:pt x="151" y="281"/>
                  </a:cubicBezTo>
                  <a:cubicBezTo>
                    <a:pt x="149" y="281"/>
                    <a:pt x="148" y="282"/>
                    <a:pt x="149" y="283"/>
                  </a:cubicBezTo>
                  <a:cubicBezTo>
                    <a:pt x="150" y="283"/>
                    <a:pt x="153" y="283"/>
                    <a:pt x="151" y="284"/>
                  </a:cubicBezTo>
                  <a:cubicBezTo>
                    <a:pt x="150" y="285"/>
                    <a:pt x="148" y="283"/>
                    <a:pt x="147" y="284"/>
                  </a:cubicBezTo>
                  <a:cubicBezTo>
                    <a:pt x="146" y="284"/>
                    <a:pt x="146" y="286"/>
                    <a:pt x="146" y="287"/>
                  </a:cubicBezTo>
                  <a:cubicBezTo>
                    <a:pt x="146" y="287"/>
                    <a:pt x="145" y="288"/>
                    <a:pt x="145" y="289"/>
                  </a:cubicBezTo>
                  <a:cubicBezTo>
                    <a:pt x="144" y="290"/>
                    <a:pt x="144" y="290"/>
                    <a:pt x="143" y="291"/>
                  </a:cubicBezTo>
                  <a:cubicBezTo>
                    <a:pt x="142" y="291"/>
                    <a:pt x="141" y="291"/>
                    <a:pt x="140" y="292"/>
                  </a:cubicBezTo>
                  <a:cubicBezTo>
                    <a:pt x="141" y="292"/>
                    <a:pt x="143" y="293"/>
                    <a:pt x="145" y="293"/>
                  </a:cubicBezTo>
                  <a:cubicBezTo>
                    <a:pt x="144" y="295"/>
                    <a:pt x="140" y="293"/>
                    <a:pt x="142" y="296"/>
                  </a:cubicBezTo>
                  <a:cubicBezTo>
                    <a:pt x="143" y="297"/>
                    <a:pt x="145" y="297"/>
                    <a:pt x="144" y="298"/>
                  </a:cubicBezTo>
                  <a:cubicBezTo>
                    <a:pt x="143" y="299"/>
                    <a:pt x="141" y="300"/>
                    <a:pt x="141" y="300"/>
                  </a:cubicBezTo>
                  <a:cubicBezTo>
                    <a:pt x="140" y="300"/>
                    <a:pt x="140" y="298"/>
                    <a:pt x="139" y="298"/>
                  </a:cubicBezTo>
                  <a:cubicBezTo>
                    <a:pt x="138" y="298"/>
                    <a:pt x="138" y="300"/>
                    <a:pt x="138" y="301"/>
                  </a:cubicBezTo>
                  <a:cubicBezTo>
                    <a:pt x="137" y="303"/>
                    <a:pt x="136" y="300"/>
                    <a:pt x="135" y="299"/>
                  </a:cubicBezTo>
                  <a:cubicBezTo>
                    <a:pt x="132" y="301"/>
                    <a:pt x="131" y="294"/>
                    <a:pt x="129" y="293"/>
                  </a:cubicBezTo>
                  <a:cubicBezTo>
                    <a:pt x="128" y="295"/>
                    <a:pt x="130" y="298"/>
                    <a:pt x="132" y="300"/>
                  </a:cubicBezTo>
                  <a:cubicBezTo>
                    <a:pt x="133" y="301"/>
                    <a:pt x="135" y="304"/>
                    <a:pt x="134" y="306"/>
                  </a:cubicBezTo>
                  <a:cubicBezTo>
                    <a:pt x="134" y="306"/>
                    <a:pt x="133" y="306"/>
                    <a:pt x="133" y="307"/>
                  </a:cubicBezTo>
                  <a:cubicBezTo>
                    <a:pt x="132" y="308"/>
                    <a:pt x="133" y="308"/>
                    <a:pt x="133" y="309"/>
                  </a:cubicBezTo>
                  <a:cubicBezTo>
                    <a:pt x="134" y="310"/>
                    <a:pt x="134" y="310"/>
                    <a:pt x="133" y="311"/>
                  </a:cubicBezTo>
                  <a:cubicBezTo>
                    <a:pt x="132" y="312"/>
                    <a:pt x="132" y="313"/>
                    <a:pt x="131" y="314"/>
                  </a:cubicBezTo>
                  <a:cubicBezTo>
                    <a:pt x="130" y="314"/>
                    <a:pt x="130" y="313"/>
                    <a:pt x="129" y="314"/>
                  </a:cubicBezTo>
                  <a:cubicBezTo>
                    <a:pt x="128" y="314"/>
                    <a:pt x="128" y="314"/>
                    <a:pt x="128" y="315"/>
                  </a:cubicBezTo>
                  <a:cubicBezTo>
                    <a:pt x="127" y="315"/>
                    <a:pt x="128" y="316"/>
                    <a:pt x="127" y="316"/>
                  </a:cubicBezTo>
                  <a:cubicBezTo>
                    <a:pt x="127" y="316"/>
                    <a:pt x="126" y="316"/>
                    <a:pt x="126" y="315"/>
                  </a:cubicBezTo>
                  <a:cubicBezTo>
                    <a:pt x="125" y="315"/>
                    <a:pt x="124" y="313"/>
                    <a:pt x="123" y="313"/>
                  </a:cubicBezTo>
                  <a:cubicBezTo>
                    <a:pt x="120" y="313"/>
                    <a:pt x="121" y="314"/>
                    <a:pt x="121" y="315"/>
                  </a:cubicBezTo>
                  <a:cubicBezTo>
                    <a:pt x="122" y="317"/>
                    <a:pt x="121" y="319"/>
                    <a:pt x="122" y="321"/>
                  </a:cubicBezTo>
                  <a:cubicBezTo>
                    <a:pt x="122" y="321"/>
                    <a:pt x="123" y="321"/>
                    <a:pt x="123" y="321"/>
                  </a:cubicBezTo>
                  <a:cubicBezTo>
                    <a:pt x="123" y="322"/>
                    <a:pt x="123" y="323"/>
                    <a:pt x="123" y="323"/>
                  </a:cubicBezTo>
                  <a:cubicBezTo>
                    <a:pt x="124" y="324"/>
                    <a:pt x="126" y="324"/>
                    <a:pt x="126" y="325"/>
                  </a:cubicBezTo>
                  <a:cubicBezTo>
                    <a:pt x="126" y="326"/>
                    <a:pt x="125" y="326"/>
                    <a:pt x="125" y="327"/>
                  </a:cubicBezTo>
                  <a:cubicBezTo>
                    <a:pt x="124" y="328"/>
                    <a:pt x="124" y="328"/>
                    <a:pt x="124" y="329"/>
                  </a:cubicBezTo>
                  <a:cubicBezTo>
                    <a:pt x="124" y="331"/>
                    <a:pt x="124" y="333"/>
                    <a:pt x="123" y="335"/>
                  </a:cubicBezTo>
                  <a:cubicBezTo>
                    <a:pt x="122" y="336"/>
                    <a:pt x="121" y="336"/>
                    <a:pt x="121" y="337"/>
                  </a:cubicBezTo>
                  <a:cubicBezTo>
                    <a:pt x="121" y="339"/>
                    <a:pt x="121" y="338"/>
                    <a:pt x="121" y="340"/>
                  </a:cubicBezTo>
                  <a:cubicBezTo>
                    <a:pt x="121" y="340"/>
                    <a:pt x="121" y="341"/>
                    <a:pt x="121" y="342"/>
                  </a:cubicBezTo>
                  <a:cubicBezTo>
                    <a:pt x="121" y="342"/>
                    <a:pt x="122" y="342"/>
                    <a:pt x="122" y="342"/>
                  </a:cubicBezTo>
                  <a:cubicBezTo>
                    <a:pt x="122" y="343"/>
                    <a:pt x="122" y="344"/>
                    <a:pt x="122" y="344"/>
                  </a:cubicBezTo>
                  <a:cubicBezTo>
                    <a:pt x="122" y="346"/>
                    <a:pt x="123" y="345"/>
                    <a:pt x="124" y="347"/>
                  </a:cubicBezTo>
                  <a:cubicBezTo>
                    <a:pt x="125" y="348"/>
                    <a:pt x="124" y="350"/>
                    <a:pt x="123" y="349"/>
                  </a:cubicBezTo>
                  <a:cubicBezTo>
                    <a:pt x="122" y="349"/>
                    <a:pt x="121" y="346"/>
                    <a:pt x="120" y="346"/>
                  </a:cubicBezTo>
                  <a:cubicBezTo>
                    <a:pt x="118" y="346"/>
                    <a:pt x="120" y="348"/>
                    <a:pt x="119" y="349"/>
                  </a:cubicBezTo>
                  <a:cubicBezTo>
                    <a:pt x="117" y="349"/>
                    <a:pt x="119" y="353"/>
                    <a:pt x="117" y="351"/>
                  </a:cubicBezTo>
                  <a:cubicBezTo>
                    <a:pt x="115" y="353"/>
                    <a:pt x="117" y="354"/>
                    <a:pt x="118" y="356"/>
                  </a:cubicBezTo>
                  <a:cubicBezTo>
                    <a:pt x="119" y="358"/>
                    <a:pt x="116" y="359"/>
                    <a:pt x="118" y="361"/>
                  </a:cubicBezTo>
                  <a:cubicBezTo>
                    <a:pt x="120" y="363"/>
                    <a:pt x="118" y="363"/>
                    <a:pt x="118" y="366"/>
                  </a:cubicBezTo>
                  <a:cubicBezTo>
                    <a:pt x="118" y="366"/>
                    <a:pt x="118" y="367"/>
                    <a:pt x="118" y="368"/>
                  </a:cubicBezTo>
                  <a:cubicBezTo>
                    <a:pt x="118" y="369"/>
                    <a:pt x="117" y="370"/>
                    <a:pt x="118" y="371"/>
                  </a:cubicBezTo>
                  <a:cubicBezTo>
                    <a:pt x="118" y="373"/>
                    <a:pt x="118" y="374"/>
                    <a:pt x="118" y="376"/>
                  </a:cubicBezTo>
                  <a:cubicBezTo>
                    <a:pt x="118" y="378"/>
                    <a:pt x="119" y="379"/>
                    <a:pt x="120" y="381"/>
                  </a:cubicBezTo>
                  <a:cubicBezTo>
                    <a:pt x="120" y="382"/>
                    <a:pt x="121" y="385"/>
                    <a:pt x="120" y="386"/>
                  </a:cubicBezTo>
                  <a:cubicBezTo>
                    <a:pt x="120" y="387"/>
                    <a:pt x="118" y="387"/>
                    <a:pt x="118" y="389"/>
                  </a:cubicBezTo>
                  <a:cubicBezTo>
                    <a:pt x="118" y="390"/>
                    <a:pt x="121" y="391"/>
                    <a:pt x="122" y="391"/>
                  </a:cubicBezTo>
                  <a:cubicBezTo>
                    <a:pt x="123" y="391"/>
                    <a:pt x="124" y="389"/>
                    <a:pt x="126" y="391"/>
                  </a:cubicBezTo>
                  <a:cubicBezTo>
                    <a:pt x="128" y="392"/>
                    <a:pt x="127" y="393"/>
                    <a:pt x="127" y="394"/>
                  </a:cubicBezTo>
                  <a:cubicBezTo>
                    <a:pt x="127" y="396"/>
                    <a:pt x="128" y="397"/>
                    <a:pt x="129" y="396"/>
                  </a:cubicBezTo>
                  <a:cubicBezTo>
                    <a:pt x="130" y="395"/>
                    <a:pt x="129" y="393"/>
                    <a:pt x="130" y="392"/>
                  </a:cubicBezTo>
                  <a:cubicBezTo>
                    <a:pt x="132" y="391"/>
                    <a:pt x="133" y="392"/>
                    <a:pt x="134" y="393"/>
                  </a:cubicBezTo>
                  <a:cubicBezTo>
                    <a:pt x="134" y="394"/>
                    <a:pt x="133" y="395"/>
                    <a:pt x="134" y="396"/>
                  </a:cubicBezTo>
                  <a:cubicBezTo>
                    <a:pt x="134" y="396"/>
                    <a:pt x="135" y="397"/>
                    <a:pt x="136" y="397"/>
                  </a:cubicBezTo>
                  <a:cubicBezTo>
                    <a:pt x="137" y="398"/>
                    <a:pt x="137" y="399"/>
                    <a:pt x="138" y="400"/>
                  </a:cubicBezTo>
                  <a:cubicBezTo>
                    <a:pt x="138" y="400"/>
                    <a:pt x="138" y="400"/>
                    <a:pt x="138" y="401"/>
                  </a:cubicBezTo>
                  <a:cubicBezTo>
                    <a:pt x="138" y="401"/>
                    <a:pt x="138" y="402"/>
                    <a:pt x="138" y="402"/>
                  </a:cubicBezTo>
                  <a:cubicBezTo>
                    <a:pt x="141" y="403"/>
                    <a:pt x="141" y="400"/>
                    <a:pt x="141" y="399"/>
                  </a:cubicBezTo>
                  <a:cubicBezTo>
                    <a:pt x="141" y="397"/>
                    <a:pt x="141" y="394"/>
                    <a:pt x="142" y="396"/>
                  </a:cubicBezTo>
                  <a:cubicBezTo>
                    <a:pt x="143" y="398"/>
                    <a:pt x="143" y="400"/>
                    <a:pt x="144" y="401"/>
                  </a:cubicBezTo>
                  <a:cubicBezTo>
                    <a:pt x="144" y="402"/>
                    <a:pt x="145" y="402"/>
                    <a:pt x="145" y="403"/>
                  </a:cubicBezTo>
                  <a:cubicBezTo>
                    <a:pt x="145" y="404"/>
                    <a:pt x="144" y="403"/>
                    <a:pt x="143" y="403"/>
                  </a:cubicBezTo>
                  <a:cubicBezTo>
                    <a:pt x="142" y="405"/>
                    <a:pt x="146" y="405"/>
                    <a:pt x="145" y="406"/>
                  </a:cubicBezTo>
                  <a:cubicBezTo>
                    <a:pt x="145" y="407"/>
                    <a:pt x="142" y="405"/>
                    <a:pt x="143" y="408"/>
                  </a:cubicBezTo>
                  <a:cubicBezTo>
                    <a:pt x="143" y="408"/>
                    <a:pt x="144" y="408"/>
                    <a:pt x="145" y="409"/>
                  </a:cubicBezTo>
                  <a:cubicBezTo>
                    <a:pt x="145" y="410"/>
                    <a:pt x="145" y="411"/>
                    <a:pt x="145" y="411"/>
                  </a:cubicBezTo>
                  <a:cubicBezTo>
                    <a:pt x="146" y="413"/>
                    <a:pt x="146" y="411"/>
                    <a:pt x="147" y="410"/>
                  </a:cubicBezTo>
                  <a:cubicBezTo>
                    <a:pt x="150" y="410"/>
                    <a:pt x="150" y="417"/>
                    <a:pt x="153" y="419"/>
                  </a:cubicBezTo>
                  <a:cubicBezTo>
                    <a:pt x="154" y="420"/>
                    <a:pt x="156" y="421"/>
                    <a:pt x="154" y="422"/>
                  </a:cubicBezTo>
                  <a:cubicBezTo>
                    <a:pt x="152" y="423"/>
                    <a:pt x="150" y="422"/>
                    <a:pt x="150" y="424"/>
                  </a:cubicBezTo>
                  <a:cubicBezTo>
                    <a:pt x="150" y="426"/>
                    <a:pt x="154" y="423"/>
                    <a:pt x="155" y="424"/>
                  </a:cubicBezTo>
                  <a:cubicBezTo>
                    <a:pt x="156" y="426"/>
                    <a:pt x="152" y="426"/>
                    <a:pt x="151" y="426"/>
                  </a:cubicBezTo>
                  <a:cubicBezTo>
                    <a:pt x="149" y="427"/>
                    <a:pt x="148" y="429"/>
                    <a:pt x="147" y="430"/>
                  </a:cubicBezTo>
                  <a:cubicBezTo>
                    <a:pt x="145" y="431"/>
                    <a:pt x="144" y="434"/>
                    <a:pt x="142" y="435"/>
                  </a:cubicBezTo>
                  <a:cubicBezTo>
                    <a:pt x="140" y="436"/>
                    <a:pt x="140" y="437"/>
                    <a:pt x="139" y="438"/>
                  </a:cubicBezTo>
                  <a:cubicBezTo>
                    <a:pt x="138" y="439"/>
                    <a:pt x="136" y="440"/>
                    <a:pt x="134" y="440"/>
                  </a:cubicBezTo>
                  <a:cubicBezTo>
                    <a:pt x="130" y="440"/>
                    <a:pt x="130" y="436"/>
                    <a:pt x="127" y="434"/>
                  </a:cubicBezTo>
                  <a:cubicBezTo>
                    <a:pt x="126" y="434"/>
                    <a:pt x="126" y="434"/>
                    <a:pt x="125" y="434"/>
                  </a:cubicBezTo>
                  <a:cubicBezTo>
                    <a:pt x="125" y="434"/>
                    <a:pt x="124" y="433"/>
                    <a:pt x="124" y="433"/>
                  </a:cubicBezTo>
                  <a:cubicBezTo>
                    <a:pt x="122" y="432"/>
                    <a:pt x="122" y="434"/>
                    <a:pt x="120" y="434"/>
                  </a:cubicBezTo>
                  <a:cubicBezTo>
                    <a:pt x="119" y="434"/>
                    <a:pt x="117" y="434"/>
                    <a:pt x="116" y="433"/>
                  </a:cubicBezTo>
                  <a:cubicBezTo>
                    <a:pt x="114" y="431"/>
                    <a:pt x="115" y="431"/>
                    <a:pt x="113" y="432"/>
                  </a:cubicBezTo>
                  <a:cubicBezTo>
                    <a:pt x="111" y="429"/>
                    <a:pt x="110" y="433"/>
                    <a:pt x="108" y="432"/>
                  </a:cubicBezTo>
                  <a:cubicBezTo>
                    <a:pt x="106" y="432"/>
                    <a:pt x="104" y="428"/>
                    <a:pt x="104" y="432"/>
                  </a:cubicBezTo>
                  <a:cubicBezTo>
                    <a:pt x="104" y="433"/>
                    <a:pt x="104" y="433"/>
                    <a:pt x="103" y="434"/>
                  </a:cubicBezTo>
                  <a:cubicBezTo>
                    <a:pt x="103" y="434"/>
                    <a:pt x="101" y="434"/>
                    <a:pt x="100" y="434"/>
                  </a:cubicBezTo>
                  <a:cubicBezTo>
                    <a:pt x="99" y="434"/>
                    <a:pt x="96" y="433"/>
                    <a:pt x="95" y="434"/>
                  </a:cubicBezTo>
                  <a:cubicBezTo>
                    <a:pt x="93" y="435"/>
                    <a:pt x="99" y="436"/>
                    <a:pt x="100" y="436"/>
                  </a:cubicBezTo>
                  <a:cubicBezTo>
                    <a:pt x="102" y="437"/>
                    <a:pt x="105" y="435"/>
                    <a:pt x="108" y="437"/>
                  </a:cubicBezTo>
                  <a:cubicBezTo>
                    <a:pt x="108" y="437"/>
                    <a:pt x="111" y="441"/>
                    <a:pt x="112" y="439"/>
                  </a:cubicBezTo>
                  <a:cubicBezTo>
                    <a:pt x="112" y="437"/>
                    <a:pt x="109" y="437"/>
                    <a:pt x="109" y="435"/>
                  </a:cubicBezTo>
                  <a:cubicBezTo>
                    <a:pt x="112" y="434"/>
                    <a:pt x="114" y="438"/>
                    <a:pt x="116" y="439"/>
                  </a:cubicBezTo>
                  <a:cubicBezTo>
                    <a:pt x="117" y="440"/>
                    <a:pt x="118" y="440"/>
                    <a:pt x="119" y="441"/>
                  </a:cubicBezTo>
                  <a:cubicBezTo>
                    <a:pt x="120" y="441"/>
                    <a:pt x="120" y="443"/>
                    <a:pt x="121" y="444"/>
                  </a:cubicBezTo>
                  <a:cubicBezTo>
                    <a:pt x="122" y="443"/>
                    <a:pt x="121" y="442"/>
                    <a:pt x="123" y="442"/>
                  </a:cubicBezTo>
                  <a:cubicBezTo>
                    <a:pt x="124" y="442"/>
                    <a:pt x="124" y="444"/>
                    <a:pt x="126" y="444"/>
                  </a:cubicBezTo>
                  <a:cubicBezTo>
                    <a:pt x="127" y="444"/>
                    <a:pt x="127" y="443"/>
                    <a:pt x="128" y="443"/>
                  </a:cubicBezTo>
                  <a:cubicBezTo>
                    <a:pt x="130" y="444"/>
                    <a:pt x="130" y="444"/>
                    <a:pt x="131" y="443"/>
                  </a:cubicBezTo>
                  <a:cubicBezTo>
                    <a:pt x="132" y="442"/>
                    <a:pt x="132" y="442"/>
                    <a:pt x="133" y="441"/>
                  </a:cubicBezTo>
                  <a:cubicBezTo>
                    <a:pt x="134" y="441"/>
                    <a:pt x="135" y="441"/>
                    <a:pt x="136" y="441"/>
                  </a:cubicBezTo>
                  <a:cubicBezTo>
                    <a:pt x="137" y="441"/>
                    <a:pt x="137" y="442"/>
                    <a:pt x="137" y="442"/>
                  </a:cubicBezTo>
                  <a:cubicBezTo>
                    <a:pt x="138" y="442"/>
                    <a:pt x="138" y="441"/>
                    <a:pt x="139" y="441"/>
                  </a:cubicBezTo>
                  <a:cubicBezTo>
                    <a:pt x="139" y="442"/>
                    <a:pt x="139" y="443"/>
                    <a:pt x="139" y="444"/>
                  </a:cubicBezTo>
                  <a:cubicBezTo>
                    <a:pt x="140" y="445"/>
                    <a:pt x="141" y="445"/>
                    <a:pt x="141" y="446"/>
                  </a:cubicBezTo>
                  <a:cubicBezTo>
                    <a:pt x="142" y="448"/>
                    <a:pt x="141" y="449"/>
                    <a:pt x="140" y="450"/>
                  </a:cubicBezTo>
                  <a:cubicBezTo>
                    <a:pt x="139" y="450"/>
                    <a:pt x="137" y="450"/>
                    <a:pt x="136" y="452"/>
                  </a:cubicBezTo>
                  <a:cubicBezTo>
                    <a:pt x="135" y="452"/>
                    <a:pt x="134" y="454"/>
                    <a:pt x="133" y="454"/>
                  </a:cubicBezTo>
                  <a:cubicBezTo>
                    <a:pt x="133" y="455"/>
                    <a:pt x="133" y="457"/>
                    <a:pt x="131" y="457"/>
                  </a:cubicBezTo>
                  <a:cubicBezTo>
                    <a:pt x="130" y="457"/>
                    <a:pt x="130" y="456"/>
                    <a:pt x="130" y="455"/>
                  </a:cubicBezTo>
                  <a:cubicBezTo>
                    <a:pt x="129" y="453"/>
                    <a:pt x="130" y="450"/>
                    <a:pt x="128" y="449"/>
                  </a:cubicBezTo>
                  <a:cubicBezTo>
                    <a:pt x="126" y="450"/>
                    <a:pt x="126" y="453"/>
                    <a:pt x="126" y="455"/>
                  </a:cubicBezTo>
                  <a:cubicBezTo>
                    <a:pt x="126" y="455"/>
                    <a:pt x="127" y="456"/>
                    <a:pt x="127" y="457"/>
                  </a:cubicBezTo>
                  <a:cubicBezTo>
                    <a:pt x="126" y="459"/>
                    <a:pt x="126" y="458"/>
                    <a:pt x="125" y="459"/>
                  </a:cubicBezTo>
                  <a:cubicBezTo>
                    <a:pt x="123" y="461"/>
                    <a:pt x="120" y="466"/>
                    <a:pt x="116" y="463"/>
                  </a:cubicBezTo>
                  <a:cubicBezTo>
                    <a:pt x="115" y="464"/>
                    <a:pt x="116" y="465"/>
                    <a:pt x="116" y="466"/>
                  </a:cubicBezTo>
                  <a:cubicBezTo>
                    <a:pt x="115" y="467"/>
                    <a:pt x="115" y="467"/>
                    <a:pt x="114" y="467"/>
                  </a:cubicBezTo>
                  <a:cubicBezTo>
                    <a:pt x="112" y="469"/>
                    <a:pt x="112" y="468"/>
                    <a:pt x="109" y="468"/>
                  </a:cubicBezTo>
                  <a:cubicBezTo>
                    <a:pt x="107" y="467"/>
                    <a:pt x="104" y="467"/>
                    <a:pt x="102" y="467"/>
                  </a:cubicBezTo>
                  <a:cubicBezTo>
                    <a:pt x="100" y="467"/>
                    <a:pt x="98" y="467"/>
                    <a:pt x="100" y="468"/>
                  </a:cubicBezTo>
                  <a:cubicBezTo>
                    <a:pt x="102" y="469"/>
                    <a:pt x="105" y="468"/>
                    <a:pt x="107" y="469"/>
                  </a:cubicBezTo>
                  <a:cubicBezTo>
                    <a:pt x="108" y="469"/>
                    <a:pt x="111" y="471"/>
                    <a:pt x="112" y="472"/>
                  </a:cubicBezTo>
                  <a:cubicBezTo>
                    <a:pt x="115" y="477"/>
                    <a:pt x="105" y="473"/>
                    <a:pt x="104" y="474"/>
                  </a:cubicBezTo>
                  <a:cubicBezTo>
                    <a:pt x="104" y="474"/>
                    <a:pt x="109" y="477"/>
                    <a:pt x="109" y="477"/>
                  </a:cubicBezTo>
                  <a:cubicBezTo>
                    <a:pt x="110" y="477"/>
                    <a:pt x="112" y="477"/>
                    <a:pt x="112" y="479"/>
                  </a:cubicBezTo>
                  <a:cubicBezTo>
                    <a:pt x="112" y="481"/>
                    <a:pt x="111" y="480"/>
                    <a:pt x="109" y="480"/>
                  </a:cubicBezTo>
                  <a:cubicBezTo>
                    <a:pt x="109" y="481"/>
                    <a:pt x="111" y="482"/>
                    <a:pt x="111" y="483"/>
                  </a:cubicBezTo>
                  <a:cubicBezTo>
                    <a:pt x="111" y="484"/>
                    <a:pt x="111" y="485"/>
                    <a:pt x="111" y="486"/>
                  </a:cubicBezTo>
                  <a:cubicBezTo>
                    <a:pt x="109" y="486"/>
                    <a:pt x="108" y="483"/>
                    <a:pt x="107" y="484"/>
                  </a:cubicBezTo>
                  <a:cubicBezTo>
                    <a:pt x="107" y="485"/>
                    <a:pt x="109" y="488"/>
                    <a:pt x="109" y="489"/>
                  </a:cubicBezTo>
                  <a:cubicBezTo>
                    <a:pt x="109" y="490"/>
                    <a:pt x="108" y="491"/>
                    <a:pt x="108" y="492"/>
                  </a:cubicBezTo>
                  <a:cubicBezTo>
                    <a:pt x="109" y="493"/>
                    <a:pt x="110" y="494"/>
                    <a:pt x="109" y="495"/>
                  </a:cubicBezTo>
                  <a:cubicBezTo>
                    <a:pt x="107" y="497"/>
                    <a:pt x="106" y="493"/>
                    <a:pt x="105" y="492"/>
                  </a:cubicBezTo>
                  <a:cubicBezTo>
                    <a:pt x="105" y="493"/>
                    <a:pt x="105" y="494"/>
                    <a:pt x="105" y="495"/>
                  </a:cubicBezTo>
                  <a:cubicBezTo>
                    <a:pt x="105" y="495"/>
                    <a:pt x="104" y="495"/>
                    <a:pt x="104" y="495"/>
                  </a:cubicBezTo>
                  <a:cubicBezTo>
                    <a:pt x="103" y="497"/>
                    <a:pt x="106" y="498"/>
                    <a:pt x="107" y="499"/>
                  </a:cubicBezTo>
                  <a:cubicBezTo>
                    <a:pt x="107" y="499"/>
                    <a:pt x="108" y="502"/>
                    <a:pt x="108" y="502"/>
                  </a:cubicBezTo>
                  <a:cubicBezTo>
                    <a:pt x="108" y="503"/>
                    <a:pt x="107" y="502"/>
                    <a:pt x="107" y="503"/>
                  </a:cubicBezTo>
                  <a:cubicBezTo>
                    <a:pt x="107" y="504"/>
                    <a:pt x="107" y="504"/>
                    <a:pt x="106" y="505"/>
                  </a:cubicBezTo>
                  <a:cubicBezTo>
                    <a:pt x="106" y="505"/>
                    <a:pt x="105" y="505"/>
                    <a:pt x="104" y="506"/>
                  </a:cubicBezTo>
                  <a:cubicBezTo>
                    <a:pt x="104" y="508"/>
                    <a:pt x="106" y="507"/>
                    <a:pt x="107" y="508"/>
                  </a:cubicBezTo>
                  <a:cubicBezTo>
                    <a:pt x="108" y="509"/>
                    <a:pt x="108" y="510"/>
                    <a:pt x="108" y="512"/>
                  </a:cubicBezTo>
                  <a:cubicBezTo>
                    <a:pt x="108" y="513"/>
                    <a:pt x="107" y="513"/>
                    <a:pt x="107" y="514"/>
                  </a:cubicBezTo>
                  <a:cubicBezTo>
                    <a:pt x="106" y="515"/>
                    <a:pt x="106" y="516"/>
                    <a:pt x="106" y="516"/>
                  </a:cubicBezTo>
                  <a:cubicBezTo>
                    <a:pt x="105" y="518"/>
                    <a:pt x="103" y="520"/>
                    <a:pt x="104" y="522"/>
                  </a:cubicBezTo>
                  <a:cubicBezTo>
                    <a:pt x="104" y="523"/>
                    <a:pt x="108" y="526"/>
                    <a:pt x="105" y="526"/>
                  </a:cubicBezTo>
                  <a:cubicBezTo>
                    <a:pt x="104" y="528"/>
                    <a:pt x="104" y="530"/>
                    <a:pt x="103" y="532"/>
                  </a:cubicBezTo>
                  <a:cubicBezTo>
                    <a:pt x="103" y="533"/>
                    <a:pt x="103" y="534"/>
                    <a:pt x="103" y="535"/>
                  </a:cubicBezTo>
                  <a:cubicBezTo>
                    <a:pt x="103" y="535"/>
                    <a:pt x="103" y="535"/>
                    <a:pt x="103" y="536"/>
                  </a:cubicBezTo>
                  <a:cubicBezTo>
                    <a:pt x="103" y="536"/>
                    <a:pt x="103" y="536"/>
                    <a:pt x="103" y="536"/>
                  </a:cubicBezTo>
                  <a:cubicBezTo>
                    <a:pt x="102" y="536"/>
                    <a:pt x="102" y="537"/>
                    <a:pt x="102" y="537"/>
                  </a:cubicBezTo>
                  <a:cubicBezTo>
                    <a:pt x="102" y="538"/>
                    <a:pt x="103" y="539"/>
                    <a:pt x="102" y="540"/>
                  </a:cubicBezTo>
                  <a:cubicBezTo>
                    <a:pt x="101" y="541"/>
                    <a:pt x="100" y="540"/>
                    <a:pt x="99" y="542"/>
                  </a:cubicBezTo>
                  <a:cubicBezTo>
                    <a:pt x="99" y="543"/>
                    <a:pt x="99" y="544"/>
                    <a:pt x="98" y="545"/>
                  </a:cubicBezTo>
                  <a:cubicBezTo>
                    <a:pt x="98" y="545"/>
                    <a:pt x="97" y="546"/>
                    <a:pt x="97" y="546"/>
                  </a:cubicBezTo>
                  <a:cubicBezTo>
                    <a:pt x="97" y="547"/>
                    <a:pt x="97" y="549"/>
                    <a:pt x="97" y="550"/>
                  </a:cubicBezTo>
                  <a:cubicBezTo>
                    <a:pt x="97" y="551"/>
                    <a:pt x="96" y="552"/>
                    <a:pt x="96" y="553"/>
                  </a:cubicBezTo>
                  <a:cubicBezTo>
                    <a:pt x="95" y="555"/>
                    <a:pt x="95" y="556"/>
                    <a:pt x="94" y="558"/>
                  </a:cubicBezTo>
                  <a:cubicBezTo>
                    <a:pt x="93" y="559"/>
                    <a:pt x="91" y="561"/>
                    <a:pt x="91" y="559"/>
                  </a:cubicBezTo>
                  <a:cubicBezTo>
                    <a:pt x="90" y="558"/>
                    <a:pt x="85" y="555"/>
                    <a:pt x="85" y="557"/>
                  </a:cubicBezTo>
                  <a:cubicBezTo>
                    <a:pt x="84" y="557"/>
                    <a:pt x="83" y="557"/>
                    <a:pt x="83" y="557"/>
                  </a:cubicBezTo>
                  <a:cubicBezTo>
                    <a:pt x="82" y="557"/>
                    <a:pt x="82" y="558"/>
                    <a:pt x="81" y="558"/>
                  </a:cubicBezTo>
                  <a:cubicBezTo>
                    <a:pt x="81" y="558"/>
                    <a:pt x="80" y="557"/>
                    <a:pt x="80" y="557"/>
                  </a:cubicBezTo>
                  <a:cubicBezTo>
                    <a:pt x="79" y="557"/>
                    <a:pt x="78" y="558"/>
                    <a:pt x="77" y="558"/>
                  </a:cubicBezTo>
                  <a:cubicBezTo>
                    <a:pt x="76" y="558"/>
                    <a:pt x="75" y="557"/>
                    <a:pt x="73" y="558"/>
                  </a:cubicBezTo>
                  <a:cubicBezTo>
                    <a:pt x="72" y="558"/>
                    <a:pt x="70" y="557"/>
                    <a:pt x="68" y="558"/>
                  </a:cubicBezTo>
                  <a:cubicBezTo>
                    <a:pt x="68" y="559"/>
                    <a:pt x="72" y="561"/>
                    <a:pt x="70" y="562"/>
                  </a:cubicBezTo>
                  <a:cubicBezTo>
                    <a:pt x="69" y="564"/>
                    <a:pt x="67" y="561"/>
                    <a:pt x="65" y="561"/>
                  </a:cubicBezTo>
                  <a:cubicBezTo>
                    <a:pt x="65" y="562"/>
                    <a:pt x="65" y="562"/>
                    <a:pt x="65" y="563"/>
                  </a:cubicBezTo>
                  <a:cubicBezTo>
                    <a:pt x="63" y="565"/>
                    <a:pt x="59" y="569"/>
                    <a:pt x="60" y="572"/>
                  </a:cubicBezTo>
                  <a:cubicBezTo>
                    <a:pt x="60" y="575"/>
                    <a:pt x="63" y="578"/>
                    <a:pt x="63" y="580"/>
                  </a:cubicBezTo>
                  <a:cubicBezTo>
                    <a:pt x="62" y="581"/>
                    <a:pt x="61" y="583"/>
                    <a:pt x="60" y="584"/>
                  </a:cubicBezTo>
                  <a:cubicBezTo>
                    <a:pt x="58" y="585"/>
                    <a:pt x="57" y="584"/>
                    <a:pt x="55" y="583"/>
                  </a:cubicBezTo>
                  <a:cubicBezTo>
                    <a:pt x="54" y="583"/>
                    <a:pt x="53" y="583"/>
                    <a:pt x="51" y="583"/>
                  </a:cubicBezTo>
                  <a:cubicBezTo>
                    <a:pt x="49" y="584"/>
                    <a:pt x="47" y="584"/>
                    <a:pt x="45" y="585"/>
                  </a:cubicBezTo>
                  <a:cubicBezTo>
                    <a:pt x="43" y="586"/>
                    <a:pt x="38" y="585"/>
                    <a:pt x="36" y="583"/>
                  </a:cubicBezTo>
                  <a:cubicBezTo>
                    <a:pt x="35" y="582"/>
                    <a:pt x="35" y="579"/>
                    <a:pt x="35" y="578"/>
                  </a:cubicBezTo>
                  <a:cubicBezTo>
                    <a:pt x="36" y="576"/>
                    <a:pt x="37" y="576"/>
                    <a:pt x="37" y="574"/>
                  </a:cubicBezTo>
                  <a:cubicBezTo>
                    <a:pt x="37" y="573"/>
                    <a:pt x="36" y="573"/>
                    <a:pt x="35" y="572"/>
                  </a:cubicBezTo>
                  <a:cubicBezTo>
                    <a:pt x="35" y="571"/>
                    <a:pt x="35" y="570"/>
                    <a:pt x="35" y="569"/>
                  </a:cubicBezTo>
                  <a:cubicBezTo>
                    <a:pt x="34" y="568"/>
                    <a:pt x="33" y="567"/>
                    <a:pt x="32" y="565"/>
                  </a:cubicBezTo>
                  <a:cubicBezTo>
                    <a:pt x="31" y="563"/>
                    <a:pt x="30" y="561"/>
                    <a:pt x="29" y="559"/>
                  </a:cubicBezTo>
                  <a:cubicBezTo>
                    <a:pt x="28" y="557"/>
                    <a:pt x="27" y="555"/>
                    <a:pt x="26" y="553"/>
                  </a:cubicBezTo>
                  <a:cubicBezTo>
                    <a:pt x="28" y="553"/>
                    <a:pt x="29" y="555"/>
                    <a:pt x="31" y="555"/>
                  </a:cubicBezTo>
                  <a:cubicBezTo>
                    <a:pt x="32" y="555"/>
                    <a:pt x="34" y="553"/>
                    <a:pt x="32" y="553"/>
                  </a:cubicBezTo>
                  <a:cubicBezTo>
                    <a:pt x="31" y="551"/>
                    <a:pt x="27" y="548"/>
                    <a:pt x="30" y="547"/>
                  </a:cubicBezTo>
                  <a:cubicBezTo>
                    <a:pt x="32" y="546"/>
                    <a:pt x="34" y="549"/>
                    <a:pt x="35" y="545"/>
                  </a:cubicBezTo>
                  <a:cubicBezTo>
                    <a:pt x="35" y="544"/>
                    <a:pt x="35" y="542"/>
                    <a:pt x="34" y="541"/>
                  </a:cubicBezTo>
                  <a:cubicBezTo>
                    <a:pt x="34" y="540"/>
                    <a:pt x="33" y="540"/>
                    <a:pt x="32" y="540"/>
                  </a:cubicBezTo>
                  <a:cubicBezTo>
                    <a:pt x="29" y="540"/>
                    <a:pt x="29" y="537"/>
                    <a:pt x="28" y="535"/>
                  </a:cubicBezTo>
                  <a:cubicBezTo>
                    <a:pt x="27" y="532"/>
                    <a:pt x="24" y="532"/>
                    <a:pt x="23" y="530"/>
                  </a:cubicBezTo>
                  <a:cubicBezTo>
                    <a:pt x="22" y="529"/>
                    <a:pt x="22" y="527"/>
                    <a:pt x="22" y="526"/>
                  </a:cubicBezTo>
                  <a:cubicBezTo>
                    <a:pt x="22" y="525"/>
                    <a:pt x="21" y="524"/>
                    <a:pt x="20" y="523"/>
                  </a:cubicBezTo>
                  <a:cubicBezTo>
                    <a:pt x="19" y="520"/>
                    <a:pt x="19" y="517"/>
                    <a:pt x="18" y="514"/>
                  </a:cubicBezTo>
                  <a:cubicBezTo>
                    <a:pt x="18" y="513"/>
                    <a:pt x="18" y="511"/>
                    <a:pt x="17" y="511"/>
                  </a:cubicBezTo>
                  <a:cubicBezTo>
                    <a:pt x="16" y="512"/>
                    <a:pt x="16" y="514"/>
                    <a:pt x="16" y="515"/>
                  </a:cubicBezTo>
                  <a:cubicBezTo>
                    <a:pt x="15" y="513"/>
                    <a:pt x="15" y="511"/>
                    <a:pt x="15" y="508"/>
                  </a:cubicBezTo>
                  <a:cubicBezTo>
                    <a:pt x="14" y="506"/>
                    <a:pt x="14" y="504"/>
                    <a:pt x="13" y="502"/>
                  </a:cubicBezTo>
                  <a:cubicBezTo>
                    <a:pt x="12" y="502"/>
                    <a:pt x="12" y="502"/>
                    <a:pt x="12" y="501"/>
                  </a:cubicBezTo>
                  <a:cubicBezTo>
                    <a:pt x="12" y="500"/>
                    <a:pt x="12" y="500"/>
                    <a:pt x="12" y="499"/>
                  </a:cubicBezTo>
                  <a:cubicBezTo>
                    <a:pt x="12" y="498"/>
                    <a:pt x="9" y="497"/>
                    <a:pt x="11" y="496"/>
                  </a:cubicBezTo>
                  <a:cubicBezTo>
                    <a:pt x="11" y="494"/>
                    <a:pt x="12" y="493"/>
                    <a:pt x="12" y="491"/>
                  </a:cubicBezTo>
                  <a:cubicBezTo>
                    <a:pt x="12" y="490"/>
                    <a:pt x="12" y="489"/>
                    <a:pt x="12" y="487"/>
                  </a:cubicBezTo>
                  <a:cubicBezTo>
                    <a:pt x="13" y="484"/>
                    <a:pt x="14" y="482"/>
                    <a:pt x="13" y="480"/>
                  </a:cubicBezTo>
                  <a:cubicBezTo>
                    <a:pt x="12" y="476"/>
                    <a:pt x="10" y="481"/>
                    <a:pt x="9" y="481"/>
                  </a:cubicBezTo>
                  <a:cubicBezTo>
                    <a:pt x="6" y="484"/>
                    <a:pt x="8" y="478"/>
                    <a:pt x="7" y="478"/>
                  </a:cubicBezTo>
                  <a:cubicBezTo>
                    <a:pt x="7" y="478"/>
                    <a:pt x="5" y="480"/>
                    <a:pt x="5" y="481"/>
                  </a:cubicBezTo>
                  <a:cubicBezTo>
                    <a:pt x="4" y="480"/>
                    <a:pt x="4" y="478"/>
                    <a:pt x="4" y="477"/>
                  </a:cubicBezTo>
                  <a:cubicBezTo>
                    <a:pt x="2" y="479"/>
                    <a:pt x="0" y="477"/>
                    <a:pt x="1" y="475"/>
                  </a:cubicBezTo>
                  <a:cubicBezTo>
                    <a:pt x="2" y="471"/>
                    <a:pt x="2" y="469"/>
                    <a:pt x="1" y="466"/>
                  </a:cubicBezTo>
                  <a:cubicBezTo>
                    <a:pt x="1" y="464"/>
                    <a:pt x="1" y="463"/>
                    <a:pt x="1" y="461"/>
                  </a:cubicBezTo>
                  <a:cubicBezTo>
                    <a:pt x="1" y="460"/>
                    <a:pt x="0" y="459"/>
                    <a:pt x="0" y="457"/>
                  </a:cubicBezTo>
                  <a:cubicBezTo>
                    <a:pt x="0" y="455"/>
                    <a:pt x="0" y="451"/>
                    <a:pt x="2" y="450"/>
                  </a:cubicBezTo>
                  <a:cubicBezTo>
                    <a:pt x="1" y="450"/>
                    <a:pt x="1" y="450"/>
                    <a:pt x="1" y="450"/>
                  </a:cubicBezTo>
                  <a:cubicBezTo>
                    <a:pt x="7" y="450"/>
                    <a:pt x="3" y="457"/>
                    <a:pt x="7" y="458"/>
                  </a:cubicBezTo>
                  <a:cubicBezTo>
                    <a:pt x="10" y="460"/>
                    <a:pt x="11" y="451"/>
                    <a:pt x="11" y="449"/>
                  </a:cubicBezTo>
                  <a:cubicBezTo>
                    <a:pt x="12" y="446"/>
                    <a:pt x="13" y="444"/>
                    <a:pt x="12" y="440"/>
                  </a:cubicBezTo>
                  <a:cubicBezTo>
                    <a:pt x="12" y="438"/>
                    <a:pt x="11" y="435"/>
                    <a:pt x="11" y="432"/>
                  </a:cubicBezTo>
                  <a:cubicBezTo>
                    <a:pt x="11" y="430"/>
                    <a:pt x="13" y="430"/>
                    <a:pt x="14" y="428"/>
                  </a:cubicBezTo>
                  <a:cubicBezTo>
                    <a:pt x="16" y="426"/>
                    <a:pt x="13" y="424"/>
                    <a:pt x="14" y="421"/>
                  </a:cubicBezTo>
                  <a:cubicBezTo>
                    <a:pt x="15" y="419"/>
                    <a:pt x="18" y="420"/>
                    <a:pt x="20" y="419"/>
                  </a:cubicBezTo>
                  <a:cubicBezTo>
                    <a:pt x="22" y="418"/>
                    <a:pt x="24" y="416"/>
                    <a:pt x="25" y="414"/>
                  </a:cubicBezTo>
                  <a:cubicBezTo>
                    <a:pt x="27" y="411"/>
                    <a:pt x="27" y="409"/>
                    <a:pt x="27" y="406"/>
                  </a:cubicBezTo>
                  <a:cubicBezTo>
                    <a:pt x="27" y="403"/>
                    <a:pt x="28" y="401"/>
                    <a:pt x="28" y="398"/>
                  </a:cubicBezTo>
                  <a:cubicBezTo>
                    <a:pt x="28" y="393"/>
                    <a:pt x="24" y="388"/>
                    <a:pt x="23" y="383"/>
                  </a:cubicBezTo>
                  <a:cubicBezTo>
                    <a:pt x="23" y="381"/>
                    <a:pt x="21" y="377"/>
                    <a:pt x="23" y="375"/>
                  </a:cubicBezTo>
                  <a:cubicBezTo>
                    <a:pt x="24" y="374"/>
                    <a:pt x="28" y="374"/>
                    <a:pt x="30" y="374"/>
                  </a:cubicBezTo>
                  <a:cubicBezTo>
                    <a:pt x="31" y="373"/>
                    <a:pt x="31" y="371"/>
                    <a:pt x="32" y="369"/>
                  </a:cubicBezTo>
                  <a:cubicBezTo>
                    <a:pt x="33" y="367"/>
                    <a:pt x="33" y="366"/>
                    <a:pt x="33" y="363"/>
                  </a:cubicBezTo>
                  <a:cubicBezTo>
                    <a:pt x="33" y="360"/>
                    <a:pt x="31" y="355"/>
                    <a:pt x="28" y="353"/>
                  </a:cubicBezTo>
                  <a:cubicBezTo>
                    <a:pt x="26" y="352"/>
                    <a:pt x="24" y="352"/>
                    <a:pt x="23" y="350"/>
                  </a:cubicBezTo>
                  <a:cubicBezTo>
                    <a:pt x="21" y="348"/>
                    <a:pt x="20" y="346"/>
                    <a:pt x="20" y="344"/>
                  </a:cubicBezTo>
                  <a:cubicBezTo>
                    <a:pt x="20" y="341"/>
                    <a:pt x="21" y="339"/>
                    <a:pt x="21" y="336"/>
                  </a:cubicBezTo>
                  <a:cubicBezTo>
                    <a:pt x="22" y="334"/>
                    <a:pt x="22" y="331"/>
                    <a:pt x="22" y="328"/>
                  </a:cubicBezTo>
                  <a:cubicBezTo>
                    <a:pt x="23" y="323"/>
                    <a:pt x="21" y="319"/>
                    <a:pt x="20" y="314"/>
                  </a:cubicBezTo>
                  <a:cubicBezTo>
                    <a:pt x="19" y="312"/>
                    <a:pt x="18" y="310"/>
                    <a:pt x="19" y="308"/>
                  </a:cubicBezTo>
                  <a:cubicBezTo>
                    <a:pt x="19" y="305"/>
                    <a:pt x="20" y="303"/>
                    <a:pt x="19" y="300"/>
                  </a:cubicBezTo>
                  <a:cubicBezTo>
                    <a:pt x="18" y="298"/>
                    <a:pt x="18" y="297"/>
                    <a:pt x="19" y="295"/>
                  </a:cubicBezTo>
                  <a:cubicBezTo>
                    <a:pt x="20" y="292"/>
                    <a:pt x="21" y="292"/>
                    <a:pt x="20" y="289"/>
                  </a:cubicBezTo>
                  <a:cubicBezTo>
                    <a:pt x="18" y="285"/>
                    <a:pt x="15" y="281"/>
                    <a:pt x="18" y="276"/>
                  </a:cubicBezTo>
                  <a:cubicBezTo>
                    <a:pt x="19" y="274"/>
                    <a:pt x="21" y="273"/>
                    <a:pt x="21" y="270"/>
                  </a:cubicBezTo>
                  <a:cubicBezTo>
                    <a:pt x="21" y="268"/>
                    <a:pt x="20" y="267"/>
                    <a:pt x="22" y="264"/>
                  </a:cubicBezTo>
                  <a:cubicBezTo>
                    <a:pt x="24" y="261"/>
                    <a:pt x="26" y="256"/>
                    <a:pt x="28" y="252"/>
                  </a:cubicBezTo>
                  <a:cubicBezTo>
                    <a:pt x="31" y="249"/>
                    <a:pt x="36" y="246"/>
                    <a:pt x="40" y="245"/>
                  </a:cubicBezTo>
                  <a:cubicBezTo>
                    <a:pt x="42" y="245"/>
                    <a:pt x="45" y="245"/>
                    <a:pt x="47" y="246"/>
                  </a:cubicBezTo>
                  <a:cubicBezTo>
                    <a:pt x="48" y="246"/>
                    <a:pt x="49" y="246"/>
                    <a:pt x="50" y="246"/>
                  </a:cubicBezTo>
                  <a:cubicBezTo>
                    <a:pt x="51" y="246"/>
                    <a:pt x="53" y="248"/>
                    <a:pt x="54" y="248"/>
                  </a:cubicBezTo>
                  <a:cubicBezTo>
                    <a:pt x="58" y="248"/>
                    <a:pt x="59" y="240"/>
                    <a:pt x="59" y="237"/>
                  </a:cubicBezTo>
                  <a:cubicBezTo>
                    <a:pt x="59" y="235"/>
                    <a:pt x="59" y="233"/>
                    <a:pt x="59" y="231"/>
                  </a:cubicBezTo>
                  <a:cubicBezTo>
                    <a:pt x="58" y="228"/>
                    <a:pt x="57" y="228"/>
                    <a:pt x="55" y="226"/>
                  </a:cubicBezTo>
                  <a:cubicBezTo>
                    <a:pt x="52" y="225"/>
                    <a:pt x="47" y="222"/>
                    <a:pt x="50" y="218"/>
                  </a:cubicBezTo>
                  <a:cubicBezTo>
                    <a:pt x="51" y="217"/>
                    <a:pt x="53" y="215"/>
                    <a:pt x="54" y="214"/>
                  </a:cubicBezTo>
                  <a:cubicBezTo>
                    <a:pt x="55" y="212"/>
                    <a:pt x="56" y="209"/>
                    <a:pt x="57" y="207"/>
                  </a:cubicBezTo>
                  <a:cubicBezTo>
                    <a:pt x="59" y="203"/>
                    <a:pt x="62" y="199"/>
                    <a:pt x="63" y="195"/>
                  </a:cubicBezTo>
                  <a:cubicBezTo>
                    <a:pt x="63" y="192"/>
                    <a:pt x="64" y="191"/>
                    <a:pt x="65" y="188"/>
                  </a:cubicBezTo>
                  <a:cubicBezTo>
                    <a:pt x="66" y="186"/>
                    <a:pt x="66" y="184"/>
                    <a:pt x="66" y="181"/>
                  </a:cubicBezTo>
                  <a:cubicBezTo>
                    <a:pt x="66" y="179"/>
                    <a:pt x="66" y="176"/>
                    <a:pt x="66" y="173"/>
                  </a:cubicBezTo>
                  <a:cubicBezTo>
                    <a:pt x="66" y="171"/>
                    <a:pt x="68" y="169"/>
                    <a:pt x="68" y="166"/>
                  </a:cubicBezTo>
                  <a:cubicBezTo>
                    <a:pt x="69" y="162"/>
                    <a:pt x="67" y="158"/>
                    <a:pt x="66" y="154"/>
                  </a:cubicBezTo>
                  <a:cubicBezTo>
                    <a:pt x="65" y="148"/>
                    <a:pt x="70" y="150"/>
                    <a:pt x="74" y="149"/>
                  </a:cubicBezTo>
                  <a:cubicBezTo>
                    <a:pt x="76" y="148"/>
                    <a:pt x="78" y="147"/>
                    <a:pt x="80" y="146"/>
                  </a:cubicBezTo>
                  <a:cubicBezTo>
                    <a:pt x="81" y="145"/>
                    <a:pt x="83" y="144"/>
                    <a:pt x="84" y="143"/>
                  </a:cubicBezTo>
                  <a:cubicBezTo>
                    <a:pt x="86" y="139"/>
                    <a:pt x="82" y="135"/>
                    <a:pt x="84" y="131"/>
                  </a:cubicBezTo>
                  <a:cubicBezTo>
                    <a:pt x="85" y="129"/>
                    <a:pt x="87" y="128"/>
                    <a:pt x="88" y="127"/>
                  </a:cubicBezTo>
                  <a:cubicBezTo>
                    <a:pt x="90" y="124"/>
                    <a:pt x="90" y="122"/>
                    <a:pt x="91" y="120"/>
                  </a:cubicBezTo>
                  <a:cubicBezTo>
                    <a:pt x="92" y="115"/>
                    <a:pt x="95" y="111"/>
                    <a:pt x="99" y="108"/>
                  </a:cubicBezTo>
                  <a:cubicBezTo>
                    <a:pt x="102" y="106"/>
                    <a:pt x="104" y="102"/>
                    <a:pt x="103" y="98"/>
                  </a:cubicBezTo>
                  <a:cubicBezTo>
                    <a:pt x="103" y="93"/>
                    <a:pt x="98" y="90"/>
                    <a:pt x="97" y="86"/>
                  </a:cubicBezTo>
                  <a:cubicBezTo>
                    <a:pt x="96" y="80"/>
                    <a:pt x="101" y="82"/>
                    <a:pt x="104" y="79"/>
                  </a:cubicBezTo>
                  <a:cubicBezTo>
                    <a:pt x="107" y="76"/>
                    <a:pt x="107" y="70"/>
                    <a:pt x="108" y="65"/>
                  </a:cubicBezTo>
                  <a:cubicBezTo>
                    <a:pt x="109" y="61"/>
                    <a:pt x="114" y="58"/>
                    <a:pt x="117" y="55"/>
                  </a:cubicBezTo>
                  <a:cubicBezTo>
                    <a:pt x="118" y="54"/>
                    <a:pt x="119" y="51"/>
                    <a:pt x="121" y="51"/>
                  </a:cubicBezTo>
                  <a:cubicBezTo>
                    <a:pt x="122" y="51"/>
                    <a:pt x="125" y="53"/>
                    <a:pt x="126" y="54"/>
                  </a:cubicBezTo>
                  <a:cubicBezTo>
                    <a:pt x="128" y="55"/>
                    <a:pt x="130" y="57"/>
                    <a:pt x="132" y="57"/>
                  </a:cubicBezTo>
                  <a:cubicBezTo>
                    <a:pt x="133" y="57"/>
                    <a:pt x="133" y="55"/>
                    <a:pt x="134" y="54"/>
                  </a:cubicBezTo>
                  <a:cubicBezTo>
                    <a:pt x="135" y="52"/>
                    <a:pt x="136" y="50"/>
                    <a:pt x="137" y="48"/>
                  </a:cubicBezTo>
                  <a:cubicBezTo>
                    <a:pt x="138" y="46"/>
                    <a:pt x="137" y="43"/>
                    <a:pt x="137" y="41"/>
                  </a:cubicBezTo>
                  <a:cubicBezTo>
                    <a:pt x="137" y="38"/>
                    <a:pt x="137" y="36"/>
                    <a:pt x="137" y="33"/>
                  </a:cubicBezTo>
                  <a:cubicBezTo>
                    <a:pt x="137" y="32"/>
                    <a:pt x="136" y="29"/>
                    <a:pt x="137" y="27"/>
                  </a:cubicBezTo>
                  <a:cubicBezTo>
                    <a:pt x="138" y="26"/>
                    <a:pt x="140" y="25"/>
                    <a:pt x="141" y="25"/>
                  </a:cubicBezTo>
                  <a:cubicBezTo>
                    <a:pt x="143" y="25"/>
                    <a:pt x="144" y="27"/>
                    <a:pt x="146" y="28"/>
                  </a:cubicBezTo>
                  <a:cubicBezTo>
                    <a:pt x="148" y="29"/>
                    <a:pt x="149" y="29"/>
                    <a:pt x="151" y="29"/>
                  </a:cubicBezTo>
                  <a:cubicBezTo>
                    <a:pt x="154" y="29"/>
                    <a:pt x="156" y="30"/>
                    <a:pt x="159" y="31"/>
                  </a:cubicBezTo>
                  <a:cubicBezTo>
                    <a:pt x="161" y="31"/>
                    <a:pt x="163" y="32"/>
                    <a:pt x="165" y="33"/>
                  </a:cubicBezTo>
                  <a:cubicBezTo>
                    <a:pt x="167" y="34"/>
                    <a:pt x="170" y="36"/>
                    <a:pt x="172" y="36"/>
                  </a:cubicBezTo>
                  <a:cubicBezTo>
                    <a:pt x="174" y="37"/>
                    <a:pt x="175" y="34"/>
                    <a:pt x="176" y="32"/>
                  </a:cubicBezTo>
                  <a:cubicBezTo>
                    <a:pt x="177" y="30"/>
                    <a:pt x="177" y="30"/>
                    <a:pt x="175" y="29"/>
                  </a:cubicBezTo>
                  <a:cubicBezTo>
                    <a:pt x="174" y="28"/>
                    <a:pt x="171" y="28"/>
                    <a:pt x="172" y="26"/>
                  </a:cubicBezTo>
                  <a:cubicBezTo>
                    <a:pt x="172" y="25"/>
                    <a:pt x="175" y="24"/>
                    <a:pt x="176" y="23"/>
                  </a:cubicBezTo>
                  <a:cubicBezTo>
                    <a:pt x="179" y="20"/>
                    <a:pt x="180" y="15"/>
                    <a:pt x="180" y="11"/>
                  </a:cubicBezTo>
                  <a:cubicBezTo>
                    <a:pt x="180" y="9"/>
                    <a:pt x="180" y="7"/>
                    <a:pt x="178" y="5"/>
                  </a:cubicBezTo>
                  <a:cubicBezTo>
                    <a:pt x="177" y="3"/>
                    <a:pt x="175" y="3"/>
                    <a:pt x="176" y="0"/>
                  </a:cubicBezTo>
                  <a:cubicBezTo>
                    <a:pt x="181" y="1"/>
                    <a:pt x="185" y="0"/>
                    <a:pt x="190" y="3"/>
                  </a:cubicBezTo>
                  <a:cubicBezTo>
                    <a:pt x="192" y="4"/>
                    <a:pt x="192" y="5"/>
                    <a:pt x="191" y="6"/>
                  </a:cubicBezTo>
                  <a:cubicBezTo>
                    <a:pt x="190" y="8"/>
                    <a:pt x="190" y="7"/>
                    <a:pt x="191" y="8"/>
                  </a:cubicBezTo>
                  <a:cubicBezTo>
                    <a:pt x="192" y="9"/>
                    <a:pt x="194" y="9"/>
                    <a:pt x="195" y="10"/>
                  </a:cubicBezTo>
                  <a:cubicBezTo>
                    <a:pt x="196" y="11"/>
                    <a:pt x="196" y="13"/>
                    <a:pt x="197" y="14"/>
                  </a:cubicBezTo>
                  <a:cubicBezTo>
                    <a:pt x="198" y="16"/>
                    <a:pt x="200" y="16"/>
                    <a:pt x="201" y="18"/>
                  </a:cubicBezTo>
                  <a:cubicBezTo>
                    <a:pt x="202" y="19"/>
                    <a:pt x="201" y="19"/>
                    <a:pt x="202" y="20"/>
                  </a:cubicBezTo>
                  <a:cubicBezTo>
                    <a:pt x="203" y="20"/>
                    <a:pt x="204" y="20"/>
                    <a:pt x="204" y="21"/>
                  </a:cubicBezTo>
                  <a:cubicBezTo>
                    <a:pt x="206" y="22"/>
                    <a:pt x="206" y="24"/>
                    <a:pt x="207" y="25"/>
                  </a:cubicBezTo>
                  <a:cubicBezTo>
                    <a:pt x="209" y="26"/>
                    <a:pt x="211" y="25"/>
                    <a:pt x="212" y="28"/>
                  </a:cubicBezTo>
                  <a:cubicBezTo>
                    <a:pt x="213" y="29"/>
                    <a:pt x="213" y="31"/>
                    <a:pt x="215" y="31"/>
                  </a:cubicBezTo>
                  <a:cubicBezTo>
                    <a:pt x="218" y="31"/>
                    <a:pt x="218" y="31"/>
                    <a:pt x="221" y="32"/>
                  </a:cubicBezTo>
                  <a:cubicBezTo>
                    <a:pt x="222" y="33"/>
                    <a:pt x="224" y="33"/>
                    <a:pt x="225" y="34"/>
                  </a:cubicBezTo>
                  <a:cubicBezTo>
                    <a:pt x="227" y="36"/>
                    <a:pt x="229" y="37"/>
                    <a:pt x="231" y="39"/>
                  </a:cubicBezTo>
                  <a:cubicBezTo>
                    <a:pt x="232" y="40"/>
                    <a:pt x="233" y="41"/>
                    <a:pt x="234" y="43"/>
                  </a:cubicBezTo>
                  <a:cubicBezTo>
                    <a:pt x="235" y="45"/>
                    <a:pt x="235" y="47"/>
                    <a:pt x="235" y="50"/>
                  </a:cubicBezTo>
                  <a:cubicBezTo>
                    <a:pt x="236" y="49"/>
                    <a:pt x="237" y="50"/>
                    <a:pt x="238" y="49"/>
                  </a:cubicBezTo>
                  <a:cubicBezTo>
                    <a:pt x="239" y="51"/>
                    <a:pt x="239" y="52"/>
                    <a:pt x="240" y="54"/>
                  </a:cubicBezTo>
                  <a:cubicBezTo>
                    <a:pt x="241" y="55"/>
                    <a:pt x="242" y="56"/>
                    <a:pt x="243" y="57"/>
                  </a:cubicBezTo>
                  <a:cubicBezTo>
                    <a:pt x="245" y="59"/>
                    <a:pt x="244" y="60"/>
                    <a:pt x="243" y="61"/>
                  </a:cubicBezTo>
                  <a:cubicBezTo>
                    <a:pt x="241" y="63"/>
                    <a:pt x="241" y="64"/>
                    <a:pt x="241" y="66"/>
                  </a:cubicBezTo>
                  <a:cubicBezTo>
                    <a:pt x="241" y="68"/>
                    <a:pt x="241" y="70"/>
                    <a:pt x="242" y="72"/>
                  </a:cubicBezTo>
                  <a:cubicBezTo>
                    <a:pt x="242" y="74"/>
                    <a:pt x="244" y="75"/>
                    <a:pt x="243" y="76"/>
                  </a:cubicBezTo>
                  <a:cubicBezTo>
                    <a:pt x="243" y="78"/>
                    <a:pt x="239" y="82"/>
                    <a:pt x="242" y="84"/>
                  </a:cubicBezTo>
                  <a:cubicBezTo>
                    <a:pt x="243" y="85"/>
                    <a:pt x="245" y="84"/>
                    <a:pt x="246" y="86"/>
                  </a:cubicBezTo>
                  <a:cubicBezTo>
                    <a:pt x="246" y="87"/>
                    <a:pt x="247" y="89"/>
                    <a:pt x="247" y="90"/>
                  </a:cubicBezTo>
                  <a:cubicBezTo>
                    <a:pt x="247" y="92"/>
                    <a:pt x="245" y="92"/>
                    <a:pt x="244" y="94"/>
                  </a:cubicBezTo>
                  <a:cubicBezTo>
                    <a:pt x="243" y="95"/>
                    <a:pt x="244" y="95"/>
                    <a:pt x="244" y="96"/>
                  </a:cubicBezTo>
                  <a:cubicBezTo>
                    <a:pt x="244" y="97"/>
                    <a:pt x="243" y="97"/>
                    <a:pt x="243" y="98"/>
                  </a:cubicBezTo>
                  <a:cubicBezTo>
                    <a:pt x="243" y="100"/>
                    <a:pt x="244" y="101"/>
                    <a:pt x="244" y="103"/>
                  </a:cubicBezTo>
                  <a:cubicBezTo>
                    <a:pt x="245" y="105"/>
                    <a:pt x="245" y="106"/>
                    <a:pt x="247" y="108"/>
                  </a:cubicBezTo>
                  <a:cubicBezTo>
                    <a:pt x="249" y="111"/>
                    <a:pt x="251" y="113"/>
                    <a:pt x="251" y="117"/>
                  </a:cubicBezTo>
                  <a:cubicBezTo>
                    <a:pt x="247" y="119"/>
                    <a:pt x="249" y="124"/>
                    <a:pt x="249" y="128"/>
                  </a:cubicBezTo>
                  <a:cubicBezTo>
                    <a:pt x="249" y="129"/>
                    <a:pt x="248" y="131"/>
                    <a:pt x="247" y="132"/>
                  </a:cubicBezTo>
                  <a:cubicBezTo>
                    <a:pt x="245" y="133"/>
                    <a:pt x="243" y="134"/>
                    <a:pt x="243" y="136"/>
                  </a:cubicBezTo>
                  <a:cubicBezTo>
                    <a:pt x="246" y="136"/>
                    <a:pt x="245" y="142"/>
                    <a:pt x="245" y="143"/>
                  </a:cubicBezTo>
                  <a:cubicBezTo>
                    <a:pt x="245" y="145"/>
                    <a:pt x="245" y="146"/>
                    <a:pt x="246" y="147"/>
                  </a:cubicBezTo>
                  <a:cubicBezTo>
                    <a:pt x="247" y="148"/>
                    <a:pt x="248" y="148"/>
                    <a:pt x="248" y="148"/>
                  </a:cubicBezTo>
                  <a:cubicBezTo>
                    <a:pt x="249" y="149"/>
                    <a:pt x="249" y="150"/>
                    <a:pt x="250" y="151"/>
                  </a:cubicBezTo>
                  <a:cubicBezTo>
                    <a:pt x="250" y="153"/>
                    <a:pt x="252" y="155"/>
                    <a:pt x="252" y="157"/>
                  </a:cubicBezTo>
                  <a:cubicBezTo>
                    <a:pt x="253" y="159"/>
                    <a:pt x="253" y="161"/>
                    <a:pt x="254" y="163"/>
                  </a:cubicBezTo>
                  <a:close/>
                  <a:moveTo>
                    <a:pt x="102" y="549"/>
                  </a:moveTo>
                  <a:cubicBezTo>
                    <a:pt x="101" y="551"/>
                    <a:pt x="103" y="558"/>
                    <a:pt x="105" y="554"/>
                  </a:cubicBezTo>
                  <a:cubicBezTo>
                    <a:pt x="106" y="553"/>
                    <a:pt x="106" y="549"/>
                    <a:pt x="107" y="548"/>
                  </a:cubicBezTo>
                  <a:cubicBezTo>
                    <a:pt x="107" y="545"/>
                    <a:pt x="108" y="543"/>
                    <a:pt x="109" y="540"/>
                  </a:cubicBezTo>
                  <a:cubicBezTo>
                    <a:pt x="110" y="536"/>
                    <a:pt x="111" y="532"/>
                    <a:pt x="112" y="528"/>
                  </a:cubicBezTo>
                  <a:cubicBezTo>
                    <a:pt x="112" y="525"/>
                    <a:pt x="113" y="524"/>
                    <a:pt x="114" y="522"/>
                  </a:cubicBezTo>
                  <a:cubicBezTo>
                    <a:pt x="115" y="520"/>
                    <a:pt x="116" y="517"/>
                    <a:pt x="116" y="515"/>
                  </a:cubicBezTo>
                  <a:cubicBezTo>
                    <a:pt x="113" y="516"/>
                    <a:pt x="113" y="518"/>
                    <a:pt x="112" y="521"/>
                  </a:cubicBezTo>
                  <a:cubicBezTo>
                    <a:pt x="112" y="523"/>
                    <a:pt x="111" y="527"/>
                    <a:pt x="110" y="529"/>
                  </a:cubicBezTo>
                  <a:cubicBezTo>
                    <a:pt x="109" y="531"/>
                    <a:pt x="108" y="531"/>
                    <a:pt x="107" y="532"/>
                  </a:cubicBezTo>
                  <a:cubicBezTo>
                    <a:pt x="106" y="533"/>
                    <a:pt x="106" y="535"/>
                    <a:pt x="106" y="537"/>
                  </a:cubicBezTo>
                  <a:cubicBezTo>
                    <a:pt x="105" y="540"/>
                    <a:pt x="103" y="544"/>
                    <a:pt x="103" y="547"/>
                  </a:cubicBezTo>
                  <a:cubicBezTo>
                    <a:pt x="102" y="548"/>
                    <a:pt x="102" y="549"/>
                    <a:pt x="102" y="549"/>
                  </a:cubicBezTo>
                  <a:close/>
                  <a:moveTo>
                    <a:pt x="141" y="525"/>
                  </a:moveTo>
                  <a:cubicBezTo>
                    <a:pt x="141" y="522"/>
                    <a:pt x="145" y="521"/>
                    <a:pt x="147" y="519"/>
                  </a:cubicBezTo>
                  <a:cubicBezTo>
                    <a:pt x="148" y="518"/>
                    <a:pt x="147" y="518"/>
                    <a:pt x="147" y="517"/>
                  </a:cubicBezTo>
                  <a:cubicBezTo>
                    <a:pt x="147" y="515"/>
                    <a:pt x="149" y="515"/>
                    <a:pt x="151" y="514"/>
                  </a:cubicBezTo>
                  <a:cubicBezTo>
                    <a:pt x="154" y="513"/>
                    <a:pt x="150" y="512"/>
                    <a:pt x="149" y="511"/>
                  </a:cubicBezTo>
                  <a:cubicBezTo>
                    <a:pt x="148" y="510"/>
                    <a:pt x="149" y="509"/>
                    <a:pt x="149" y="508"/>
                  </a:cubicBezTo>
                  <a:cubicBezTo>
                    <a:pt x="150" y="507"/>
                    <a:pt x="149" y="507"/>
                    <a:pt x="149" y="505"/>
                  </a:cubicBezTo>
                  <a:cubicBezTo>
                    <a:pt x="149" y="505"/>
                    <a:pt x="149" y="504"/>
                    <a:pt x="149" y="503"/>
                  </a:cubicBezTo>
                  <a:cubicBezTo>
                    <a:pt x="150" y="502"/>
                    <a:pt x="151" y="502"/>
                    <a:pt x="152" y="501"/>
                  </a:cubicBezTo>
                  <a:cubicBezTo>
                    <a:pt x="153" y="500"/>
                    <a:pt x="152" y="499"/>
                    <a:pt x="153" y="499"/>
                  </a:cubicBezTo>
                  <a:cubicBezTo>
                    <a:pt x="153" y="498"/>
                    <a:pt x="154" y="498"/>
                    <a:pt x="155" y="497"/>
                  </a:cubicBezTo>
                  <a:cubicBezTo>
                    <a:pt x="156" y="497"/>
                    <a:pt x="156" y="496"/>
                    <a:pt x="157" y="495"/>
                  </a:cubicBezTo>
                  <a:cubicBezTo>
                    <a:pt x="157" y="495"/>
                    <a:pt x="159" y="494"/>
                    <a:pt x="159" y="493"/>
                  </a:cubicBezTo>
                  <a:cubicBezTo>
                    <a:pt x="159" y="492"/>
                    <a:pt x="157" y="492"/>
                    <a:pt x="156" y="492"/>
                  </a:cubicBezTo>
                  <a:cubicBezTo>
                    <a:pt x="156" y="492"/>
                    <a:pt x="151" y="498"/>
                    <a:pt x="151" y="495"/>
                  </a:cubicBezTo>
                  <a:cubicBezTo>
                    <a:pt x="150" y="495"/>
                    <a:pt x="151" y="497"/>
                    <a:pt x="150" y="497"/>
                  </a:cubicBezTo>
                  <a:cubicBezTo>
                    <a:pt x="149" y="498"/>
                    <a:pt x="148" y="495"/>
                    <a:pt x="148" y="494"/>
                  </a:cubicBezTo>
                  <a:cubicBezTo>
                    <a:pt x="147" y="494"/>
                    <a:pt x="147" y="496"/>
                    <a:pt x="146" y="496"/>
                  </a:cubicBezTo>
                  <a:cubicBezTo>
                    <a:pt x="146" y="497"/>
                    <a:pt x="146" y="497"/>
                    <a:pt x="145" y="498"/>
                  </a:cubicBezTo>
                  <a:cubicBezTo>
                    <a:pt x="143" y="499"/>
                    <a:pt x="142" y="500"/>
                    <a:pt x="141" y="503"/>
                  </a:cubicBezTo>
                  <a:cubicBezTo>
                    <a:pt x="139" y="505"/>
                    <a:pt x="137" y="506"/>
                    <a:pt x="137" y="508"/>
                  </a:cubicBezTo>
                  <a:cubicBezTo>
                    <a:pt x="136" y="511"/>
                    <a:pt x="137" y="513"/>
                    <a:pt x="137" y="515"/>
                  </a:cubicBezTo>
                  <a:cubicBezTo>
                    <a:pt x="137" y="516"/>
                    <a:pt x="137" y="517"/>
                    <a:pt x="137" y="518"/>
                  </a:cubicBezTo>
                  <a:cubicBezTo>
                    <a:pt x="137" y="519"/>
                    <a:pt x="137" y="520"/>
                    <a:pt x="137" y="521"/>
                  </a:cubicBezTo>
                  <a:cubicBezTo>
                    <a:pt x="138" y="524"/>
                    <a:pt x="138" y="525"/>
                    <a:pt x="137" y="527"/>
                  </a:cubicBezTo>
                  <a:cubicBezTo>
                    <a:pt x="137" y="529"/>
                    <a:pt x="136" y="532"/>
                    <a:pt x="139" y="531"/>
                  </a:cubicBezTo>
                  <a:cubicBezTo>
                    <a:pt x="140" y="530"/>
                    <a:pt x="141" y="526"/>
                    <a:pt x="141" y="525"/>
                  </a:cubicBezTo>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0" name="Freeform 25">
              <a:extLst>
                <a:ext uri="{FF2B5EF4-FFF2-40B4-BE49-F238E27FC236}">
                  <a16:creationId xmlns:a16="http://schemas.microsoft.com/office/drawing/2014/main" id="{DA044FE0-6C1F-C15A-98C0-608E944EBF4A}"/>
                </a:ext>
              </a:extLst>
            </p:cNvPr>
            <p:cNvSpPr>
              <a:spLocks noEditPoints="1"/>
            </p:cNvSpPr>
            <p:nvPr/>
          </p:nvSpPr>
          <p:spPr bwMode="auto">
            <a:xfrm>
              <a:off x="7740650" y="5275263"/>
              <a:ext cx="1020763" cy="758825"/>
            </a:xfrm>
            <a:custGeom>
              <a:avLst/>
              <a:gdLst>
                <a:gd name="T0" fmla="*/ 230 w 268"/>
                <a:gd name="T1" fmla="*/ 60 h 199"/>
                <a:gd name="T2" fmla="*/ 197 w 268"/>
                <a:gd name="T3" fmla="*/ 84 h 199"/>
                <a:gd name="T4" fmla="*/ 176 w 268"/>
                <a:gd name="T5" fmla="*/ 114 h 199"/>
                <a:gd name="T6" fmla="*/ 183 w 268"/>
                <a:gd name="T7" fmla="*/ 136 h 199"/>
                <a:gd name="T8" fmla="*/ 168 w 268"/>
                <a:gd name="T9" fmla="*/ 152 h 199"/>
                <a:gd name="T10" fmla="*/ 157 w 268"/>
                <a:gd name="T11" fmla="*/ 161 h 199"/>
                <a:gd name="T12" fmla="*/ 139 w 268"/>
                <a:gd name="T13" fmla="*/ 182 h 199"/>
                <a:gd name="T14" fmla="*/ 116 w 268"/>
                <a:gd name="T15" fmla="*/ 182 h 199"/>
                <a:gd name="T16" fmla="*/ 89 w 268"/>
                <a:gd name="T17" fmla="*/ 187 h 199"/>
                <a:gd name="T18" fmla="*/ 72 w 268"/>
                <a:gd name="T19" fmla="*/ 199 h 199"/>
                <a:gd name="T20" fmla="*/ 60 w 268"/>
                <a:gd name="T21" fmla="*/ 187 h 199"/>
                <a:gd name="T22" fmla="*/ 49 w 268"/>
                <a:gd name="T23" fmla="*/ 172 h 199"/>
                <a:gd name="T24" fmla="*/ 35 w 268"/>
                <a:gd name="T25" fmla="*/ 160 h 199"/>
                <a:gd name="T26" fmla="*/ 46 w 268"/>
                <a:gd name="T27" fmla="*/ 145 h 199"/>
                <a:gd name="T28" fmla="*/ 40 w 268"/>
                <a:gd name="T29" fmla="*/ 136 h 199"/>
                <a:gd name="T30" fmla="*/ 45 w 268"/>
                <a:gd name="T31" fmla="*/ 123 h 199"/>
                <a:gd name="T32" fmla="*/ 39 w 268"/>
                <a:gd name="T33" fmla="*/ 118 h 199"/>
                <a:gd name="T34" fmla="*/ 44 w 268"/>
                <a:gd name="T35" fmla="*/ 108 h 199"/>
                <a:gd name="T36" fmla="*/ 45 w 268"/>
                <a:gd name="T37" fmla="*/ 96 h 199"/>
                <a:gd name="T38" fmla="*/ 48 w 268"/>
                <a:gd name="T39" fmla="*/ 88 h 199"/>
                <a:gd name="T40" fmla="*/ 48 w 268"/>
                <a:gd name="T41" fmla="*/ 82 h 199"/>
                <a:gd name="T42" fmla="*/ 49 w 268"/>
                <a:gd name="T43" fmla="*/ 72 h 199"/>
                <a:gd name="T44" fmla="*/ 53 w 268"/>
                <a:gd name="T45" fmla="*/ 56 h 199"/>
                <a:gd name="T46" fmla="*/ 50 w 268"/>
                <a:gd name="T47" fmla="*/ 49 h 199"/>
                <a:gd name="T48" fmla="*/ 43 w 268"/>
                <a:gd name="T49" fmla="*/ 50 h 199"/>
                <a:gd name="T50" fmla="*/ 37 w 268"/>
                <a:gd name="T51" fmla="*/ 53 h 199"/>
                <a:gd name="T52" fmla="*/ 27 w 268"/>
                <a:gd name="T53" fmla="*/ 50 h 199"/>
                <a:gd name="T54" fmla="*/ 22 w 268"/>
                <a:gd name="T55" fmla="*/ 46 h 199"/>
                <a:gd name="T56" fmla="*/ 9 w 268"/>
                <a:gd name="T57" fmla="*/ 45 h 199"/>
                <a:gd name="T58" fmla="*/ 9 w 268"/>
                <a:gd name="T59" fmla="*/ 37 h 199"/>
                <a:gd name="T60" fmla="*/ 5 w 268"/>
                <a:gd name="T61" fmla="*/ 31 h 199"/>
                <a:gd name="T62" fmla="*/ 3 w 268"/>
                <a:gd name="T63" fmla="*/ 27 h 199"/>
                <a:gd name="T64" fmla="*/ 3 w 268"/>
                <a:gd name="T65" fmla="*/ 18 h 199"/>
                <a:gd name="T66" fmla="*/ 10 w 268"/>
                <a:gd name="T67" fmla="*/ 13 h 199"/>
                <a:gd name="T68" fmla="*/ 20 w 268"/>
                <a:gd name="T69" fmla="*/ 9 h 199"/>
                <a:gd name="T70" fmla="*/ 30 w 268"/>
                <a:gd name="T71" fmla="*/ 2 h 199"/>
                <a:gd name="T72" fmla="*/ 44 w 268"/>
                <a:gd name="T73" fmla="*/ 8 h 199"/>
                <a:gd name="T74" fmla="*/ 67 w 268"/>
                <a:gd name="T75" fmla="*/ 4 h 199"/>
                <a:gd name="T76" fmla="*/ 83 w 268"/>
                <a:gd name="T77" fmla="*/ 8 h 199"/>
                <a:gd name="T78" fmla="*/ 114 w 268"/>
                <a:gd name="T79" fmla="*/ 9 h 199"/>
                <a:gd name="T80" fmla="*/ 123 w 268"/>
                <a:gd name="T81" fmla="*/ 12 h 199"/>
                <a:gd name="T82" fmla="*/ 131 w 268"/>
                <a:gd name="T83" fmla="*/ 11 h 199"/>
                <a:gd name="T84" fmla="*/ 147 w 268"/>
                <a:gd name="T85" fmla="*/ 12 h 199"/>
                <a:gd name="T86" fmla="*/ 153 w 268"/>
                <a:gd name="T87" fmla="*/ 20 h 199"/>
                <a:gd name="T88" fmla="*/ 168 w 268"/>
                <a:gd name="T89" fmla="*/ 24 h 199"/>
                <a:gd name="T90" fmla="*/ 184 w 268"/>
                <a:gd name="T91" fmla="*/ 29 h 199"/>
                <a:gd name="T92" fmla="*/ 200 w 268"/>
                <a:gd name="T93" fmla="*/ 27 h 199"/>
                <a:gd name="T94" fmla="*/ 211 w 268"/>
                <a:gd name="T95" fmla="*/ 37 h 199"/>
                <a:gd name="T96" fmla="*/ 223 w 268"/>
                <a:gd name="T97" fmla="*/ 38 h 199"/>
                <a:gd name="T98" fmla="*/ 234 w 268"/>
                <a:gd name="T99" fmla="*/ 39 h 199"/>
                <a:gd name="T100" fmla="*/ 243 w 268"/>
                <a:gd name="T101" fmla="*/ 37 h 199"/>
                <a:gd name="T102" fmla="*/ 244 w 268"/>
                <a:gd name="T103" fmla="*/ 43 h 199"/>
                <a:gd name="T104" fmla="*/ 213 w 268"/>
                <a:gd name="T105" fmla="*/ 122 h 199"/>
                <a:gd name="T106" fmla="*/ 210 w 268"/>
                <a:gd name="T107" fmla="*/ 129 h 199"/>
                <a:gd name="T108" fmla="*/ 235 w 268"/>
                <a:gd name="T109" fmla="*/ 113 h 199"/>
                <a:gd name="T110" fmla="*/ 246 w 268"/>
                <a:gd name="T111" fmla="*/ 115 h 199"/>
                <a:gd name="T112" fmla="*/ 244 w 268"/>
                <a:gd name="T113" fmla="*/ 104 h 199"/>
                <a:gd name="T114" fmla="*/ 234 w 268"/>
                <a:gd name="T115" fmla="*/ 105 h 199"/>
                <a:gd name="T116" fmla="*/ 258 w 268"/>
                <a:gd name="T117" fmla="*/ 102 h 199"/>
                <a:gd name="T118" fmla="*/ 257 w 268"/>
                <a:gd name="T119"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8" h="199">
                  <a:moveTo>
                    <a:pt x="245" y="45"/>
                  </a:moveTo>
                  <a:cubicBezTo>
                    <a:pt x="247" y="47"/>
                    <a:pt x="246" y="50"/>
                    <a:pt x="245" y="51"/>
                  </a:cubicBezTo>
                  <a:cubicBezTo>
                    <a:pt x="243" y="53"/>
                    <a:pt x="240" y="55"/>
                    <a:pt x="238" y="56"/>
                  </a:cubicBezTo>
                  <a:cubicBezTo>
                    <a:pt x="236" y="57"/>
                    <a:pt x="233" y="58"/>
                    <a:pt x="230" y="60"/>
                  </a:cubicBezTo>
                  <a:cubicBezTo>
                    <a:pt x="227" y="61"/>
                    <a:pt x="226" y="64"/>
                    <a:pt x="224" y="66"/>
                  </a:cubicBezTo>
                  <a:cubicBezTo>
                    <a:pt x="220" y="69"/>
                    <a:pt x="215" y="70"/>
                    <a:pt x="210" y="71"/>
                  </a:cubicBezTo>
                  <a:cubicBezTo>
                    <a:pt x="204" y="72"/>
                    <a:pt x="198" y="73"/>
                    <a:pt x="196" y="79"/>
                  </a:cubicBezTo>
                  <a:cubicBezTo>
                    <a:pt x="199" y="80"/>
                    <a:pt x="200" y="82"/>
                    <a:pt x="197" y="84"/>
                  </a:cubicBezTo>
                  <a:cubicBezTo>
                    <a:pt x="195" y="86"/>
                    <a:pt x="192" y="86"/>
                    <a:pt x="191" y="89"/>
                  </a:cubicBezTo>
                  <a:cubicBezTo>
                    <a:pt x="189" y="91"/>
                    <a:pt x="187" y="94"/>
                    <a:pt x="185" y="96"/>
                  </a:cubicBezTo>
                  <a:cubicBezTo>
                    <a:pt x="183" y="99"/>
                    <a:pt x="181" y="102"/>
                    <a:pt x="179" y="105"/>
                  </a:cubicBezTo>
                  <a:cubicBezTo>
                    <a:pt x="177" y="108"/>
                    <a:pt x="175" y="111"/>
                    <a:pt x="176" y="114"/>
                  </a:cubicBezTo>
                  <a:cubicBezTo>
                    <a:pt x="176" y="116"/>
                    <a:pt x="177" y="117"/>
                    <a:pt x="177" y="119"/>
                  </a:cubicBezTo>
                  <a:cubicBezTo>
                    <a:pt x="177" y="121"/>
                    <a:pt x="177" y="123"/>
                    <a:pt x="178" y="124"/>
                  </a:cubicBezTo>
                  <a:cubicBezTo>
                    <a:pt x="179" y="127"/>
                    <a:pt x="183" y="127"/>
                    <a:pt x="185" y="130"/>
                  </a:cubicBezTo>
                  <a:cubicBezTo>
                    <a:pt x="187" y="133"/>
                    <a:pt x="183" y="133"/>
                    <a:pt x="183" y="136"/>
                  </a:cubicBezTo>
                  <a:cubicBezTo>
                    <a:pt x="181" y="136"/>
                    <a:pt x="179" y="138"/>
                    <a:pt x="177" y="139"/>
                  </a:cubicBezTo>
                  <a:cubicBezTo>
                    <a:pt x="174" y="140"/>
                    <a:pt x="171" y="142"/>
                    <a:pt x="172" y="145"/>
                  </a:cubicBezTo>
                  <a:cubicBezTo>
                    <a:pt x="169" y="145"/>
                    <a:pt x="168" y="147"/>
                    <a:pt x="168" y="150"/>
                  </a:cubicBezTo>
                  <a:cubicBezTo>
                    <a:pt x="168" y="150"/>
                    <a:pt x="168" y="151"/>
                    <a:pt x="168" y="152"/>
                  </a:cubicBezTo>
                  <a:cubicBezTo>
                    <a:pt x="167" y="153"/>
                    <a:pt x="166" y="154"/>
                    <a:pt x="166" y="155"/>
                  </a:cubicBezTo>
                  <a:cubicBezTo>
                    <a:pt x="166" y="157"/>
                    <a:pt x="168" y="158"/>
                    <a:pt x="168" y="159"/>
                  </a:cubicBezTo>
                  <a:cubicBezTo>
                    <a:pt x="168" y="162"/>
                    <a:pt x="165" y="162"/>
                    <a:pt x="163" y="162"/>
                  </a:cubicBezTo>
                  <a:cubicBezTo>
                    <a:pt x="161" y="162"/>
                    <a:pt x="159" y="161"/>
                    <a:pt x="157" y="161"/>
                  </a:cubicBezTo>
                  <a:cubicBezTo>
                    <a:pt x="154" y="162"/>
                    <a:pt x="152" y="164"/>
                    <a:pt x="150" y="165"/>
                  </a:cubicBezTo>
                  <a:cubicBezTo>
                    <a:pt x="149" y="167"/>
                    <a:pt x="147" y="169"/>
                    <a:pt x="146" y="171"/>
                  </a:cubicBezTo>
                  <a:cubicBezTo>
                    <a:pt x="145" y="173"/>
                    <a:pt x="144" y="176"/>
                    <a:pt x="142" y="178"/>
                  </a:cubicBezTo>
                  <a:cubicBezTo>
                    <a:pt x="142" y="179"/>
                    <a:pt x="140" y="181"/>
                    <a:pt x="139" y="182"/>
                  </a:cubicBezTo>
                  <a:cubicBezTo>
                    <a:pt x="138" y="182"/>
                    <a:pt x="136" y="179"/>
                    <a:pt x="134" y="179"/>
                  </a:cubicBezTo>
                  <a:cubicBezTo>
                    <a:pt x="132" y="179"/>
                    <a:pt x="132" y="180"/>
                    <a:pt x="131" y="181"/>
                  </a:cubicBezTo>
                  <a:cubicBezTo>
                    <a:pt x="129" y="184"/>
                    <a:pt x="127" y="182"/>
                    <a:pt x="124" y="182"/>
                  </a:cubicBezTo>
                  <a:cubicBezTo>
                    <a:pt x="122" y="181"/>
                    <a:pt x="119" y="182"/>
                    <a:pt x="116" y="182"/>
                  </a:cubicBezTo>
                  <a:cubicBezTo>
                    <a:pt x="113" y="183"/>
                    <a:pt x="111" y="181"/>
                    <a:pt x="109" y="181"/>
                  </a:cubicBezTo>
                  <a:cubicBezTo>
                    <a:pt x="106" y="181"/>
                    <a:pt x="104" y="181"/>
                    <a:pt x="101" y="182"/>
                  </a:cubicBezTo>
                  <a:cubicBezTo>
                    <a:pt x="99" y="182"/>
                    <a:pt x="96" y="182"/>
                    <a:pt x="95" y="183"/>
                  </a:cubicBezTo>
                  <a:cubicBezTo>
                    <a:pt x="93" y="184"/>
                    <a:pt x="92" y="186"/>
                    <a:pt x="89" y="187"/>
                  </a:cubicBezTo>
                  <a:cubicBezTo>
                    <a:pt x="86" y="188"/>
                    <a:pt x="83" y="187"/>
                    <a:pt x="81" y="188"/>
                  </a:cubicBezTo>
                  <a:cubicBezTo>
                    <a:pt x="79" y="189"/>
                    <a:pt x="78" y="190"/>
                    <a:pt x="78" y="192"/>
                  </a:cubicBezTo>
                  <a:cubicBezTo>
                    <a:pt x="77" y="194"/>
                    <a:pt x="78" y="197"/>
                    <a:pt x="76" y="195"/>
                  </a:cubicBezTo>
                  <a:cubicBezTo>
                    <a:pt x="74" y="197"/>
                    <a:pt x="75" y="199"/>
                    <a:pt x="72" y="199"/>
                  </a:cubicBezTo>
                  <a:cubicBezTo>
                    <a:pt x="70" y="199"/>
                    <a:pt x="69" y="198"/>
                    <a:pt x="68" y="197"/>
                  </a:cubicBezTo>
                  <a:cubicBezTo>
                    <a:pt x="66" y="195"/>
                    <a:pt x="64" y="195"/>
                    <a:pt x="63" y="194"/>
                  </a:cubicBezTo>
                  <a:cubicBezTo>
                    <a:pt x="61" y="193"/>
                    <a:pt x="59" y="189"/>
                    <a:pt x="59" y="187"/>
                  </a:cubicBezTo>
                  <a:cubicBezTo>
                    <a:pt x="59" y="187"/>
                    <a:pt x="59" y="187"/>
                    <a:pt x="60" y="187"/>
                  </a:cubicBezTo>
                  <a:cubicBezTo>
                    <a:pt x="61" y="185"/>
                    <a:pt x="56" y="184"/>
                    <a:pt x="56" y="181"/>
                  </a:cubicBezTo>
                  <a:cubicBezTo>
                    <a:pt x="56" y="180"/>
                    <a:pt x="57" y="179"/>
                    <a:pt x="56" y="178"/>
                  </a:cubicBezTo>
                  <a:cubicBezTo>
                    <a:pt x="56" y="177"/>
                    <a:pt x="54" y="176"/>
                    <a:pt x="53" y="175"/>
                  </a:cubicBezTo>
                  <a:cubicBezTo>
                    <a:pt x="52" y="174"/>
                    <a:pt x="50" y="173"/>
                    <a:pt x="49" y="172"/>
                  </a:cubicBezTo>
                  <a:cubicBezTo>
                    <a:pt x="48" y="171"/>
                    <a:pt x="47" y="170"/>
                    <a:pt x="46" y="170"/>
                  </a:cubicBezTo>
                  <a:cubicBezTo>
                    <a:pt x="44" y="169"/>
                    <a:pt x="39" y="170"/>
                    <a:pt x="36" y="170"/>
                  </a:cubicBezTo>
                  <a:cubicBezTo>
                    <a:pt x="36" y="168"/>
                    <a:pt x="36" y="165"/>
                    <a:pt x="36" y="163"/>
                  </a:cubicBezTo>
                  <a:cubicBezTo>
                    <a:pt x="35" y="161"/>
                    <a:pt x="35" y="162"/>
                    <a:pt x="35" y="160"/>
                  </a:cubicBezTo>
                  <a:cubicBezTo>
                    <a:pt x="36" y="158"/>
                    <a:pt x="37" y="157"/>
                    <a:pt x="38" y="155"/>
                  </a:cubicBezTo>
                  <a:cubicBezTo>
                    <a:pt x="39" y="154"/>
                    <a:pt x="39" y="151"/>
                    <a:pt x="40" y="151"/>
                  </a:cubicBezTo>
                  <a:cubicBezTo>
                    <a:pt x="42" y="149"/>
                    <a:pt x="45" y="150"/>
                    <a:pt x="46" y="147"/>
                  </a:cubicBezTo>
                  <a:cubicBezTo>
                    <a:pt x="46" y="147"/>
                    <a:pt x="46" y="146"/>
                    <a:pt x="46" y="145"/>
                  </a:cubicBezTo>
                  <a:cubicBezTo>
                    <a:pt x="45" y="145"/>
                    <a:pt x="45" y="145"/>
                    <a:pt x="44" y="146"/>
                  </a:cubicBezTo>
                  <a:cubicBezTo>
                    <a:pt x="42" y="146"/>
                    <a:pt x="41" y="144"/>
                    <a:pt x="40" y="142"/>
                  </a:cubicBezTo>
                  <a:cubicBezTo>
                    <a:pt x="39" y="140"/>
                    <a:pt x="38" y="139"/>
                    <a:pt x="38" y="137"/>
                  </a:cubicBezTo>
                  <a:cubicBezTo>
                    <a:pt x="39" y="137"/>
                    <a:pt x="39" y="136"/>
                    <a:pt x="40" y="136"/>
                  </a:cubicBezTo>
                  <a:cubicBezTo>
                    <a:pt x="40" y="135"/>
                    <a:pt x="39" y="134"/>
                    <a:pt x="39" y="134"/>
                  </a:cubicBezTo>
                  <a:cubicBezTo>
                    <a:pt x="40" y="131"/>
                    <a:pt x="41" y="131"/>
                    <a:pt x="43" y="130"/>
                  </a:cubicBezTo>
                  <a:cubicBezTo>
                    <a:pt x="44" y="129"/>
                    <a:pt x="45" y="127"/>
                    <a:pt x="45" y="126"/>
                  </a:cubicBezTo>
                  <a:cubicBezTo>
                    <a:pt x="45" y="125"/>
                    <a:pt x="46" y="123"/>
                    <a:pt x="45" y="123"/>
                  </a:cubicBezTo>
                  <a:cubicBezTo>
                    <a:pt x="44" y="122"/>
                    <a:pt x="44" y="123"/>
                    <a:pt x="43" y="123"/>
                  </a:cubicBezTo>
                  <a:cubicBezTo>
                    <a:pt x="42" y="122"/>
                    <a:pt x="43" y="122"/>
                    <a:pt x="42" y="122"/>
                  </a:cubicBezTo>
                  <a:cubicBezTo>
                    <a:pt x="41" y="121"/>
                    <a:pt x="40" y="120"/>
                    <a:pt x="40" y="120"/>
                  </a:cubicBezTo>
                  <a:cubicBezTo>
                    <a:pt x="39" y="119"/>
                    <a:pt x="39" y="118"/>
                    <a:pt x="39" y="118"/>
                  </a:cubicBezTo>
                  <a:cubicBezTo>
                    <a:pt x="39" y="117"/>
                    <a:pt x="39" y="117"/>
                    <a:pt x="39" y="116"/>
                  </a:cubicBezTo>
                  <a:cubicBezTo>
                    <a:pt x="39" y="116"/>
                    <a:pt x="39" y="115"/>
                    <a:pt x="39" y="115"/>
                  </a:cubicBezTo>
                  <a:cubicBezTo>
                    <a:pt x="38" y="113"/>
                    <a:pt x="33" y="111"/>
                    <a:pt x="35" y="108"/>
                  </a:cubicBezTo>
                  <a:cubicBezTo>
                    <a:pt x="37" y="106"/>
                    <a:pt x="42" y="109"/>
                    <a:pt x="44" y="108"/>
                  </a:cubicBezTo>
                  <a:cubicBezTo>
                    <a:pt x="45" y="107"/>
                    <a:pt x="45" y="107"/>
                    <a:pt x="45" y="106"/>
                  </a:cubicBezTo>
                  <a:cubicBezTo>
                    <a:pt x="45" y="105"/>
                    <a:pt x="46" y="104"/>
                    <a:pt x="46" y="104"/>
                  </a:cubicBezTo>
                  <a:cubicBezTo>
                    <a:pt x="47" y="103"/>
                    <a:pt x="47" y="101"/>
                    <a:pt x="47" y="99"/>
                  </a:cubicBezTo>
                  <a:cubicBezTo>
                    <a:pt x="47" y="98"/>
                    <a:pt x="45" y="97"/>
                    <a:pt x="45" y="96"/>
                  </a:cubicBezTo>
                  <a:cubicBezTo>
                    <a:pt x="44" y="95"/>
                    <a:pt x="46" y="94"/>
                    <a:pt x="46" y="93"/>
                  </a:cubicBezTo>
                  <a:cubicBezTo>
                    <a:pt x="47" y="93"/>
                    <a:pt x="48" y="92"/>
                    <a:pt x="49" y="92"/>
                  </a:cubicBezTo>
                  <a:cubicBezTo>
                    <a:pt x="49" y="91"/>
                    <a:pt x="48" y="91"/>
                    <a:pt x="48" y="90"/>
                  </a:cubicBezTo>
                  <a:cubicBezTo>
                    <a:pt x="48" y="89"/>
                    <a:pt x="48" y="89"/>
                    <a:pt x="48" y="88"/>
                  </a:cubicBezTo>
                  <a:cubicBezTo>
                    <a:pt x="48" y="87"/>
                    <a:pt x="49" y="87"/>
                    <a:pt x="48" y="86"/>
                  </a:cubicBezTo>
                  <a:cubicBezTo>
                    <a:pt x="48" y="86"/>
                    <a:pt x="48" y="85"/>
                    <a:pt x="48" y="85"/>
                  </a:cubicBezTo>
                  <a:cubicBezTo>
                    <a:pt x="48" y="84"/>
                    <a:pt x="49" y="84"/>
                    <a:pt x="49" y="83"/>
                  </a:cubicBezTo>
                  <a:cubicBezTo>
                    <a:pt x="49" y="82"/>
                    <a:pt x="48" y="83"/>
                    <a:pt x="48" y="82"/>
                  </a:cubicBezTo>
                  <a:cubicBezTo>
                    <a:pt x="48" y="81"/>
                    <a:pt x="49" y="79"/>
                    <a:pt x="48" y="78"/>
                  </a:cubicBezTo>
                  <a:cubicBezTo>
                    <a:pt x="48" y="77"/>
                    <a:pt x="45" y="75"/>
                    <a:pt x="46" y="73"/>
                  </a:cubicBezTo>
                  <a:cubicBezTo>
                    <a:pt x="47" y="73"/>
                    <a:pt x="48" y="73"/>
                    <a:pt x="48" y="73"/>
                  </a:cubicBezTo>
                  <a:cubicBezTo>
                    <a:pt x="49" y="73"/>
                    <a:pt x="49" y="73"/>
                    <a:pt x="49" y="72"/>
                  </a:cubicBezTo>
                  <a:cubicBezTo>
                    <a:pt x="50" y="71"/>
                    <a:pt x="51" y="69"/>
                    <a:pt x="52" y="68"/>
                  </a:cubicBezTo>
                  <a:cubicBezTo>
                    <a:pt x="54" y="66"/>
                    <a:pt x="55" y="66"/>
                    <a:pt x="57" y="64"/>
                  </a:cubicBezTo>
                  <a:cubicBezTo>
                    <a:pt x="58" y="63"/>
                    <a:pt x="60" y="61"/>
                    <a:pt x="60" y="60"/>
                  </a:cubicBezTo>
                  <a:cubicBezTo>
                    <a:pt x="59" y="55"/>
                    <a:pt x="54" y="59"/>
                    <a:pt x="53" y="56"/>
                  </a:cubicBezTo>
                  <a:cubicBezTo>
                    <a:pt x="53" y="54"/>
                    <a:pt x="54" y="53"/>
                    <a:pt x="54" y="51"/>
                  </a:cubicBezTo>
                  <a:cubicBezTo>
                    <a:pt x="54" y="51"/>
                    <a:pt x="53" y="50"/>
                    <a:pt x="53" y="50"/>
                  </a:cubicBezTo>
                  <a:cubicBezTo>
                    <a:pt x="53" y="49"/>
                    <a:pt x="52" y="50"/>
                    <a:pt x="52" y="50"/>
                  </a:cubicBezTo>
                  <a:cubicBezTo>
                    <a:pt x="51" y="50"/>
                    <a:pt x="51" y="50"/>
                    <a:pt x="50" y="49"/>
                  </a:cubicBezTo>
                  <a:cubicBezTo>
                    <a:pt x="49" y="49"/>
                    <a:pt x="49" y="49"/>
                    <a:pt x="48" y="49"/>
                  </a:cubicBezTo>
                  <a:cubicBezTo>
                    <a:pt x="48" y="49"/>
                    <a:pt x="47" y="50"/>
                    <a:pt x="47" y="50"/>
                  </a:cubicBezTo>
                  <a:cubicBezTo>
                    <a:pt x="46" y="50"/>
                    <a:pt x="46" y="49"/>
                    <a:pt x="45" y="49"/>
                  </a:cubicBezTo>
                  <a:cubicBezTo>
                    <a:pt x="45" y="49"/>
                    <a:pt x="44" y="50"/>
                    <a:pt x="43" y="50"/>
                  </a:cubicBezTo>
                  <a:cubicBezTo>
                    <a:pt x="43" y="48"/>
                    <a:pt x="41" y="49"/>
                    <a:pt x="41" y="49"/>
                  </a:cubicBezTo>
                  <a:cubicBezTo>
                    <a:pt x="41" y="50"/>
                    <a:pt x="41" y="50"/>
                    <a:pt x="41" y="51"/>
                  </a:cubicBezTo>
                  <a:cubicBezTo>
                    <a:pt x="40" y="52"/>
                    <a:pt x="40" y="52"/>
                    <a:pt x="39" y="52"/>
                  </a:cubicBezTo>
                  <a:cubicBezTo>
                    <a:pt x="39" y="52"/>
                    <a:pt x="36" y="53"/>
                    <a:pt x="37" y="53"/>
                  </a:cubicBezTo>
                  <a:cubicBezTo>
                    <a:pt x="36" y="53"/>
                    <a:pt x="34" y="51"/>
                    <a:pt x="34" y="53"/>
                  </a:cubicBezTo>
                  <a:cubicBezTo>
                    <a:pt x="33" y="54"/>
                    <a:pt x="33" y="52"/>
                    <a:pt x="33" y="52"/>
                  </a:cubicBezTo>
                  <a:cubicBezTo>
                    <a:pt x="32" y="52"/>
                    <a:pt x="31" y="51"/>
                    <a:pt x="30" y="51"/>
                  </a:cubicBezTo>
                  <a:cubicBezTo>
                    <a:pt x="29" y="53"/>
                    <a:pt x="28" y="51"/>
                    <a:pt x="27" y="50"/>
                  </a:cubicBezTo>
                  <a:cubicBezTo>
                    <a:pt x="27" y="50"/>
                    <a:pt x="25" y="53"/>
                    <a:pt x="24" y="53"/>
                  </a:cubicBezTo>
                  <a:cubicBezTo>
                    <a:pt x="23" y="53"/>
                    <a:pt x="22" y="53"/>
                    <a:pt x="21" y="52"/>
                  </a:cubicBezTo>
                  <a:cubicBezTo>
                    <a:pt x="21" y="50"/>
                    <a:pt x="22" y="50"/>
                    <a:pt x="23" y="48"/>
                  </a:cubicBezTo>
                  <a:cubicBezTo>
                    <a:pt x="25" y="46"/>
                    <a:pt x="23" y="48"/>
                    <a:pt x="22" y="46"/>
                  </a:cubicBezTo>
                  <a:cubicBezTo>
                    <a:pt x="20" y="46"/>
                    <a:pt x="22" y="44"/>
                    <a:pt x="20" y="44"/>
                  </a:cubicBezTo>
                  <a:cubicBezTo>
                    <a:pt x="19" y="44"/>
                    <a:pt x="18" y="45"/>
                    <a:pt x="16" y="46"/>
                  </a:cubicBezTo>
                  <a:cubicBezTo>
                    <a:pt x="13" y="46"/>
                    <a:pt x="11" y="49"/>
                    <a:pt x="8" y="52"/>
                  </a:cubicBezTo>
                  <a:cubicBezTo>
                    <a:pt x="8" y="50"/>
                    <a:pt x="8" y="47"/>
                    <a:pt x="9" y="45"/>
                  </a:cubicBezTo>
                  <a:cubicBezTo>
                    <a:pt x="10" y="43"/>
                    <a:pt x="12" y="42"/>
                    <a:pt x="13" y="40"/>
                  </a:cubicBezTo>
                  <a:cubicBezTo>
                    <a:pt x="12" y="39"/>
                    <a:pt x="9" y="43"/>
                    <a:pt x="9" y="41"/>
                  </a:cubicBezTo>
                  <a:cubicBezTo>
                    <a:pt x="8" y="40"/>
                    <a:pt x="13" y="38"/>
                    <a:pt x="12" y="37"/>
                  </a:cubicBezTo>
                  <a:cubicBezTo>
                    <a:pt x="12" y="36"/>
                    <a:pt x="9" y="38"/>
                    <a:pt x="9" y="37"/>
                  </a:cubicBezTo>
                  <a:cubicBezTo>
                    <a:pt x="7" y="36"/>
                    <a:pt x="9" y="35"/>
                    <a:pt x="9" y="34"/>
                  </a:cubicBezTo>
                  <a:cubicBezTo>
                    <a:pt x="10" y="32"/>
                    <a:pt x="11" y="31"/>
                    <a:pt x="9" y="31"/>
                  </a:cubicBezTo>
                  <a:cubicBezTo>
                    <a:pt x="8" y="32"/>
                    <a:pt x="6" y="34"/>
                    <a:pt x="6" y="35"/>
                  </a:cubicBezTo>
                  <a:cubicBezTo>
                    <a:pt x="5" y="34"/>
                    <a:pt x="5" y="31"/>
                    <a:pt x="5" y="31"/>
                  </a:cubicBezTo>
                  <a:cubicBezTo>
                    <a:pt x="5" y="29"/>
                    <a:pt x="8" y="29"/>
                    <a:pt x="8" y="27"/>
                  </a:cubicBezTo>
                  <a:cubicBezTo>
                    <a:pt x="7" y="27"/>
                    <a:pt x="6" y="27"/>
                    <a:pt x="6" y="27"/>
                  </a:cubicBezTo>
                  <a:cubicBezTo>
                    <a:pt x="5" y="27"/>
                    <a:pt x="5" y="28"/>
                    <a:pt x="4" y="28"/>
                  </a:cubicBezTo>
                  <a:cubicBezTo>
                    <a:pt x="3" y="28"/>
                    <a:pt x="3" y="28"/>
                    <a:pt x="3" y="27"/>
                  </a:cubicBezTo>
                  <a:cubicBezTo>
                    <a:pt x="3" y="26"/>
                    <a:pt x="3" y="25"/>
                    <a:pt x="3" y="24"/>
                  </a:cubicBezTo>
                  <a:cubicBezTo>
                    <a:pt x="2" y="23"/>
                    <a:pt x="2" y="25"/>
                    <a:pt x="1" y="23"/>
                  </a:cubicBezTo>
                  <a:cubicBezTo>
                    <a:pt x="0" y="22"/>
                    <a:pt x="1" y="21"/>
                    <a:pt x="1" y="20"/>
                  </a:cubicBezTo>
                  <a:cubicBezTo>
                    <a:pt x="2" y="19"/>
                    <a:pt x="2" y="19"/>
                    <a:pt x="3" y="18"/>
                  </a:cubicBezTo>
                  <a:cubicBezTo>
                    <a:pt x="3" y="18"/>
                    <a:pt x="3" y="17"/>
                    <a:pt x="3" y="17"/>
                  </a:cubicBezTo>
                  <a:cubicBezTo>
                    <a:pt x="4" y="15"/>
                    <a:pt x="4" y="16"/>
                    <a:pt x="5" y="16"/>
                  </a:cubicBezTo>
                  <a:cubicBezTo>
                    <a:pt x="6" y="15"/>
                    <a:pt x="6" y="14"/>
                    <a:pt x="7" y="13"/>
                  </a:cubicBezTo>
                  <a:cubicBezTo>
                    <a:pt x="8" y="12"/>
                    <a:pt x="9" y="12"/>
                    <a:pt x="10" y="13"/>
                  </a:cubicBezTo>
                  <a:cubicBezTo>
                    <a:pt x="12" y="13"/>
                    <a:pt x="13" y="13"/>
                    <a:pt x="15" y="12"/>
                  </a:cubicBezTo>
                  <a:cubicBezTo>
                    <a:pt x="16" y="12"/>
                    <a:pt x="18" y="11"/>
                    <a:pt x="20" y="11"/>
                  </a:cubicBezTo>
                  <a:cubicBezTo>
                    <a:pt x="20" y="12"/>
                    <a:pt x="21" y="13"/>
                    <a:pt x="21" y="11"/>
                  </a:cubicBezTo>
                  <a:cubicBezTo>
                    <a:pt x="21" y="11"/>
                    <a:pt x="20" y="10"/>
                    <a:pt x="20" y="9"/>
                  </a:cubicBezTo>
                  <a:cubicBezTo>
                    <a:pt x="20" y="8"/>
                    <a:pt x="20" y="7"/>
                    <a:pt x="21" y="6"/>
                  </a:cubicBezTo>
                  <a:cubicBezTo>
                    <a:pt x="23" y="5"/>
                    <a:pt x="25" y="1"/>
                    <a:pt x="28" y="1"/>
                  </a:cubicBezTo>
                  <a:cubicBezTo>
                    <a:pt x="28" y="2"/>
                    <a:pt x="27" y="3"/>
                    <a:pt x="28" y="3"/>
                  </a:cubicBezTo>
                  <a:cubicBezTo>
                    <a:pt x="28" y="3"/>
                    <a:pt x="29" y="2"/>
                    <a:pt x="30" y="2"/>
                  </a:cubicBezTo>
                  <a:cubicBezTo>
                    <a:pt x="32" y="0"/>
                    <a:pt x="32" y="2"/>
                    <a:pt x="34" y="2"/>
                  </a:cubicBezTo>
                  <a:cubicBezTo>
                    <a:pt x="36" y="2"/>
                    <a:pt x="36" y="3"/>
                    <a:pt x="38" y="4"/>
                  </a:cubicBezTo>
                  <a:cubicBezTo>
                    <a:pt x="40" y="6"/>
                    <a:pt x="41" y="6"/>
                    <a:pt x="44" y="6"/>
                  </a:cubicBezTo>
                  <a:cubicBezTo>
                    <a:pt x="44" y="6"/>
                    <a:pt x="44" y="8"/>
                    <a:pt x="44" y="8"/>
                  </a:cubicBezTo>
                  <a:cubicBezTo>
                    <a:pt x="45" y="7"/>
                    <a:pt x="45" y="7"/>
                    <a:pt x="46" y="6"/>
                  </a:cubicBezTo>
                  <a:cubicBezTo>
                    <a:pt x="47" y="6"/>
                    <a:pt x="50" y="6"/>
                    <a:pt x="51" y="6"/>
                  </a:cubicBezTo>
                  <a:cubicBezTo>
                    <a:pt x="55" y="6"/>
                    <a:pt x="60" y="7"/>
                    <a:pt x="64" y="6"/>
                  </a:cubicBezTo>
                  <a:cubicBezTo>
                    <a:pt x="65" y="6"/>
                    <a:pt x="66" y="5"/>
                    <a:pt x="67" y="4"/>
                  </a:cubicBezTo>
                  <a:cubicBezTo>
                    <a:pt x="68" y="3"/>
                    <a:pt x="68" y="4"/>
                    <a:pt x="70" y="5"/>
                  </a:cubicBezTo>
                  <a:cubicBezTo>
                    <a:pt x="71" y="6"/>
                    <a:pt x="71" y="6"/>
                    <a:pt x="73" y="6"/>
                  </a:cubicBezTo>
                  <a:cubicBezTo>
                    <a:pt x="75" y="7"/>
                    <a:pt x="75" y="6"/>
                    <a:pt x="76" y="8"/>
                  </a:cubicBezTo>
                  <a:cubicBezTo>
                    <a:pt x="78" y="7"/>
                    <a:pt x="81" y="8"/>
                    <a:pt x="83" y="8"/>
                  </a:cubicBezTo>
                  <a:cubicBezTo>
                    <a:pt x="85" y="9"/>
                    <a:pt x="88" y="10"/>
                    <a:pt x="90" y="10"/>
                  </a:cubicBezTo>
                  <a:cubicBezTo>
                    <a:pt x="96" y="12"/>
                    <a:pt x="101" y="9"/>
                    <a:pt x="107" y="8"/>
                  </a:cubicBezTo>
                  <a:cubicBezTo>
                    <a:pt x="107" y="11"/>
                    <a:pt x="110" y="8"/>
                    <a:pt x="112" y="7"/>
                  </a:cubicBezTo>
                  <a:cubicBezTo>
                    <a:pt x="113" y="7"/>
                    <a:pt x="113" y="8"/>
                    <a:pt x="114" y="9"/>
                  </a:cubicBezTo>
                  <a:cubicBezTo>
                    <a:pt x="115" y="9"/>
                    <a:pt x="114" y="10"/>
                    <a:pt x="116" y="10"/>
                  </a:cubicBezTo>
                  <a:cubicBezTo>
                    <a:pt x="116" y="10"/>
                    <a:pt x="117" y="10"/>
                    <a:pt x="118" y="10"/>
                  </a:cubicBezTo>
                  <a:cubicBezTo>
                    <a:pt x="119" y="10"/>
                    <a:pt x="120" y="11"/>
                    <a:pt x="120" y="11"/>
                  </a:cubicBezTo>
                  <a:cubicBezTo>
                    <a:pt x="121" y="12"/>
                    <a:pt x="122" y="12"/>
                    <a:pt x="123" y="12"/>
                  </a:cubicBezTo>
                  <a:cubicBezTo>
                    <a:pt x="124" y="11"/>
                    <a:pt x="123" y="10"/>
                    <a:pt x="124" y="10"/>
                  </a:cubicBezTo>
                  <a:cubicBezTo>
                    <a:pt x="125" y="9"/>
                    <a:pt x="128" y="9"/>
                    <a:pt x="129" y="10"/>
                  </a:cubicBezTo>
                  <a:cubicBezTo>
                    <a:pt x="129" y="10"/>
                    <a:pt x="129" y="11"/>
                    <a:pt x="130" y="11"/>
                  </a:cubicBezTo>
                  <a:cubicBezTo>
                    <a:pt x="130" y="11"/>
                    <a:pt x="131" y="11"/>
                    <a:pt x="131" y="11"/>
                  </a:cubicBezTo>
                  <a:cubicBezTo>
                    <a:pt x="132" y="11"/>
                    <a:pt x="133" y="11"/>
                    <a:pt x="133" y="12"/>
                  </a:cubicBezTo>
                  <a:cubicBezTo>
                    <a:pt x="136" y="13"/>
                    <a:pt x="137" y="13"/>
                    <a:pt x="139" y="13"/>
                  </a:cubicBezTo>
                  <a:cubicBezTo>
                    <a:pt x="142" y="13"/>
                    <a:pt x="144" y="12"/>
                    <a:pt x="146" y="11"/>
                  </a:cubicBezTo>
                  <a:cubicBezTo>
                    <a:pt x="147" y="12"/>
                    <a:pt x="147" y="12"/>
                    <a:pt x="147" y="12"/>
                  </a:cubicBezTo>
                  <a:cubicBezTo>
                    <a:pt x="147" y="13"/>
                    <a:pt x="149" y="14"/>
                    <a:pt x="150" y="14"/>
                  </a:cubicBezTo>
                  <a:cubicBezTo>
                    <a:pt x="151" y="15"/>
                    <a:pt x="151" y="14"/>
                    <a:pt x="153" y="14"/>
                  </a:cubicBezTo>
                  <a:cubicBezTo>
                    <a:pt x="154" y="14"/>
                    <a:pt x="155" y="16"/>
                    <a:pt x="154" y="17"/>
                  </a:cubicBezTo>
                  <a:cubicBezTo>
                    <a:pt x="154" y="18"/>
                    <a:pt x="152" y="19"/>
                    <a:pt x="153" y="20"/>
                  </a:cubicBezTo>
                  <a:cubicBezTo>
                    <a:pt x="154" y="22"/>
                    <a:pt x="155" y="21"/>
                    <a:pt x="156" y="21"/>
                  </a:cubicBezTo>
                  <a:cubicBezTo>
                    <a:pt x="158" y="20"/>
                    <a:pt x="158" y="21"/>
                    <a:pt x="160" y="22"/>
                  </a:cubicBezTo>
                  <a:cubicBezTo>
                    <a:pt x="161" y="23"/>
                    <a:pt x="162" y="23"/>
                    <a:pt x="164" y="23"/>
                  </a:cubicBezTo>
                  <a:cubicBezTo>
                    <a:pt x="166" y="23"/>
                    <a:pt x="167" y="23"/>
                    <a:pt x="168" y="24"/>
                  </a:cubicBezTo>
                  <a:cubicBezTo>
                    <a:pt x="169" y="26"/>
                    <a:pt x="170" y="29"/>
                    <a:pt x="173" y="28"/>
                  </a:cubicBezTo>
                  <a:cubicBezTo>
                    <a:pt x="174" y="27"/>
                    <a:pt x="175" y="26"/>
                    <a:pt x="176" y="26"/>
                  </a:cubicBezTo>
                  <a:cubicBezTo>
                    <a:pt x="178" y="26"/>
                    <a:pt x="178" y="28"/>
                    <a:pt x="179" y="29"/>
                  </a:cubicBezTo>
                  <a:cubicBezTo>
                    <a:pt x="181" y="30"/>
                    <a:pt x="182" y="30"/>
                    <a:pt x="184" y="29"/>
                  </a:cubicBezTo>
                  <a:cubicBezTo>
                    <a:pt x="185" y="29"/>
                    <a:pt x="186" y="30"/>
                    <a:pt x="188" y="30"/>
                  </a:cubicBezTo>
                  <a:cubicBezTo>
                    <a:pt x="188" y="30"/>
                    <a:pt x="189" y="29"/>
                    <a:pt x="190" y="29"/>
                  </a:cubicBezTo>
                  <a:cubicBezTo>
                    <a:pt x="192" y="30"/>
                    <a:pt x="193" y="30"/>
                    <a:pt x="195" y="29"/>
                  </a:cubicBezTo>
                  <a:cubicBezTo>
                    <a:pt x="195" y="25"/>
                    <a:pt x="197" y="26"/>
                    <a:pt x="200" y="27"/>
                  </a:cubicBezTo>
                  <a:cubicBezTo>
                    <a:pt x="201" y="28"/>
                    <a:pt x="202" y="28"/>
                    <a:pt x="204" y="28"/>
                  </a:cubicBezTo>
                  <a:cubicBezTo>
                    <a:pt x="205" y="29"/>
                    <a:pt x="206" y="30"/>
                    <a:pt x="209" y="30"/>
                  </a:cubicBezTo>
                  <a:cubicBezTo>
                    <a:pt x="209" y="31"/>
                    <a:pt x="209" y="31"/>
                    <a:pt x="210" y="32"/>
                  </a:cubicBezTo>
                  <a:cubicBezTo>
                    <a:pt x="210" y="33"/>
                    <a:pt x="208" y="37"/>
                    <a:pt x="211" y="37"/>
                  </a:cubicBezTo>
                  <a:cubicBezTo>
                    <a:pt x="212" y="38"/>
                    <a:pt x="215" y="36"/>
                    <a:pt x="216" y="35"/>
                  </a:cubicBezTo>
                  <a:cubicBezTo>
                    <a:pt x="217" y="37"/>
                    <a:pt x="220" y="36"/>
                    <a:pt x="220" y="37"/>
                  </a:cubicBezTo>
                  <a:cubicBezTo>
                    <a:pt x="221" y="37"/>
                    <a:pt x="220" y="39"/>
                    <a:pt x="221" y="39"/>
                  </a:cubicBezTo>
                  <a:cubicBezTo>
                    <a:pt x="222" y="39"/>
                    <a:pt x="222" y="39"/>
                    <a:pt x="223" y="38"/>
                  </a:cubicBezTo>
                  <a:cubicBezTo>
                    <a:pt x="223" y="38"/>
                    <a:pt x="224" y="38"/>
                    <a:pt x="225" y="37"/>
                  </a:cubicBezTo>
                  <a:cubicBezTo>
                    <a:pt x="226" y="37"/>
                    <a:pt x="227" y="37"/>
                    <a:pt x="228" y="37"/>
                  </a:cubicBezTo>
                  <a:cubicBezTo>
                    <a:pt x="230" y="38"/>
                    <a:pt x="230" y="40"/>
                    <a:pt x="232" y="39"/>
                  </a:cubicBezTo>
                  <a:cubicBezTo>
                    <a:pt x="233" y="39"/>
                    <a:pt x="233" y="39"/>
                    <a:pt x="234" y="39"/>
                  </a:cubicBezTo>
                  <a:cubicBezTo>
                    <a:pt x="234" y="38"/>
                    <a:pt x="234" y="38"/>
                    <a:pt x="235" y="38"/>
                  </a:cubicBezTo>
                  <a:cubicBezTo>
                    <a:pt x="235" y="38"/>
                    <a:pt x="236" y="38"/>
                    <a:pt x="237" y="38"/>
                  </a:cubicBezTo>
                  <a:cubicBezTo>
                    <a:pt x="238" y="37"/>
                    <a:pt x="238" y="36"/>
                    <a:pt x="240" y="36"/>
                  </a:cubicBezTo>
                  <a:cubicBezTo>
                    <a:pt x="241" y="36"/>
                    <a:pt x="242" y="36"/>
                    <a:pt x="243" y="37"/>
                  </a:cubicBezTo>
                  <a:cubicBezTo>
                    <a:pt x="244" y="37"/>
                    <a:pt x="244" y="36"/>
                    <a:pt x="245" y="37"/>
                  </a:cubicBezTo>
                  <a:cubicBezTo>
                    <a:pt x="245" y="38"/>
                    <a:pt x="246" y="38"/>
                    <a:pt x="246" y="39"/>
                  </a:cubicBezTo>
                  <a:cubicBezTo>
                    <a:pt x="247" y="40"/>
                    <a:pt x="247" y="39"/>
                    <a:pt x="248" y="41"/>
                  </a:cubicBezTo>
                  <a:cubicBezTo>
                    <a:pt x="247" y="42"/>
                    <a:pt x="245" y="41"/>
                    <a:pt x="244" y="43"/>
                  </a:cubicBezTo>
                  <a:cubicBezTo>
                    <a:pt x="242" y="44"/>
                    <a:pt x="244" y="44"/>
                    <a:pt x="245" y="45"/>
                  </a:cubicBezTo>
                  <a:cubicBezTo>
                    <a:pt x="246" y="46"/>
                    <a:pt x="245" y="45"/>
                    <a:pt x="245" y="45"/>
                  </a:cubicBezTo>
                  <a:close/>
                  <a:moveTo>
                    <a:pt x="210" y="129"/>
                  </a:moveTo>
                  <a:cubicBezTo>
                    <a:pt x="210" y="127"/>
                    <a:pt x="216" y="123"/>
                    <a:pt x="213" y="122"/>
                  </a:cubicBezTo>
                  <a:cubicBezTo>
                    <a:pt x="212" y="122"/>
                    <a:pt x="209" y="123"/>
                    <a:pt x="209" y="123"/>
                  </a:cubicBezTo>
                  <a:cubicBezTo>
                    <a:pt x="207" y="124"/>
                    <a:pt x="208" y="126"/>
                    <a:pt x="206" y="126"/>
                  </a:cubicBezTo>
                  <a:cubicBezTo>
                    <a:pt x="206" y="127"/>
                    <a:pt x="206" y="127"/>
                    <a:pt x="206" y="128"/>
                  </a:cubicBezTo>
                  <a:cubicBezTo>
                    <a:pt x="208" y="129"/>
                    <a:pt x="209" y="130"/>
                    <a:pt x="210" y="129"/>
                  </a:cubicBezTo>
                  <a:cubicBezTo>
                    <a:pt x="210" y="127"/>
                    <a:pt x="209" y="130"/>
                    <a:pt x="210" y="129"/>
                  </a:cubicBezTo>
                  <a:close/>
                  <a:moveTo>
                    <a:pt x="229" y="112"/>
                  </a:moveTo>
                  <a:cubicBezTo>
                    <a:pt x="231" y="113"/>
                    <a:pt x="230" y="113"/>
                    <a:pt x="232" y="112"/>
                  </a:cubicBezTo>
                  <a:cubicBezTo>
                    <a:pt x="233" y="112"/>
                    <a:pt x="234" y="111"/>
                    <a:pt x="235" y="113"/>
                  </a:cubicBezTo>
                  <a:cubicBezTo>
                    <a:pt x="236" y="114"/>
                    <a:pt x="235" y="115"/>
                    <a:pt x="237" y="116"/>
                  </a:cubicBezTo>
                  <a:cubicBezTo>
                    <a:pt x="238" y="116"/>
                    <a:pt x="239" y="116"/>
                    <a:pt x="241" y="117"/>
                  </a:cubicBezTo>
                  <a:cubicBezTo>
                    <a:pt x="242" y="118"/>
                    <a:pt x="241" y="119"/>
                    <a:pt x="243" y="118"/>
                  </a:cubicBezTo>
                  <a:cubicBezTo>
                    <a:pt x="244" y="117"/>
                    <a:pt x="245" y="116"/>
                    <a:pt x="246" y="115"/>
                  </a:cubicBezTo>
                  <a:cubicBezTo>
                    <a:pt x="247" y="113"/>
                    <a:pt x="247" y="112"/>
                    <a:pt x="248" y="110"/>
                  </a:cubicBezTo>
                  <a:cubicBezTo>
                    <a:pt x="249" y="109"/>
                    <a:pt x="251" y="108"/>
                    <a:pt x="250" y="107"/>
                  </a:cubicBezTo>
                  <a:cubicBezTo>
                    <a:pt x="248" y="104"/>
                    <a:pt x="244" y="108"/>
                    <a:pt x="243" y="105"/>
                  </a:cubicBezTo>
                  <a:cubicBezTo>
                    <a:pt x="243" y="105"/>
                    <a:pt x="244" y="104"/>
                    <a:pt x="244" y="104"/>
                  </a:cubicBezTo>
                  <a:cubicBezTo>
                    <a:pt x="244" y="103"/>
                    <a:pt x="243" y="103"/>
                    <a:pt x="243" y="102"/>
                  </a:cubicBezTo>
                  <a:cubicBezTo>
                    <a:pt x="243" y="101"/>
                    <a:pt x="245" y="101"/>
                    <a:pt x="243" y="101"/>
                  </a:cubicBezTo>
                  <a:cubicBezTo>
                    <a:pt x="242" y="101"/>
                    <a:pt x="240" y="102"/>
                    <a:pt x="239" y="102"/>
                  </a:cubicBezTo>
                  <a:cubicBezTo>
                    <a:pt x="237" y="103"/>
                    <a:pt x="236" y="104"/>
                    <a:pt x="234" y="105"/>
                  </a:cubicBezTo>
                  <a:cubicBezTo>
                    <a:pt x="232" y="107"/>
                    <a:pt x="228" y="109"/>
                    <a:pt x="228" y="112"/>
                  </a:cubicBezTo>
                  <a:cubicBezTo>
                    <a:pt x="228" y="112"/>
                    <a:pt x="229" y="112"/>
                    <a:pt x="229" y="112"/>
                  </a:cubicBezTo>
                  <a:close/>
                  <a:moveTo>
                    <a:pt x="257" y="99"/>
                  </a:moveTo>
                  <a:cubicBezTo>
                    <a:pt x="257" y="100"/>
                    <a:pt x="257" y="101"/>
                    <a:pt x="258" y="102"/>
                  </a:cubicBezTo>
                  <a:cubicBezTo>
                    <a:pt x="258" y="102"/>
                    <a:pt x="260" y="102"/>
                    <a:pt x="261" y="102"/>
                  </a:cubicBezTo>
                  <a:cubicBezTo>
                    <a:pt x="262" y="103"/>
                    <a:pt x="265" y="105"/>
                    <a:pt x="266" y="104"/>
                  </a:cubicBezTo>
                  <a:cubicBezTo>
                    <a:pt x="268" y="103"/>
                    <a:pt x="266" y="101"/>
                    <a:pt x="265" y="100"/>
                  </a:cubicBezTo>
                  <a:cubicBezTo>
                    <a:pt x="263" y="98"/>
                    <a:pt x="260" y="98"/>
                    <a:pt x="257" y="99"/>
                  </a:cubicBezTo>
                  <a:cubicBezTo>
                    <a:pt x="257" y="100"/>
                    <a:pt x="260" y="98"/>
                    <a:pt x="257" y="99"/>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1" name="Freeform 26">
              <a:extLst>
                <a:ext uri="{FF2B5EF4-FFF2-40B4-BE49-F238E27FC236}">
                  <a16:creationId xmlns:a16="http://schemas.microsoft.com/office/drawing/2014/main" id="{D2CE1B68-3687-E431-FC11-597CA749DE54}"/>
                </a:ext>
              </a:extLst>
            </p:cNvPr>
            <p:cNvSpPr>
              <a:spLocks/>
            </p:cNvSpPr>
            <p:nvPr/>
          </p:nvSpPr>
          <p:spPr bwMode="auto">
            <a:xfrm>
              <a:off x="9428163" y="4951413"/>
              <a:ext cx="234950" cy="165100"/>
            </a:xfrm>
            <a:custGeom>
              <a:avLst/>
              <a:gdLst>
                <a:gd name="T0" fmla="*/ 7 w 62"/>
                <a:gd name="T1" fmla="*/ 40 h 43"/>
                <a:gd name="T2" fmla="*/ 11 w 62"/>
                <a:gd name="T3" fmla="*/ 38 h 43"/>
                <a:gd name="T4" fmla="*/ 19 w 62"/>
                <a:gd name="T5" fmla="*/ 39 h 43"/>
                <a:gd name="T6" fmla="*/ 22 w 62"/>
                <a:gd name="T7" fmla="*/ 34 h 43"/>
                <a:gd name="T8" fmla="*/ 30 w 62"/>
                <a:gd name="T9" fmla="*/ 38 h 43"/>
                <a:gd name="T10" fmla="*/ 39 w 62"/>
                <a:gd name="T11" fmla="*/ 39 h 43"/>
                <a:gd name="T12" fmla="*/ 38 w 62"/>
                <a:gd name="T13" fmla="*/ 36 h 43"/>
                <a:gd name="T14" fmla="*/ 39 w 62"/>
                <a:gd name="T15" fmla="*/ 33 h 43"/>
                <a:gd name="T16" fmla="*/ 40 w 62"/>
                <a:gd name="T17" fmla="*/ 31 h 43"/>
                <a:gd name="T18" fmla="*/ 45 w 62"/>
                <a:gd name="T19" fmla="*/ 28 h 43"/>
                <a:gd name="T20" fmla="*/ 46 w 62"/>
                <a:gd name="T21" fmla="*/ 23 h 43"/>
                <a:gd name="T22" fmla="*/ 44 w 62"/>
                <a:gd name="T23" fmla="*/ 20 h 43"/>
                <a:gd name="T24" fmla="*/ 47 w 62"/>
                <a:gd name="T25" fmla="*/ 19 h 43"/>
                <a:gd name="T26" fmla="*/ 50 w 62"/>
                <a:gd name="T27" fmla="*/ 17 h 43"/>
                <a:gd name="T28" fmla="*/ 53 w 62"/>
                <a:gd name="T29" fmla="*/ 15 h 43"/>
                <a:gd name="T30" fmla="*/ 55 w 62"/>
                <a:gd name="T31" fmla="*/ 14 h 43"/>
                <a:gd name="T32" fmla="*/ 57 w 62"/>
                <a:gd name="T33" fmla="*/ 13 h 43"/>
                <a:gd name="T34" fmla="*/ 57 w 62"/>
                <a:gd name="T35" fmla="*/ 11 h 43"/>
                <a:gd name="T36" fmla="*/ 62 w 62"/>
                <a:gd name="T37" fmla="*/ 10 h 43"/>
                <a:gd name="T38" fmla="*/ 59 w 62"/>
                <a:gd name="T39" fmla="*/ 7 h 43"/>
                <a:gd name="T40" fmla="*/ 60 w 62"/>
                <a:gd name="T41" fmla="*/ 6 h 43"/>
                <a:gd name="T42" fmla="*/ 58 w 62"/>
                <a:gd name="T43" fmla="*/ 4 h 43"/>
                <a:gd name="T44" fmla="*/ 58 w 62"/>
                <a:gd name="T45" fmla="*/ 1 h 43"/>
                <a:gd name="T46" fmla="*/ 53 w 62"/>
                <a:gd name="T47" fmla="*/ 0 h 43"/>
                <a:gd name="T48" fmla="*/ 51 w 62"/>
                <a:gd name="T49" fmla="*/ 2 h 43"/>
                <a:gd name="T50" fmla="*/ 50 w 62"/>
                <a:gd name="T51" fmla="*/ 4 h 43"/>
                <a:gd name="T52" fmla="*/ 44 w 62"/>
                <a:gd name="T53" fmla="*/ 5 h 43"/>
                <a:gd name="T54" fmla="*/ 38 w 62"/>
                <a:gd name="T55" fmla="*/ 7 h 43"/>
                <a:gd name="T56" fmla="*/ 31 w 62"/>
                <a:gd name="T57" fmla="*/ 7 h 43"/>
                <a:gd name="T58" fmla="*/ 21 w 62"/>
                <a:gd name="T59" fmla="*/ 13 h 43"/>
                <a:gd name="T60" fmla="*/ 6 w 62"/>
                <a:gd name="T61" fmla="*/ 10 h 43"/>
                <a:gd name="T62" fmla="*/ 3 w 62"/>
                <a:gd name="T63" fmla="*/ 14 h 43"/>
                <a:gd name="T64" fmla="*/ 1 w 62"/>
                <a:gd name="T65" fmla="*/ 17 h 43"/>
                <a:gd name="T66" fmla="*/ 4 w 62"/>
                <a:gd name="T67" fmla="*/ 19 h 43"/>
                <a:gd name="T68" fmla="*/ 3 w 62"/>
                <a:gd name="T69" fmla="*/ 24 h 43"/>
                <a:gd name="T70" fmla="*/ 5 w 62"/>
                <a:gd name="T71" fmla="*/ 26 h 43"/>
                <a:gd name="T72" fmla="*/ 4 w 62"/>
                <a:gd name="T73" fmla="*/ 31 h 43"/>
                <a:gd name="T74" fmla="*/ 9 w 62"/>
                <a:gd name="T75" fmla="*/ 36 h 43"/>
                <a:gd name="T76" fmla="*/ 7 w 62"/>
                <a:gd name="T77" fmla="*/ 37 h 43"/>
                <a:gd name="T78" fmla="*/ 6 w 62"/>
                <a:gd name="T79" fmla="*/ 38 h 43"/>
                <a:gd name="T80" fmla="*/ 4 w 62"/>
                <a:gd name="T81" fmla="*/ 39 h 43"/>
                <a:gd name="T82" fmla="*/ 7 w 62"/>
                <a:gd name="T83"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43">
                  <a:moveTo>
                    <a:pt x="7" y="40"/>
                  </a:moveTo>
                  <a:cubicBezTo>
                    <a:pt x="9" y="40"/>
                    <a:pt x="12" y="41"/>
                    <a:pt x="11" y="38"/>
                  </a:cubicBezTo>
                  <a:cubicBezTo>
                    <a:pt x="14" y="38"/>
                    <a:pt x="16" y="40"/>
                    <a:pt x="19" y="39"/>
                  </a:cubicBezTo>
                  <a:cubicBezTo>
                    <a:pt x="21" y="38"/>
                    <a:pt x="22" y="36"/>
                    <a:pt x="22" y="34"/>
                  </a:cubicBezTo>
                  <a:cubicBezTo>
                    <a:pt x="24" y="34"/>
                    <a:pt x="29" y="41"/>
                    <a:pt x="30" y="38"/>
                  </a:cubicBezTo>
                  <a:cubicBezTo>
                    <a:pt x="32" y="39"/>
                    <a:pt x="38" y="43"/>
                    <a:pt x="39" y="39"/>
                  </a:cubicBezTo>
                  <a:cubicBezTo>
                    <a:pt x="39" y="38"/>
                    <a:pt x="37" y="37"/>
                    <a:pt x="38" y="36"/>
                  </a:cubicBezTo>
                  <a:cubicBezTo>
                    <a:pt x="38" y="35"/>
                    <a:pt x="40" y="35"/>
                    <a:pt x="39" y="33"/>
                  </a:cubicBezTo>
                  <a:cubicBezTo>
                    <a:pt x="36" y="33"/>
                    <a:pt x="39" y="32"/>
                    <a:pt x="40" y="31"/>
                  </a:cubicBezTo>
                  <a:cubicBezTo>
                    <a:pt x="42" y="30"/>
                    <a:pt x="44" y="31"/>
                    <a:pt x="45" y="28"/>
                  </a:cubicBezTo>
                  <a:cubicBezTo>
                    <a:pt x="45" y="27"/>
                    <a:pt x="46" y="25"/>
                    <a:pt x="46" y="23"/>
                  </a:cubicBezTo>
                  <a:cubicBezTo>
                    <a:pt x="45" y="22"/>
                    <a:pt x="43" y="21"/>
                    <a:pt x="44" y="20"/>
                  </a:cubicBezTo>
                  <a:cubicBezTo>
                    <a:pt x="45" y="19"/>
                    <a:pt x="46" y="19"/>
                    <a:pt x="47" y="19"/>
                  </a:cubicBezTo>
                  <a:cubicBezTo>
                    <a:pt x="48" y="18"/>
                    <a:pt x="49" y="18"/>
                    <a:pt x="50" y="17"/>
                  </a:cubicBezTo>
                  <a:cubicBezTo>
                    <a:pt x="52" y="16"/>
                    <a:pt x="52" y="16"/>
                    <a:pt x="53" y="15"/>
                  </a:cubicBezTo>
                  <a:cubicBezTo>
                    <a:pt x="54" y="14"/>
                    <a:pt x="54" y="14"/>
                    <a:pt x="55" y="14"/>
                  </a:cubicBezTo>
                  <a:cubicBezTo>
                    <a:pt x="56" y="14"/>
                    <a:pt x="56" y="15"/>
                    <a:pt x="57" y="13"/>
                  </a:cubicBezTo>
                  <a:cubicBezTo>
                    <a:pt x="57" y="13"/>
                    <a:pt x="57" y="12"/>
                    <a:pt x="57" y="11"/>
                  </a:cubicBezTo>
                  <a:cubicBezTo>
                    <a:pt x="58" y="8"/>
                    <a:pt x="60" y="11"/>
                    <a:pt x="62" y="10"/>
                  </a:cubicBezTo>
                  <a:cubicBezTo>
                    <a:pt x="61" y="8"/>
                    <a:pt x="60" y="8"/>
                    <a:pt x="59" y="7"/>
                  </a:cubicBezTo>
                  <a:cubicBezTo>
                    <a:pt x="59" y="6"/>
                    <a:pt x="60" y="6"/>
                    <a:pt x="60" y="6"/>
                  </a:cubicBezTo>
                  <a:cubicBezTo>
                    <a:pt x="59" y="4"/>
                    <a:pt x="59" y="5"/>
                    <a:pt x="58" y="4"/>
                  </a:cubicBezTo>
                  <a:cubicBezTo>
                    <a:pt x="57" y="3"/>
                    <a:pt x="58" y="2"/>
                    <a:pt x="58" y="1"/>
                  </a:cubicBezTo>
                  <a:cubicBezTo>
                    <a:pt x="58" y="0"/>
                    <a:pt x="55" y="0"/>
                    <a:pt x="53" y="0"/>
                  </a:cubicBezTo>
                  <a:cubicBezTo>
                    <a:pt x="52" y="0"/>
                    <a:pt x="51" y="1"/>
                    <a:pt x="51" y="2"/>
                  </a:cubicBezTo>
                  <a:cubicBezTo>
                    <a:pt x="50" y="3"/>
                    <a:pt x="51" y="4"/>
                    <a:pt x="50" y="4"/>
                  </a:cubicBezTo>
                  <a:cubicBezTo>
                    <a:pt x="49" y="5"/>
                    <a:pt x="46" y="4"/>
                    <a:pt x="44" y="5"/>
                  </a:cubicBezTo>
                  <a:cubicBezTo>
                    <a:pt x="41" y="6"/>
                    <a:pt x="41" y="7"/>
                    <a:pt x="38" y="7"/>
                  </a:cubicBezTo>
                  <a:cubicBezTo>
                    <a:pt x="35" y="6"/>
                    <a:pt x="33" y="6"/>
                    <a:pt x="31" y="7"/>
                  </a:cubicBezTo>
                  <a:cubicBezTo>
                    <a:pt x="27" y="9"/>
                    <a:pt x="26" y="14"/>
                    <a:pt x="21" y="13"/>
                  </a:cubicBezTo>
                  <a:cubicBezTo>
                    <a:pt x="15" y="12"/>
                    <a:pt x="11" y="9"/>
                    <a:pt x="6" y="10"/>
                  </a:cubicBezTo>
                  <a:cubicBezTo>
                    <a:pt x="10" y="11"/>
                    <a:pt x="4" y="13"/>
                    <a:pt x="3" y="14"/>
                  </a:cubicBezTo>
                  <a:cubicBezTo>
                    <a:pt x="2" y="15"/>
                    <a:pt x="0" y="16"/>
                    <a:pt x="1" y="17"/>
                  </a:cubicBezTo>
                  <a:cubicBezTo>
                    <a:pt x="1" y="18"/>
                    <a:pt x="3" y="18"/>
                    <a:pt x="4" y="19"/>
                  </a:cubicBezTo>
                  <a:cubicBezTo>
                    <a:pt x="8" y="20"/>
                    <a:pt x="3" y="22"/>
                    <a:pt x="3" y="24"/>
                  </a:cubicBezTo>
                  <a:cubicBezTo>
                    <a:pt x="3" y="26"/>
                    <a:pt x="5" y="25"/>
                    <a:pt x="5" y="26"/>
                  </a:cubicBezTo>
                  <a:cubicBezTo>
                    <a:pt x="6" y="28"/>
                    <a:pt x="5" y="29"/>
                    <a:pt x="4" y="31"/>
                  </a:cubicBezTo>
                  <a:cubicBezTo>
                    <a:pt x="6" y="30"/>
                    <a:pt x="12" y="34"/>
                    <a:pt x="9" y="36"/>
                  </a:cubicBezTo>
                  <a:cubicBezTo>
                    <a:pt x="9" y="36"/>
                    <a:pt x="8" y="36"/>
                    <a:pt x="7" y="37"/>
                  </a:cubicBezTo>
                  <a:cubicBezTo>
                    <a:pt x="6" y="37"/>
                    <a:pt x="6" y="38"/>
                    <a:pt x="6" y="38"/>
                  </a:cubicBezTo>
                  <a:cubicBezTo>
                    <a:pt x="5" y="39"/>
                    <a:pt x="4" y="38"/>
                    <a:pt x="4" y="39"/>
                  </a:cubicBezTo>
                  <a:cubicBezTo>
                    <a:pt x="5" y="40"/>
                    <a:pt x="6" y="40"/>
                    <a:pt x="7" y="40"/>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2" name="Freeform 27">
              <a:extLst>
                <a:ext uri="{FF2B5EF4-FFF2-40B4-BE49-F238E27FC236}">
                  <a16:creationId xmlns:a16="http://schemas.microsoft.com/office/drawing/2014/main" id="{E0AB002C-F64C-85E7-36EE-FDCCBC1FF452}"/>
                </a:ext>
              </a:extLst>
            </p:cNvPr>
            <p:cNvSpPr>
              <a:spLocks/>
            </p:cNvSpPr>
            <p:nvPr/>
          </p:nvSpPr>
          <p:spPr bwMode="auto">
            <a:xfrm>
              <a:off x="9682163" y="4643438"/>
              <a:ext cx="427038" cy="209550"/>
            </a:xfrm>
            <a:custGeom>
              <a:avLst/>
              <a:gdLst>
                <a:gd name="T0" fmla="*/ 12 w 112"/>
                <a:gd name="T1" fmla="*/ 50 h 55"/>
                <a:gd name="T2" fmla="*/ 23 w 112"/>
                <a:gd name="T3" fmla="*/ 55 h 55"/>
                <a:gd name="T4" fmla="*/ 29 w 112"/>
                <a:gd name="T5" fmla="*/ 55 h 55"/>
                <a:gd name="T6" fmla="*/ 34 w 112"/>
                <a:gd name="T7" fmla="*/ 54 h 55"/>
                <a:gd name="T8" fmla="*/ 38 w 112"/>
                <a:gd name="T9" fmla="*/ 54 h 55"/>
                <a:gd name="T10" fmla="*/ 38 w 112"/>
                <a:gd name="T11" fmla="*/ 51 h 55"/>
                <a:gd name="T12" fmla="*/ 43 w 112"/>
                <a:gd name="T13" fmla="*/ 47 h 55"/>
                <a:gd name="T14" fmla="*/ 52 w 112"/>
                <a:gd name="T15" fmla="*/ 44 h 55"/>
                <a:gd name="T16" fmla="*/ 55 w 112"/>
                <a:gd name="T17" fmla="*/ 42 h 55"/>
                <a:gd name="T18" fmla="*/ 58 w 112"/>
                <a:gd name="T19" fmla="*/ 43 h 55"/>
                <a:gd name="T20" fmla="*/ 68 w 112"/>
                <a:gd name="T21" fmla="*/ 41 h 55"/>
                <a:gd name="T22" fmla="*/ 70 w 112"/>
                <a:gd name="T23" fmla="*/ 37 h 55"/>
                <a:gd name="T24" fmla="*/ 73 w 112"/>
                <a:gd name="T25" fmla="*/ 33 h 55"/>
                <a:gd name="T26" fmla="*/ 78 w 112"/>
                <a:gd name="T27" fmla="*/ 32 h 55"/>
                <a:gd name="T28" fmla="*/ 83 w 112"/>
                <a:gd name="T29" fmla="*/ 34 h 55"/>
                <a:gd name="T30" fmla="*/ 87 w 112"/>
                <a:gd name="T31" fmla="*/ 34 h 55"/>
                <a:gd name="T32" fmla="*/ 88 w 112"/>
                <a:gd name="T33" fmla="*/ 32 h 55"/>
                <a:gd name="T34" fmla="*/ 92 w 112"/>
                <a:gd name="T35" fmla="*/ 32 h 55"/>
                <a:gd name="T36" fmla="*/ 97 w 112"/>
                <a:gd name="T37" fmla="*/ 37 h 55"/>
                <a:gd name="T38" fmla="*/ 104 w 112"/>
                <a:gd name="T39" fmla="*/ 36 h 55"/>
                <a:gd name="T40" fmla="*/ 109 w 112"/>
                <a:gd name="T41" fmla="*/ 27 h 55"/>
                <a:gd name="T42" fmla="*/ 112 w 112"/>
                <a:gd name="T43" fmla="*/ 18 h 55"/>
                <a:gd name="T44" fmla="*/ 112 w 112"/>
                <a:gd name="T45" fmla="*/ 16 h 55"/>
                <a:gd name="T46" fmla="*/ 103 w 112"/>
                <a:gd name="T47" fmla="*/ 11 h 55"/>
                <a:gd name="T48" fmla="*/ 100 w 112"/>
                <a:gd name="T49" fmla="*/ 8 h 55"/>
                <a:gd name="T50" fmla="*/ 99 w 112"/>
                <a:gd name="T51" fmla="*/ 7 h 55"/>
                <a:gd name="T52" fmla="*/ 97 w 112"/>
                <a:gd name="T53" fmla="*/ 8 h 55"/>
                <a:gd name="T54" fmla="*/ 95 w 112"/>
                <a:gd name="T55" fmla="*/ 7 h 55"/>
                <a:gd name="T56" fmla="*/ 91 w 112"/>
                <a:gd name="T57" fmla="*/ 6 h 55"/>
                <a:gd name="T58" fmla="*/ 84 w 112"/>
                <a:gd name="T59" fmla="*/ 6 h 55"/>
                <a:gd name="T60" fmla="*/ 82 w 112"/>
                <a:gd name="T61" fmla="*/ 9 h 55"/>
                <a:gd name="T62" fmla="*/ 79 w 112"/>
                <a:gd name="T63" fmla="*/ 8 h 55"/>
                <a:gd name="T64" fmla="*/ 75 w 112"/>
                <a:gd name="T65" fmla="*/ 7 h 55"/>
                <a:gd name="T66" fmla="*/ 73 w 112"/>
                <a:gd name="T67" fmla="*/ 7 h 55"/>
                <a:gd name="T68" fmla="*/ 71 w 112"/>
                <a:gd name="T69" fmla="*/ 6 h 55"/>
                <a:gd name="T70" fmla="*/ 68 w 112"/>
                <a:gd name="T71" fmla="*/ 8 h 55"/>
                <a:gd name="T72" fmla="*/ 65 w 112"/>
                <a:gd name="T73" fmla="*/ 10 h 55"/>
                <a:gd name="T74" fmla="*/ 63 w 112"/>
                <a:gd name="T75" fmla="*/ 12 h 55"/>
                <a:gd name="T76" fmla="*/ 61 w 112"/>
                <a:gd name="T77" fmla="*/ 12 h 55"/>
                <a:gd name="T78" fmla="*/ 59 w 112"/>
                <a:gd name="T79" fmla="*/ 13 h 55"/>
                <a:gd name="T80" fmla="*/ 58 w 112"/>
                <a:gd name="T81" fmla="*/ 8 h 55"/>
                <a:gd name="T82" fmla="*/ 56 w 112"/>
                <a:gd name="T83" fmla="*/ 6 h 55"/>
                <a:gd name="T84" fmla="*/ 53 w 112"/>
                <a:gd name="T85" fmla="*/ 4 h 55"/>
                <a:gd name="T86" fmla="*/ 52 w 112"/>
                <a:gd name="T87" fmla="*/ 0 h 55"/>
                <a:gd name="T88" fmla="*/ 50 w 112"/>
                <a:gd name="T89" fmla="*/ 2 h 55"/>
                <a:gd name="T90" fmla="*/ 48 w 112"/>
                <a:gd name="T91" fmla="*/ 3 h 55"/>
                <a:gd name="T92" fmla="*/ 46 w 112"/>
                <a:gd name="T93" fmla="*/ 5 h 55"/>
                <a:gd name="T94" fmla="*/ 42 w 112"/>
                <a:gd name="T95" fmla="*/ 7 h 55"/>
                <a:gd name="T96" fmla="*/ 40 w 112"/>
                <a:gd name="T97" fmla="*/ 3 h 55"/>
                <a:gd name="T98" fmla="*/ 37 w 112"/>
                <a:gd name="T99" fmla="*/ 4 h 55"/>
                <a:gd name="T100" fmla="*/ 34 w 112"/>
                <a:gd name="T101" fmla="*/ 4 h 55"/>
                <a:gd name="T102" fmla="*/ 30 w 112"/>
                <a:gd name="T103" fmla="*/ 9 h 55"/>
                <a:gd name="T104" fmla="*/ 26 w 112"/>
                <a:gd name="T105" fmla="*/ 13 h 55"/>
                <a:gd name="T106" fmla="*/ 23 w 112"/>
                <a:gd name="T107" fmla="*/ 19 h 55"/>
                <a:gd name="T108" fmla="*/ 13 w 112"/>
                <a:gd name="T109" fmla="*/ 24 h 55"/>
                <a:gd name="T110" fmla="*/ 6 w 112"/>
                <a:gd name="T111" fmla="*/ 24 h 55"/>
                <a:gd name="T112" fmla="*/ 3 w 112"/>
                <a:gd name="T113" fmla="*/ 29 h 55"/>
                <a:gd name="T114" fmla="*/ 2 w 112"/>
                <a:gd name="T115" fmla="*/ 38 h 55"/>
                <a:gd name="T116" fmla="*/ 6 w 112"/>
                <a:gd name="T117" fmla="*/ 47 h 55"/>
                <a:gd name="T118" fmla="*/ 12 w 112"/>
                <a:gd name="T119"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 h="55">
                  <a:moveTo>
                    <a:pt x="12" y="50"/>
                  </a:moveTo>
                  <a:cubicBezTo>
                    <a:pt x="16" y="53"/>
                    <a:pt x="18" y="54"/>
                    <a:pt x="23" y="55"/>
                  </a:cubicBezTo>
                  <a:cubicBezTo>
                    <a:pt x="25" y="55"/>
                    <a:pt x="27" y="55"/>
                    <a:pt x="29" y="55"/>
                  </a:cubicBezTo>
                  <a:cubicBezTo>
                    <a:pt x="31" y="55"/>
                    <a:pt x="32" y="54"/>
                    <a:pt x="34" y="54"/>
                  </a:cubicBezTo>
                  <a:cubicBezTo>
                    <a:pt x="36" y="54"/>
                    <a:pt x="37" y="55"/>
                    <a:pt x="38" y="54"/>
                  </a:cubicBezTo>
                  <a:cubicBezTo>
                    <a:pt x="40" y="53"/>
                    <a:pt x="39" y="52"/>
                    <a:pt x="38" y="51"/>
                  </a:cubicBezTo>
                  <a:cubicBezTo>
                    <a:pt x="37" y="48"/>
                    <a:pt x="40" y="47"/>
                    <a:pt x="43" y="47"/>
                  </a:cubicBezTo>
                  <a:cubicBezTo>
                    <a:pt x="46" y="46"/>
                    <a:pt x="50" y="46"/>
                    <a:pt x="52" y="44"/>
                  </a:cubicBezTo>
                  <a:cubicBezTo>
                    <a:pt x="53" y="44"/>
                    <a:pt x="54" y="42"/>
                    <a:pt x="55" y="42"/>
                  </a:cubicBezTo>
                  <a:cubicBezTo>
                    <a:pt x="56" y="41"/>
                    <a:pt x="57" y="43"/>
                    <a:pt x="58" y="43"/>
                  </a:cubicBezTo>
                  <a:cubicBezTo>
                    <a:pt x="61" y="45"/>
                    <a:pt x="65" y="42"/>
                    <a:pt x="68" y="41"/>
                  </a:cubicBezTo>
                  <a:cubicBezTo>
                    <a:pt x="69" y="40"/>
                    <a:pt x="69" y="39"/>
                    <a:pt x="70" y="37"/>
                  </a:cubicBezTo>
                  <a:cubicBezTo>
                    <a:pt x="70" y="36"/>
                    <a:pt x="72" y="34"/>
                    <a:pt x="73" y="33"/>
                  </a:cubicBezTo>
                  <a:cubicBezTo>
                    <a:pt x="75" y="33"/>
                    <a:pt x="76" y="32"/>
                    <a:pt x="78" y="32"/>
                  </a:cubicBezTo>
                  <a:cubicBezTo>
                    <a:pt x="80" y="32"/>
                    <a:pt x="81" y="33"/>
                    <a:pt x="83" y="34"/>
                  </a:cubicBezTo>
                  <a:cubicBezTo>
                    <a:pt x="84" y="34"/>
                    <a:pt x="86" y="34"/>
                    <a:pt x="87" y="34"/>
                  </a:cubicBezTo>
                  <a:cubicBezTo>
                    <a:pt x="88" y="33"/>
                    <a:pt x="88" y="33"/>
                    <a:pt x="88" y="32"/>
                  </a:cubicBezTo>
                  <a:cubicBezTo>
                    <a:pt x="89" y="32"/>
                    <a:pt x="91" y="32"/>
                    <a:pt x="92" y="32"/>
                  </a:cubicBezTo>
                  <a:cubicBezTo>
                    <a:pt x="93" y="34"/>
                    <a:pt x="95" y="35"/>
                    <a:pt x="97" y="37"/>
                  </a:cubicBezTo>
                  <a:cubicBezTo>
                    <a:pt x="99" y="39"/>
                    <a:pt x="101" y="37"/>
                    <a:pt x="104" y="36"/>
                  </a:cubicBezTo>
                  <a:cubicBezTo>
                    <a:pt x="104" y="32"/>
                    <a:pt x="107" y="30"/>
                    <a:pt x="109" y="27"/>
                  </a:cubicBezTo>
                  <a:cubicBezTo>
                    <a:pt x="110" y="24"/>
                    <a:pt x="110" y="20"/>
                    <a:pt x="112" y="18"/>
                  </a:cubicBezTo>
                  <a:cubicBezTo>
                    <a:pt x="112" y="17"/>
                    <a:pt x="112" y="17"/>
                    <a:pt x="112" y="16"/>
                  </a:cubicBezTo>
                  <a:cubicBezTo>
                    <a:pt x="109" y="16"/>
                    <a:pt x="105" y="14"/>
                    <a:pt x="103" y="11"/>
                  </a:cubicBezTo>
                  <a:cubicBezTo>
                    <a:pt x="102" y="10"/>
                    <a:pt x="101" y="9"/>
                    <a:pt x="100" y="8"/>
                  </a:cubicBezTo>
                  <a:cubicBezTo>
                    <a:pt x="100" y="8"/>
                    <a:pt x="99" y="7"/>
                    <a:pt x="99" y="7"/>
                  </a:cubicBezTo>
                  <a:cubicBezTo>
                    <a:pt x="98" y="7"/>
                    <a:pt x="98" y="8"/>
                    <a:pt x="97" y="8"/>
                  </a:cubicBezTo>
                  <a:cubicBezTo>
                    <a:pt x="96" y="8"/>
                    <a:pt x="96" y="8"/>
                    <a:pt x="95" y="7"/>
                  </a:cubicBezTo>
                  <a:cubicBezTo>
                    <a:pt x="94" y="6"/>
                    <a:pt x="93" y="6"/>
                    <a:pt x="91" y="6"/>
                  </a:cubicBezTo>
                  <a:cubicBezTo>
                    <a:pt x="89" y="6"/>
                    <a:pt x="85" y="5"/>
                    <a:pt x="84" y="6"/>
                  </a:cubicBezTo>
                  <a:cubicBezTo>
                    <a:pt x="83" y="7"/>
                    <a:pt x="83" y="8"/>
                    <a:pt x="82" y="9"/>
                  </a:cubicBezTo>
                  <a:cubicBezTo>
                    <a:pt x="81" y="9"/>
                    <a:pt x="80" y="9"/>
                    <a:pt x="79" y="8"/>
                  </a:cubicBezTo>
                  <a:cubicBezTo>
                    <a:pt x="78" y="8"/>
                    <a:pt x="77" y="7"/>
                    <a:pt x="75" y="7"/>
                  </a:cubicBezTo>
                  <a:cubicBezTo>
                    <a:pt x="75" y="7"/>
                    <a:pt x="74" y="7"/>
                    <a:pt x="73" y="7"/>
                  </a:cubicBezTo>
                  <a:cubicBezTo>
                    <a:pt x="73" y="7"/>
                    <a:pt x="72" y="7"/>
                    <a:pt x="71" y="6"/>
                  </a:cubicBezTo>
                  <a:cubicBezTo>
                    <a:pt x="70" y="6"/>
                    <a:pt x="69" y="7"/>
                    <a:pt x="68" y="8"/>
                  </a:cubicBezTo>
                  <a:cubicBezTo>
                    <a:pt x="67" y="9"/>
                    <a:pt x="66" y="9"/>
                    <a:pt x="65" y="10"/>
                  </a:cubicBezTo>
                  <a:cubicBezTo>
                    <a:pt x="64" y="12"/>
                    <a:pt x="64" y="12"/>
                    <a:pt x="63" y="12"/>
                  </a:cubicBezTo>
                  <a:cubicBezTo>
                    <a:pt x="62" y="13"/>
                    <a:pt x="61" y="12"/>
                    <a:pt x="61" y="12"/>
                  </a:cubicBezTo>
                  <a:cubicBezTo>
                    <a:pt x="60" y="12"/>
                    <a:pt x="59" y="13"/>
                    <a:pt x="59" y="13"/>
                  </a:cubicBezTo>
                  <a:cubicBezTo>
                    <a:pt x="58" y="11"/>
                    <a:pt x="59" y="9"/>
                    <a:pt x="58" y="8"/>
                  </a:cubicBezTo>
                  <a:cubicBezTo>
                    <a:pt x="58" y="7"/>
                    <a:pt x="57" y="7"/>
                    <a:pt x="56" y="6"/>
                  </a:cubicBezTo>
                  <a:cubicBezTo>
                    <a:pt x="55" y="6"/>
                    <a:pt x="54" y="5"/>
                    <a:pt x="53" y="4"/>
                  </a:cubicBezTo>
                  <a:cubicBezTo>
                    <a:pt x="52" y="3"/>
                    <a:pt x="53" y="2"/>
                    <a:pt x="52" y="0"/>
                  </a:cubicBezTo>
                  <a:cubicBezTo>
                    <a:pt x="52" y="1"/>
                    <a:pt x="51" y="2"/>
                    <a:pt x="50" y="2"/>
                  </a:cubicBezTo>
                  <a:cubicBezTo>
                    <a:pt x="50" y="3"/>
                    <a:pt x="49" y="2"/>
                    <a:pt x="48" y="3"/>
                  </a:cubicBezTo>
                  <a:cubicBezTo>
                    <a:pt x="46" y="3"/>
                    <a:pt x="46" y="4"/>
                    <a:pt x="46" y="5"/>
                  </a:cubicBezTo>
                  <a:cubicBezTo>
                    <a:pt x="45" y="7"/>
                    <a:pt x="44" y="7"/>
                    <a:pt x="42" y="7"/>
                  </a:cubicBezTo>
                  <a:cubicBezTo>
                    <a:pt x="40" y="6"/>
                    <a:pt x="41" y="5"/>
                    <a:pt x="40" y="3"/>
                  </a:cubicBezTo>
                  <a:cubicBezTo>
                    <a:pt x="39" y="3"/>
                    <a:pt x="38" y="4"/>
                    <a:pt x="37" y="4"/>
                  </a:cubicBezTo>
                  <a:cubicBezTo>
                    <a:pt x="36" y="4"/>
                    <a:pt x="35" y="4"/>
                    <a:pt x="34" y="4"/>
                  </a:cubicBezTo>
                  <a:cubicBezTo>
                    <a:pt x="32" y="5"/>
                    <a:pt x="32" y="8"/>
                    <a:pt x="30" y="9"/>
                  </a:cubicBezTo>
                  <a:cubicBezTo>
                    <a:pt x="28" y="11"/>
                    <a:pt x="27" y="10"/>
                    <a:pt x="26" y="13"/>
                  </a:cubicBezTo>
                  <a:cubicBezTo>
                    <a:pt x="25" y="15"/>
                    <a:pt x="25" y="17"/>
                    <a:pt x="23" y="19"/>
                  </a:cubicBezTo>
                  <a:cubicBezTo>
                    <a:pt x="20" y="21"/>
                    <a:pt x="17" y="24"/>
                    <a:pt x="13" y="24"/>
                  </a:cubicBezTo>
                  <a:cubicBezTo>
                    <a:pt x="11" y="24"/>
                    <a:pt x="8" y="22"/>
                    <a:pt x="6" y="24"/>
                  </a:cubicBezTo>
                  <a:cubicBezTo>
                    <a:pt x="4" y="25"/>
                    <a:pt x="5" y="28"/>
                    <a:pt x="3" y="29"/>
                  </a:cubicBezTo>
                  <a:cubicBezTo>
                    <a:pt x="3" y="33"/>
                    <a:pt x="0" y="35"/>
                    <a:pt x="2" y="38"/>
                  </a:cubicBezTo>
                  <a:cubicBezTo>
                    <a:pt x="4" y="41"/>
                    <a:pt x="5" y="44"/>
                    <a:pt x="6" y="47"/>
                  </a:cubicBezTo>
                  <a:cubicBezTo>
                    <a:pt x="8" y="47"/>
                    <a:pt x="10" y="49"/>
                    <a:pt x="12" y="50"/>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3" name="Freeform 28">
              <a:extLst>
                <a:ext uri="{FF2B5EF4-FFF2-40B4-BE49-F238E27FC236}">
                  <a16:creationId xmlns:a16="http://schemas.microsoft.com/office/drawing/2014/main" id="{88D8C605-1D84-3453-1249-A267FCDA8C97}"/>
                </a:ext>
              </a:extLst>
            </p:cNvPr>
            <p:cNvSpPr>
              <a:spLocks/>
            </p:cNvSpPr>
            <p:nvPr/>
          </p:nvSpPr>
          <p:spPr bwMode="auto">
            <a:xfrm>
              <a:off x="9937750" y="4792663"/>
              <a:ext cx="708025" cy="498475"/>
            </a:xfrm>
            <a:custGeom>
              <a:avLst/>
              <a:gdLst>
                <a:gd name="T0" fmla="*/ 173 w 186"/>
                <a:gd name="T1" fmla="*/ 85 h 131"/>
                <a:gd name="T2" fmla="*/ 160 w 186"/>
                <a:gd name="T3" fmla="*/ 85 h 131"/>
                <a:gd name="T4" fmla="*/ 155 w 186"/>
                <a:gd name="T5" fmla="*/ 73 h 131"/>
                <a:gd name="T6" fmla="*/ 155 w 186"/>
                <a:gd name="T7" fmla="*/ 64 h 131"/>
                <a:gd name="T8" fmla="*/ 157 w 186"/>
                <a:gd name="T9" fmla="*/ 56 h 131"/>
                <a:gd name="T10" fmla="*/ 154 w 186"/>
                <a:gd name="T11" fmla="*/ 39 h 131"/>
                <a:gd name="T12" fmla="*/ 148 w 186"/>
                <a:gd name="T13" fmla="*/ 31 h 131"/>
                <a:gd name="T14" fmla="*/ 142 w 186"/>
                <a:gd name="T15" fmla="*/ 24 h 131"/>
                <a:gd name="T16" fmla="*/ 134 w 186"/>
                <a:gd name="T17" fmla="*/ 7 h 131"/>
                <a:gd name="T18" fmla="*/ 125 w 186"/>
                <a:gd name="T19" fmla="*/ 1 h 131"/>
                <a:gd name="T20" fmla="*/ 118 w 186"/>
                <a:gd name="T21" fmla="*/ 4 h 131"/>
                <a:gd name="T22" fmla="*/ 102 w 186"/>
                <a:gd name="T23" fmla="*/ 11 h 131"/>
                <a:gd name="T24" fmla="*/ 94 w 186"/>
                <a:gd name="T25" fmla="*/ 16 h 131"/>
                <a:gd name="T26" fmla="*/ 82 w 186"/>
                <a:gd name="T27" fmla="*/ 10 h 131"/>
                <a:gd name="T28" fmla="*/ 76 w 186"/>
                <a:gd name="T29" fmla="*/ 11 h 131"/>
                <a:gd name="T30" fmla="*/ 68 w 186"/>
                <a:gd name="T31" fmla="*/ 9 h 131"/>
                <a:gd name="T32" fmla="*/ 60 w 186"/>
                <a:gd name="T33" fmla="*/ 7 h 131"/>
                <a:gd name="T34" fmla="*/ 50 w 186"/>
                <a:gd name="T35" fmla="*/ 14 h 131"/>
                <a:gd name="T36" fmla="*/ 41 w 186"/>
                <a:gd name="T37" fmla="*/ 17 h 131"/>
                <a:gd name="T38" fmla="*/ 35 w 186"/>
                <a:gd name="T39" fmla="*/ 24 h 131"/>
                <a:gd name="T40" fmla="*/ 33 w 186"/>
                <a:gd name="T41" fmla="*/ 28 h 131"/>
                <a:gd name="T42" fmla="*/ 28 w 186"/>
                <a:gd name="T43" fmla="*/ 36 h 131"/>
                <a:gd name="T44" fmla="*/ 24 w 186"/>
                <a:gd name="T45" fmla="*/ 45 h 131"/>
                <a:gd name="T46" fmla="*/ 21 w 186"/>
                <a:gd name="T47" fmla="*/ 50 h 131"/>
                <a:gd name="T48" fmla="*/ 18 w 186"/>
                <a:gd name="T49" fmla="*/ 57 h 131"/>
                <a:gd name="T50" fmla="*/ 10 w 186"/>
                <a:gd name="T51" fmla="*/ 60 h 131"/>
                <a:gd name="T52" fmla="*/ 6 w 186"/>
                <a:gd name="T53" fmla="*/ 62 h 131"/>
                <a:gd name="T54" fmla="*/ 2 w 186"/>
                <a:gd name="T55" fmla="*/ 67 h 131"/>
                <a:gd name="T56" fmla="*/ 11 w 186"/>
                <a:gd name="T57" fmla="*/ 73 h 131"/>
                <a:gd name="T58" fmla="*/ 11 w 186"/>
                <a:gd name="T59" fmla="*/ 79 h 131"/>
                <a:gd name="T60" fmla="*/ 16 w 186"/>
                <a:gd name="T61" fmla="*/ 85 h 131"/>
                <a:gd name="T62" fmla="*/ 25 w 186"/>
                <a:gd name="T63" fmla="*/ 90 h 131"/>
                <a:gd name="T64" fmla="*/ 23 w 186"/>
                <a:gd name="T65" fmla="*/ 94 h 131"/>
                <a:gd name="T66" fmla="*/ 23 w 186"/>
                <a:gd name="T67" fmla="*/ 98 h 131"/>
                <a:gd name="T68" fmla="*/ 30 w 186"/>
                <a:gd name="T69" fmla="*/ 104 h 131"/>
                <a:gd name="T70" fmla="*/ 37 w 186"/>
                <a:gd name="T71" fmla="*/ 108 h 131"/>
                <a:gd name="T72" fmla="*/ 44 w 186"/>
                <a:gd name="T73" fmla="*/ 102 h 131"/>
                <a:gd name="T74" fmla="*/ 46 w 186"/>
                <a:gd name="T75" fmla="*/ 107 h 131"/>
                <a:gd name="T76" fmla="*/ 45 w 186"/>
                <a:gd name="T77" fmla="*/ 111 h 131"/>
                <a:gd name="T78" fmla="*/ 48 w 186"/>
                <a:gd name="T79" fmla="*/ 116 h 131"/>
                <a:gd name="T80" fmla="*/ 55 w 186"/>
                <a:gd name="T81" fmla="*/ 119 h 131"/>
                <a:gd name="T82" fmla="*/ 59 w 186"/>
                <a:gd name="T83" fmla="*/ 125 h 131"/>
                <a:gd name="T84" fmla="*/ 67 w 186"/>
                <a:gd name="T85" fmla="*/ 126 h 131"/>
                <a:gd name="T86" fmla="*/ 77 w 186"/>
                <a:gd name="T87" fmla="*/ 128 h 131"/>
                <a:gd name="T88" fmla="*/ 89 w 186"/>
                <a:gd name="T89" fmla="*/ 129 h 131"/>
                <a:gd name="T90" fmla="*/ 102 w 186"/>
                <a:gd name="T91" fmla="*/ 131 h 131"/>
                <a:gd name="T92" fmla="*/ 113 w 186"/>
                <a:gd name="T93" fmla="*/ 125 h 131"/>
                <a:gd name="T94" fmla="*/ 125 w 186"/>
                <a:gd name="T95" fmla="*/ 120 h 131"/>
                <a:gd name="T96" fmla="*/ 142 w 186"/>
                <a:gd name="T97" fmla="*/ 121 h 131"/>
                <a:gd name="T98" fmla="*/ 148 w 186"/>
                <a:gd name="T99" fmla="*/ 123 h 131"/>
                <a:gd name="T100" fmla="*/ 153 w 186"/>
                <a:gd name="T101" fmla="*/ 126 h 131"/>
                <a:gd name="T102" fmla="*/ 163 w 186"/>
                <a:gd name="T103" fmla="*/ 129 h 131"/>
                <a:gd name="T104" fmla="*/ 164 w 186"/>
                <a:gd name="T105" fmla="*/ 120 h 131"/>
                <a:gd name="T106" fmla="*/ 166 w 186"/>
                <a:gd name="T107" fmla="*/ 112 h 131"/>
                <a:gd name="T108" fmla="*/ 166 w 186"/>
                <a:gd name="T109" fmla="*/ 106 h 131"/>
                <a:gd name="T110" fmla="*/ 170 w 186"/>
                <a:gd name="T111" fmla="*/ 95 h 131"/>
                <a:gd name="T112" fmla="*/ 175 w 186"/>
                <a:gd name="T113" fmla="*/ 99 h 131"/>
                <a:gd name="T114" fmla="*/ 184 w 186"/>
                <a:gd name="T115" fmla="*/ 94 h 131"/>
                <a:gd name="T116" fmla="*/ 181 w 186"/>
                <a:gd name="T117" fmla="*/ 8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31">
                  <a:moveTo>
                    <a:pt x="181" y="83"/>
                  </a:moveTo>
                  <a:cubicBezTo>
                    <a:pt x="178" y="82"/>
                    <a:pt x="175" y="83"/>
                    <a:pt x="173" y="85"/>
                  </a:cubicBezTo>
                  <a:cubicBezTo>
                    <a:pt x="171" y="86"/>
                    <a:pt x="168" y="85"/>
                    <a:pt x="167" y="87"/>
                  </a:cubicBezTo>
                  <a:cubicBezTo>
                    <a:pt x="164" y="88"/>
                    <a:pt x="162" y="87"/>
                    <a:pt x="160" y="85"/>
                  </a:cubicBezTo>
                  <a:cubicBezTo>
                    <a:pt x="158" y="83"/>
                    <a:pt x="154" y="80"/>
                    <a:pt x="154" y="77"/>
                  </a:cubicBezTo>
                  <a:cubicBezTo>
                    <a:pt x="155" y="76"/>
                    <a:pt x="155" y="75"/>
                    <a:pt x="155" y="73"/>
                  </a:cubicBezTo>
                  <a:cubicBezTo>
                    <a:pt x="155" y="72"/>
                    <a:pt x="155" y="70"/>
                    <a:pt x="155" y="69"/>
                  </a:cubicBezTo>
                  <a:cubicBezTo>
                    <a:pt x="154" y="67"/>
                    <a:pt x="155" y="65"/>
                    <a:pt x="155" y="64"/>
                  </a:cubicBezTo>
                  <a:cubicBezTo>
                    <a:pt x="155" y="62"/>
                    <a:pt x="155" y="61"/>
                    <a:pt x="155" y="59"/>
                  </a:cubicBezTo>
                  <a:cubicBezTo>
                    <a:pt x="155" y="58"/>
                    <a:pt x="156" y="57"/>
                    <a:pt x="157" y="56"/>
                  </a:cubicBezTo>
                  <a:cubicBezTo>
                    <a:pt x="157" y="54"/>
                    <a:pt x="157" y="52"/>
                    <a:pt x="157" y="51"/>
                  </a:cubicBezTo>
                  <a:cubicBezTo>
                    <a:pt x="157" y="47"/>
                    <a:pt x="156" y="43"/>
                    <a:pt x="154" y="39"/>
                  </a:cubicBezTo>
                  <a:cubicBezTo>
                    <a:pt x="153" y="38"/>
                    <a:pt x="152" y="37"/>
                    <a:pt x="150" y="36"/>
                  </a:cubicBezTo>
                  <a:cubicBezTo>
                    <a:pt x="149" y="34"/>
                    <a:pt x="149" y="33"/>
                    <a:pt x="148" y="31"/>
                  </a:cubicBezTo>
                  <a:cubicBezTo>
                    <a:pt x="147" y="30"/>
                    <a:pt x="145" y="29"/>
                    <a:pt x="144" y="28"/>
                  </a:cubicBezTo>
                  <a:cubicBezTo>
                    <a:pt x="144" y="26"/>
                    <a:pt x="144" y="25"/>
                    <a:pt x="142" y="24"/>
                  </a:cubicBezTo>
                  <a:cubicBezTo>
                    <a:pt x="141" y="22"/>
                    <a:pt x="139" y="20"/>
                    <a:pt x="138" y="17"/>
                  </a:cubicBezTo>
                  <a:cubicBezTo>
                    <a:pt x="136" y="14"/>
                    <a:pt x="136" y="10"/>
                    <a:pt x="134" y="7"/>
                  </a:cubicBezTo>
                  <a:cubicBezTo>
                    <a:pt x="133" y="5"/>
                    <a:pt x="129" y="0"/>
                    <a:pt x="127" y="0"/>
                  </a:cubicBezTo>
                  <a:cubicBezTo>
                    <a:pt x="126" y="0"/>
                    <a:pt x="126" y="1"/>
                    <a:pt x="125" y="1"/>
                  </a:cubicBezTo>
                  <a:cubicBezTo>
                    <a:pt x="124" y="1"/>
                    <a:pt x="123" y="2"/>
                    <a:pt x="122" y="2"/>
                  </a:cubicBezTo>
                  <a:cubicBezTo>
                    <a:pt x="120" y="2"/>
                    <a:pt x="119" y="3"/>
                    <a:pt x="118" y="4"/>
                  </a:cubicBezTo>
                  <a:cubicBezTo>
                    <a:pt x="117" y="7"/>
                    <a:pt x="116" y="9"/>
                    <a:pt x="113" y="10"/>
                  </a:cubicBezTo>
                  <a:cubicBezTo>
                    <a:pt x="109" y="11"/>
                    <a:pt x="105" y="11"/>
                    <a:pt x="102" y="11"/>
                  </a:cubicBezTo>
                  <a:cubicBezTo>
                    <a:pt x="100" y="12"/>
                    <a:pt x="99" y="12"/>
                    <a:pt x="97" y="13"/>
                  </a:cubicBezTo>
                  <a:cubicBezTo>
                    <a:pt x="96" y="14"/>
                    <a:pt x="95" y="16"/>
                    <a:pt x="94" y="16"/>
                  </a:cubicBezTo>
                  <a:cubicBezTo>
                    <a:pt x="91" y="18"/>
                    <a:pt x="88" y="14"/>
                    <a:pt x="86" y="12"/>
                  </a:cubicBezTo>
                  <a:cubicBezTo>
                    <a:pt x="85" y="11"/>
                    <a:pt x="84" y="10"/>
                    <a:pt x="82" y="10"/>
                  </a:cubicBezTo>
                  <a:cubicBezTo>
                    <a:pt x="81" y="11"/>
                    <a:pt x="79" y="12"/>
                    <a:pt x="78" y="12"/>
                  </a:cubicBezTo>
                  <a:cubicBezTo>
                    <a:pt x="77" y="12"/>
                    <a:pt x="76" y="11"/>
                    <a:pt x="76" y="11"/>
                  </a:cubicBezTo>
                  <a:cubicBezTo>
                    <a:pt x="75" y="11"/>
                    <a:pt x="73" y="11"/>
                    <a:pt x="72" y="10"/>
                  </a:cubicBezTo>
                  <a:cubicBezTo>
                    <a:pt x="71" y="10"/>
                    <a:pt x="69" y="9"/>
                    <a:pt x="68" y="9"/>
                  </a:cubicBezTo>
                  <a:cubicBezTo>
                    <a:pt x="66" y="8"/>
                    <a:pt x="66" y="9"/>
                    <a:pt x="64" y="9"/>
                  </a:cubicBezTo>
                  <a:cubicBezTo>
                    <a:pt x="62" y="10"/>
                    <a:pt x="61" y="9"/>
                    <a:pt x="60" y="7"/>
                  </a:cubicBezTo>
                  <a:cubicBezTo>
                    <a:pt x="56" y="5"/>
                    <a:pt x="56" y="10"/>
                    <a:pt x="52" y="10"/>
                  </a:cubicBezTo>
                  <a:cubicBezTo>
                    <a:pt x="52" y="11"/>
                    <a:pt x="51" y="13"/>
                    <a:pt x="50" y="14"/>
                  </a:cubicBezTo>
                  <a:cubicBezTo>
                    <a:pt x="48" y="16"/>
                    <a:pt x="47" y="15"/>
                    <a:pt x="45" y="15"/>
                  </a:cubicBezTo>
                  <a:cubicBezTo>
                    <a:pt x="44" y="15"/>
                    <a:pt x="42" y="16"/>
                    <a:pt x="41" y="17"/>
                  </a:cubicBezTo>
                  <a:cubicBezTo>
                    <a:pt x="39" y="18"/>
                    <a:pt x="39" y="19"/>
                    <a:pt x="38" y="20"/>
                  </a:cubicBezTo>
                  <a:cubicBezTo>
                    <a:pt x="37" y="22"/>
                    <a:pt x="35" y="22"/>
                    <a:pt x="35" y="24"/>
                  </a:cubicBezTo>
                  <a:cubicBezTo>
                    <a:pt x="34" y="24"/>
                    <a:pt x="35" y="25"/>
                    <a:pt x="35" y="26"/>
                  </a:cubicBezTo>
                  <a:cubicBezTo>
                    <a:pt x="34" y="27"/>
                    <a:pt x="34" y="27"/>
                    <a:pt x="33" y="28"/>
                  </a:cubicBezTo>
                  <a:cubicBezTo>
                    <a:pt x="32" y="29"/>
                    <a:pt x="32" y="31"/>
                    <a:pt x="32" y="32"/>
                  </a:cubicBezTo>
                  <a:cubicBezTo>
                    <a:pt x="31" y="34"/>
                    <a:pt x="30" y="35"/>
                    <a:pt x="28" y="36"/>
                  </a:cubicBezTo>
                  <a:cubicBezTo>
                    <a:pt x="29" y="38"/>
                    <a:pt x="27" y="41"/>
                    <a:pt x="26" y="43"/>
                  </a:cubicBezTo>
                  <a:cubicBezTo>
                    <a:pt x="26" y="44"/>
                    <a:pt x="25" y="44"/>
                    <a:pt x="24" y="45"/>
                  </a:cubicBezTo>
                  <a:cubicBezTo>
                    <a:pt x="24" y="47"/>
                    <a:pt x="24" y="47"/>
                    <a:pt x="23" y="48"/>
                  </a:cubicBezTo>
                  <a:cubicBezTo>
                    <a:pt x="22" y="49"/>
                    <a:pt x="21" y="49"/>
                    <a:pt x="21" y="50"/>
                  </a:cubicBezTo>
                  <a:cubicBezTo>
                    <a:pt x="20" y="51"/>
                    <a:pt x="20" y="52"/>
                    <a:pt x="20" y="53"/>
                  </a:cubicBezTo>
                  <a:cubicBezTo>
                    <a:pt x="20" y="55"/>
                    <a:pt x="19" y="56"/>
                    <a:pt x="18" y="57"/>
                  </a:cubicBezTo>
                  <a:cubicBezTo>
                    <a:pt x="17" y="59"/>
                    <a:pt x="16" y="60"/>
                    <a:pt x="14" y="60"/>
                  </a:cubicBezTo>
                  <a:cubicBezTo>
                    <a:pt x="12" y="59"/>
                    <a:pt x="12" y="58"/>
                    <a:pt x="10" y="60"/>
                  </a:cubicBezTo>
                  <a:cubicBezTo>
                    <a:pt x="10" y="61"/>
                    <a:pt x="10" y="62"/>
                    <a:pt x="9" y="62"/>
                  </a:cubicBezTo>
                  <a:cubicBezTo>
                    <a:pt x="8" y="63"/>
                    <a:pt x="8" y="62"/>
                    <a:pt x="6" y="62"/>
                  </a:cubicBezTo>
                  <a:cubicBezTo>
                    <a:pt x="4" y="62"/>
                    <a:pt x="2" y="63"/>
                    <a:pt x="0" y="63"/>
                  </a:cubicBezTo>
                  <a:cubicBezTo>
                    <a:pt x="1" y="64"/>
                    <a:pt x="1" y="66"/>
                    <a:pt x="2" y="67"/>
                  </a:cubicBezTo>
                  <a:cubicBezTo>
                    <a:pt x="3" y="68"/>
                    <a:pt x="5" y="68"/>
                    <a:pt x="6" y="69"/>
                  </a:cubicBezTo>
                  <a:cubicBezTo>
                    <a:pt x="7" y="70"/>
                    <a:pt x="9" y="75"/>
                    <a:pt x="11" y="73"/>
                  </a:cubicBezTo>
                  <a:cubicBezTo>
                    <a:pt x="12" y="74"/>
                    <a:pt x="10" y="76"/>
                    <a:pt x="10" y="77"/>
                  </a:cubicBezTo>
                  <a:cubicBezTo>
                    <a:pt x="10" y="78"/>
                    <a:pt x="11" y="78"/>
                    <a:pt x="11" y="79"/>
                  </a:cubicBezTo>
                  <a:cubicBezTo>
                    <a:pt x="11" y="80"/>
                    <a:pt x="11" y="80"/>
                    <a:pt x="11" y="81"/>
                  </a:cubicBezTo>
                  <a:cubicBezTo>
                    <a:pt x="12" y="82"/>
                    <a:pt x="14" y="84"/>
                    <a:pt x="16" y="85"/>
                  </a:cubicBezTo>
                  <a:cubicBezTo>
                    <a:pt x="17" y="86"/>
                    <a:pt x="19" y="87"/>
                    <a:pt x="21" y="88"/>
                  </a:cubicBezTo>
                  <a:cubicBezTo>
                    <a:pt x="22" y="88"/>
                    <a:pt x="25" y="89"/>
                    <a:pt x="25" y="90"/>
                  </a:cubicBezTo>
                  <a:cubicBezTo>
                    <a:pt x="25" y="91"/>
                    <a:pt x="24" y="91"/>
                    <a:pt x="24" y="92"/>
                  </a:cubicBezTo>
                  <a:cubicBezTo>
                    <a:pt x="23" y="92"/>
                    <a:pt x="23" y="93"/>
                    <a:pt x="23" y="94"/>
                  </a:cubicBezTo>
                  <a:cubicBezTo>
                    <a:pt x="23" y="95"/>
                    <a:pt x="25" y="95"/>
                    <a:pt x="25" y="96"/>
                  </a:cubicBezTo>
                  <a:cubicBezTo>
                    <a:pt x="26" y="98"/>
                    <a:pt x="23" y="97"/>
                    <a:pt x="23" y="98"/>
                  </a:cubicBezTo>
                  <a:cubicBezTo>
                    <a:pt x="22" y="100"/>
                    <a:pt x="25" y="100"/>
                    <a:pt x="26" y="100"/>
                  </a:cubicBezTo>
                  <a:cubicBezTo>
                    <a:pt x="27" y="101"/>
                    <a:pt x="28" y="104"/>
                    <a:pt x="30" y="104"/>
                  </a:cubicBezTo>
                  <a:cubicBezTo>
                    <a:pt x="32" y="104"/>
                    <a:pt x="33" y="102"/>
                    <a:pt x="35" y="104"/>
                  </a:cubicBezTo>
                  <a:cubicBezTo>
                    <a:pt x="36" y="105"/>
                    <a:pt x="35" y="108"/>
                    <a:pt x="37" y="108"/>
                  </a:cubicBezTo>
                  <a:cubicBezTo>
                    <a:pt x="38" y="109"/>
                    <a:pt x="40" y="107"/>
                    <a:pt x="40" y="106"/>
                  </a:cubicBezTo>
                  <a:cubicBezTo>
                    <a:pt x="41" y="104"/>
                    <a:pt x="42" y="103"/>
                    <a:pt x="44" y="102"/>
                  </a:cubicBezTo>
                  <a:cubicBezTo>
                    <a:pt x="45" y="103"/>
                    <a:pt x="50" y="105"/>
                    <a:pt x="50" y="106"/>
                  </a:cubicBezTo>
                  <a:cubicBezTo>
                    <a:pt x="50" y="107"/>
                    <a:pt x="47" y="106"/>
                    <a:pt x="46" y="107"/>
                  </a:cubicBezTo>
                  <a:cubicBezTo>
                    <a:pt x="46" y="107"/>
                    <a:pt x="44" y="108"/>
                    <a:pt x="44" y="108"/>
                  </a:cubicBezTo>
                  <a:cubicBezTo>
                    <a:pt x="44" y="109"/>
                    <a:pt x="45" y="110"/>
                    <a:pt x="45" y="111"/>
                  </a:cubicBezTo>
                  <a:cubicBezTo>
                    <a:pt x="46" y="112"/>
                    <a:pt x="46" y="112"/>
                    <a:pt x="47" y="113"/>
                  </a:cubicBezTo>
                  <a:cubicBezTo>
                    <a:pt x="48" y="114"/>
                    <a:pt x="49" y="114"/>
                    <a:pt x="48" y="116"/>
                  </a:cubicBezTo>
                  <a:cubicBezTo>
                    <a:pt x="50" y="116"/>
                    <a:pt x="50" y="117"/>
                    <a:pt x="52" y="118"/>
                  </a:cubicBezTo>
                  <a:cubicBezTo>
                    <a:pt x="52" y="118"/>
                    <a:pt x="55" y="119"/>
                    <a:pt x="55" y="119"/>
                  </a:cubicBezTo>
                  <a:cubicBezTo>
                    <a:pt x="56" y="121"/>
                    <a:pt x="52" y="121"/>
                    <a:pt x="51" y="123"/>
                  </a:cubicBezTo>
                  <a:cubicBezTo>
                    <a:pt x="50" y="127"/>
                    <a:pt x="57" y="126"/>
                    <a:pt x="59" y="125"/>
                  </a:cubicBezTo>
                  <a:cubicBezTo>
                    <a:pt x="61" y="125"/>
                    <a:pt x="62" y="125"/>
                    <a:pt x="64" y="125"/>
                  </a:cubicBezTo>
                  <a:cubicBezTo>
                    <a:pt x="65" y="125"/>
                    <a:pt x="66" y="126"/>
                    <a:pt x="67" y="126"/>
                  </a:cubicBezTo>
                  <a:cubicBezTo>
                    <a:pt x="69" y="127"/>
                    <a:pt x="70" y="127"/>
                    <a:pt x="72" y="127"/>
                  </a:cubicBezTo>
                  <a:cubicBezTo>
                    <a:pt x="73" y="127"/>
                    <a:pt x="75" y="128"/>
                    <a:pt x="77" y="128"/>
                  </a:cubicBezTo>
                  <a:cubicBezTo>
                    <a:pt x="80" y="128"/>
                    <a:pt x="83" y="127"/>
                    <a:pt x="85" y="128"/>
                  </a:cubicBezTo>
                  <a:cubicBezTo>
                    <a:pt x="87" y="128"/>
                    <a:pt x="88" y="129"/>
                    <a:pt x="89" y="129"/>
                  </a:cubicBezTo>
                  <a:cubicBezTo>
                    <a:pt x="91" y="129"/>
                    <a:pt x="92" y="129"/>
                    <a:pt x="94" y="128"/>
                  </a:cubicBezTo>
                  <a:cubicBezTo>
                    <a:pt x="97" y="128"/>
                    <a:pt x="99" y="131"/>
                    <a:pt x="102" y="131"/>
                  </a:cubicBezTo>
                  <a:cubicBezTo>
                    <a:pt x="104" y="131"/>
                    <a:pt x="109" y="130"/>
                    <a:pt x="110" y="128"/>
                  </a:cubicBezTo>
                  <a:cubicBezTo>
                    <a:pt x="111" y="127"/>
                    <a:pt x="112" y="126"/>
                    <a:pt x="113" y="125"/>
                  </a:cubicBezTo>
                  <a:cubicBezTo>
                    <a:pt x="114" y="124"/>
                    <a:pt x="115" y="123"/>
                    <a:pt x="117" y="122"/>
                  </a:cubicBezTo>
                  <a:cubicBezTo>
                    <a:pt x="119" y="121"/>
                    <a:pt x="122" y="120"/>
                    <a:pt x="125" y="120"/>
                  </a:cubicBezTo>
                  <a:cubicBezTo>
                    <a:pt x="128" y="119"/>
                    <a:pt x="131" y="117"/>
                    <a:pt x="134" y="117"/>
                  </a:cubicBezTo>
                  <a:cubicBezTo>
                    <a:pt x="137" y="118"/>
                    <a:pt x="139" y="121"/>
                    <a:pt x="142" y="121"/>
                  </a:cubicBezTo>
                  <a:cubicBezTo>
                    <a:pt x="143" y="121"/>
                    <a:pt x="144" y="121"/>
                    <a:pt x="146" y="122"/>
                  </a:cubicBezTo>
                  <a:cubicBezTo>
                    <a:pt x="146" y="122"/>
                    <a:pt x="147" y="123"/>
                    <a:pt x="148" y="123"/>
                  </a:cubicBezTo>
                  <a:cubicBezTo>
                    <a:pt x="149" y="123"/>
                    <a:pt x="149" y="122"/>
                    <a:pt x="150" y="122"/>
                  </a:cubicBezTo>
                  <a:cubicBezTo>
                    <a:pt x="152" y="122"/>
                    <a:pt x="152" y="125"/>
                    <a:pt x="153" y="126"/>
                  </a:cubicBezTo>
                  <a:cubicBezTo>
                    <a:pt x="154" y="129"/>
                    <a:pt x="158" y="129"/>
                    <a:pt x="161" y="129"/>
                  </a:cubicBezTo>
                  <a:cubicBezTo>
                    <a:pt x="161" y="129"/>
                    <a:pt x="163" y="129"/>
                    <a:pt x="163" y="129"/>
                  </a:cubicBezTo>
                  <a:cubicBezTo>
                    <a:pt x="163" y="129"/>
                    <a:pt x="164" y="126"/>
                    <a:pt x="164" y="125"/>
                  </a:cubicBezTo>
                  <a:cubicBezTo>
                    <a:pt x="164" y="124"/>
                    <a:pt x="164" y="122"/>
                    <a:pt x="164" y="120"/>
                  </a:cubicBezTo>
                  <a:cubicBezTo>
                    <a:pt x="165" y="118"/>
                    <a:pt x="165" y="118"/>
                    <a:pt x="165" y="116"/>
                  </a:cubicBezTo>
                  <a:cubicBezTo>
                    <a:pt x="165" y="114"/>
                    <a:pt x="165" y="113"/>
                    <a:pt x="166" y="112"/>
                  </a:cubicBezTo>
                  <a:cubicBezTo>
                    <a:pt x="167" y="110"/>
                    <a:pt x="171" y="108"/>
                    <a:pt x="170" y="105"/>
                  </a:cubicBezTo>
                  <a:cubicBezTo>
                    <a:pt x="169" y="106"/>
                    <a:pt x="167" y="108"/>
                    <a:pt x="166" y="106"/>
                  </a:cubicBezTo>
                  <a:cubicBezTo>
                    <a:pt x="166" y="103"/>
                    <a:pt x="169" y="103"/>
                    <a:pt x="169" y="101"/>
                  </a:cubicBezTo>
                  <a:cubicBezTo>
                    <a:pt x="170" y="98"/>
                    <a:pt x="168" y="97"/>
                    <a:pt x="170" y="95"/>
                  </a:cubicBezTo>
                  <a:cubicBezTo>
                    <a:pt x="171" y="94"/>
                    <a:pt x="173" y="94"/>
                    <a:pt x="174" y="95"/>
                  </a:cubicBezTo>
                  <a:cubicBezTo>
                    <a:pt x="175" y="96"/>
                    <a:pt x="174" y="98"/>
                    <a:pt x="175" y="99"/>
                  </a:cubicBezTo>
                  <a:cubicBezTo>
                    <a:pt x="176" y="100"/>
                    <a:pt x="181" y="100"/>
                    <a:pt x="182" y="99"/>
                  </a:cubicBezTo>
                  <a:cubicBezTo>
                    <a:pt x="184" y="98"/>
                    <a:pt x="183" y="96"/>
                    <a:pt x="184" y="94"/>
                  </a:cubicBezTo>
                  <a:cubicBezTo>
                    <a:pt x="184" y="92"/>
                    <a:pt x="184" y="89"/>
                    <a:pt x="186" y="87"/>
                  </a:cubicBezTo>
                  <a:cubicBezTo>
                    <a:pt x="184" y="85"/>
                    <a:pt x="183" y="83"/>
                    <a:pt x="181" y="83"/>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4" name="Freeform 29">
              <a:extLst>
                <a:ext uri="{FF2B5EF4-FFF2-40B4-BE49-F238E27FC236}">
                  <a16:creationId xmlns:a16="http://schemas.microsoft.com/office/drawing/2014/main" id="{066E7821-6F85-60FC-6964-BE7209D099B8}"/>
                </a:ext>
              </a:extLst>
            </p:cNvPr>
            <p:cNvSpPr>
              <a:spLocks/>
            </p:cNvSpPr>
            <p:nvPr/>
          </p:nvSpPr>
          <p:spPr bwMode="auto">
            <a:xfrm>
              <a:off x="7724775" y="5443538"/>
              <a:ext cx="244475" cy="503237"/>
            </a:xfrm>
            <a:custGeom>
              <a:avLst/>
              <a:gdLst>
                <a:gd name="T0" fmla="*/ 40 w 64"/>
                <a:gd name="T1" fmla="*/ 119 h 132"/>
                <a:gd name="T2" fmla="*/ 42 w 64"/>
                <a:gd name="T3" fmla="*/ 111 h 132"/>
                <a:gd name="T4" fmla="*/ 50 w 64"/>
                <a:gd name="T5" fmla="*/ 103 h 132"/>
                <a:gd name="T6" fmla="*/ 48 w 64"/>
                <a:gd name="T7" fmla="*/ 102 h 132"/>
                <a:gd name="T8" fmla="*/ 42 w 64"/>
                <a:gd name="T9" fmla="*/ 93 h 132"/>
                <a:gd name="T10" fmla="*/ 43 w 64"/>
                <a:gd name="T11" fmla="*/ 90 h 132"/>
                <a:gd name="T12" fmla="*/ 49 w 64"/>
                <a:gd name="T13" fmla="*/ 82 h 132"/>
                <a:gd name="T14" fmla="*/ 47 w 64"/>
                <a:gd name="T15" fmla="*/ 79 h 132"/>
                <a:gd name="T16" fmla="*/ 44 w 64"/>
                <a:gd name="T17" fmla="*/ 76 h 132"/>
                <a:gd name="T18" fmla="*/ 43 w 64"/>
                <a:gd name="T19" fmla="*/ 72 h 132"/>
                <a:gd name="T20" fmla="*/ 39 w 64"/>
                <a:gd name="T21" fmla="*/ 64 h 132"/>
                <a:gd name="T22" fmla="*/ 49 w 64"/>
                <a:gd name="T23" fmla="*/ 62 h 132"/>
                <a:gd name="T24" fmla="*/ 51 w 64"/>
                <a:gd name="T25" fmla="*/ 55 h 132"/>
                <a:gd name="T26" fmla="*/ 50 w 64"/>
                <a:gd name="T27" fmla="*/ 49 h 132"/>
                <a:gd name="T28" fmla="*/ 52 w 64"/>
                <a:gd name="T29" fmla="*/ 46 h 132"/>
                <a:gd name="T30" fmla="*/ 52 w 64"/>
                <a:gd name="T31" fmla="*/ 42 h 132"/>
                <a:gd name="T32" fmla="*/ 53 w 64"/>
                <a:gd name="T33" fmla="*/ 39 h 132"/>
                <a:gd name="T34" fmla="*/ 52 w 64"/>
                <a:gd name="T35" fmla="*/ 34 h 132"/>
                <a:gd name="T36" fmla="*/ 52 w 64"/>
                <a:gd name="T37" fmla="*/ 29 h 132"/>
                <a:gd name="T38" fmla="*/ 56 w 64"/>
                <a:gd name="T39" fmla="*/ 24 h 132"/>
                <a:gd name="T40" fmla="*/ 64 w 64"/>
                <a:gd name="T41" fmla="*/ 16 h 132"/>
                <a:gd name="T42" fmla="*/ 58 w 64"/>
                <a:gd name="T43" fmla="*/ 7 h 132"/>
                <a:gd name="T44" fmla="*/ 56 w 64"/>
                <a:gd name="T45" fmla="*/ 6 h 132"/>
                <a:gd name="T46" fmla="*/ 52 w 64"/>
                <a:gd name="T47" fmla="*/ 5 h 132"/>
                <a:gd name="T48" fmla="*/ 49 w 64"/>
                <a:gd name="T49" fmla="*/ 5 h 132"/>
                <a:gd name="T50" fmla="*/ 45 w 64"/>
                <a:gd name="T51" fmla="*/ 5 h 132"/>
                <a:gd name="T52" fmla="*/ 43 w 64"/>
                <a:gd name="T53" fmla="*/ 8 h 132"/>
                <a:gd name="T54" fmla="*/ 38 w 64"/>
                <a:gd name="T55" fmla="*/ 9 h 132"/>
                <a:gd name="T56" fmla="*/ 34 w 64"/>
                <a:gd name="T57" fmla="*/ 7 h 132"/>
                <a:gd name="T58" fmla="*/ 28 w 64"/>
                <a:gd name="T59" fmla="*/ 9 h 132"/>
                <a:gd name="T60" fmla="*/ 27 w 64"/>
                <a:gd name="T61" fmla="*/ 4 h 132"/>
                <a:gd name="T62" fmla="*/ 24 w 64"/>
                <a:gd name="T63" fmla="*/ 0 h 132"/>
                <a:gd name="T64" fmla="*/ 12 w 64"/>
                <a:gd name="T65" fmla="*/ 8 h 132"/>
                <a:gd name="T66" fmla="*/ 13 w 64"/>
                <a:gd name="T67" fmla="*/ 12 h 132"/>
                <a:gd name="T68" fmla="*/ 15 w 64"/>
                <a:gd name="T69" fmla="*/ 23 h 132"/>
                <a:gd name="T70" fmla="*/ 16 w 64"/>
                <a:gd name="T71" fmla="*/ 38 h 132"/>
                <a:gd name="T72" fmla="*/ 8 w 64"/>
                <a:gd name="T73" fmla="*/ 66 h 132"/>
                <a:gd name="T74" fmla="*/ 3 w 64"/>
                <a:gd name="T75" fmla="*/ 75 h 132"/>
                <a:gd name="T76" fmla="*/ 1 w 64"/>
                <a:gd name="T77" fmla="*/ 88 h 132"/>
                <a:gd name="T78" fmla="*/ 5 w 64"/>
                <a:gd name="T79" fmla="*/ 96 h 132"/>
                <a:gd name="T80" fmla="*/ 13 w 64"/>
                <a:gd name="T81" fmla="*/ 98 h 132"/>
                <a:gd name="T82" fmla="*/ 12 w 64"/>
                <a:gd name="T83" fmla="*/ 121 h 132"/>
                <a:gd name="T84" fmla="*/ 10 w 64"/>
                <a:gd name="T85" fmla="*/ 131 h 132"/>
                <a:gd name="T86" fmla="*/ 24 w 64"/>
                <a:gd name="T87" fmla="*/ 129 h 132"/>
                <a:gd name="T88" fmla="*/ 35 w 64"/>
                <a:gd name="T89" fmla="*/ 130 h 132"/>
                <a:gd name="T90" fmla="*/ 48 w 64"/>
                <a:gd name="T91"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132">
                  <a:moveTo>
                    <a:pt x="40" y="126"/>
                  </a:moveTo>
                  <a:cubicBezTo>
                    <a:pt x="40" y="124"/>
                    <a:pt x="40" y="121"/>
                    <a:pt x="40" y="119"/>
                  </a:cubicBezTo>
                  <a:cubicBezTo>
                    <a:pt x="39" y="117"/>
                    <a:pt x="39" y="118"/>
                    <a:pt x="39" y="116"/>
                  </a:cubicBezTo>
                  <a:cubicBezTo>
                    <a:pt x="40" y="114"/>
                    <a:pt x="41" y="113"/>
                    <a:pt x="42" y="111"/>
                  </a:cubicBezTo>
                  <a:cubicBezTo>
                    <a:pt x="43" y="110"/>
                    <a:pt x="43" y="107"/>
                    <a:pt x="44" y="107"/>
                  </a:cubicBezTo>
                  <a:cubicBezTo>
                    <a:pt x="46" y="105"/>
                    <a:pt x="49" y="106"/>
                    <a:pt x="50" y="103"/>
                  </a:cubicBezTo>
                  <a:cubicBezTo>
                    <a:pt x="50" y="103"/>
                    <a:pt x="50" y="102"/>
                    <a:pt x="50" y="101"/>
                  </a:cubicBezTo>
                  <a:cubicBezTo>
                    <a:pt x="49" y="101"/>
                    <a:pt x="49" y="101"/>
                    <a:pt x="48" y="102"/>
                  </a:cubicBezTo>
                  <a:cubicBezTo>
                    <a:pt x="46" y="102"/>
                    <a:pt x="45" y="100"/>
                    <a:pt x="44" y="98"/>
                  </a:cubicBezTo>
                  <a:cubicBezTo>
                    <a:pt x="43" y="96"/>
                    <a:pt x="42" y="95"/>
                    <a:pt x="42" y="93"/>
                  </a:cubicBezTo>
                  <a:cubicBezTo>
                    <a:pt x="43" y="93"/>
                    <a:pt x="43" y="92"/>
                    <a:pt x="44" y="92"/>
                  </a:cubicBezTo>
                  <a:cubicBezTo>
                    <a:pt x="44" y="91"/>
                    <a:pt x="43" y="90"/>
                    <a:pt x="43" y="90"/>
                  </a:cubicBezTo>
                  <a:cubicBezTo>
                    <a:pt x="44" y="87"/>
                    <a:pt x="45" y="87"/>
                    <a:pt x="47" y="86"/>
                  </a:cubicBezTo>
                  <a:cubicBezTo>
                    <a:pt x="48" y="85"/>
                    <a:pt x="49" y="83"/>
                    <a:pt x="49" y="82"/>
                  </a:cubicBezTo>
                  <a:cubicBezTo>
                    <a:pt x="49" y="81"/>
                    <a:pt x="50" y="79"/>
                    <a:pt x="49" y="79"/>
                  </a:cubicBezTo>
                  <a:cubicBezTo>
                    <a:pt x="48" y="78"/>
                    <a:pt x="48" y="79"/>
                    <a:pt x="47" y="79"/>
                  </a:cubicBezTo>
                  <a:cubicBezTo>
                    <a:pt x="46" y="78"/>
                    <a:pt x="47" y="78"/>
                    <a:pt x="46" y="78"/>
                  </a:cubicBezTo>
                  <a:cubicBezTo>
                    <a:pt x="45" y="77"/>
                    <a:pt x="44" y="76"/>
                    <a:pt x="44" y="76"/>
                  </a:cubicBezTo>
                  <a:cubicBezTo>
                    <a:pt x="43" y="75"/>
                    <a:pt x="43" y="74"/>
                    <a:pt x="43" y="74"/>
                  </a:cubicBezTo>
                  <a:cubicBezTo>
                    <a:pt x="43" y="73"/>
                    <a:pt x="43" y="73"/>
                    <a:pt x="43" y="72"/>
                  </a:cubicBezTo>
                  <a:cubicBezTo>
                    <a:pt x="43" y="72"/>
                    <a:pt x="43" y="71"/>
                    <a:pt x="43" y="71"/>
                  </a:cubicBezTo>
                  <a:cubicBezTo>
                    <a:pt x="42" y="69"/>
                    <a:pt x="37" y="67"/>
                    <a:pt x="39" y="64"/>
                  </a:cubicBezTo>
                  <a:cubicBezTo>
                    <a:pt x="41" y="62"/>
                    <a:pt x="46" y="65"/>
                    <a:pt x="48" y="64"/>
                  </a:cubicBezTo>
                  <a:cubicBezTo>
                    <a:pt x="49" y="63"/>
                    <a:pt x="49" y="63"/>
                    <a:pt x="49" y="62"/>
                  </a:cubicBezTo>
                  <a:cubicBezTo>
                    <a:pt x="49" y="61"/>
                    <a:pt x="50" y="60"/>
                    <a:pt x="50" y="60"/>
                  </a:cubicBezTo>
                  <a:cubicBezTo>
                    <a:pt x="51" y="59"/>
                    <a:pt x="51" y="57"/>
                    <a:pt x="51" y="55"/>
                  </a:cubicBezTo>
                  <a:cubicBezTo>
                    <a:pt x="51" y="54"/>
                    <a:pt x="49" y="53"/>
                    <a:pt x="49" y="52"/>
                  </a:cubicBezTo>
                  <a:cubicBezTo>
                    <a:pt x="48" y="51"/>
                    <a:pt x="50" y="50"/>
                    <a:pt x="50" y="49"/>
                  </a:cubicBezTo>
                  <a:cubicBezTo>
                    <a:pt x="51" y="49"/>
                    <a:pt x="52" y="48"/>
                    <a:pt x="53" y="48"/>
                  </a:cubicBezTo>
                  <a:cubicBezTo>
                    <a:pt x="53" y="47"/>
                    <a:pt x="52" y="47"/>
                    <a:pt x="52" y="46"/>
                  </a:cubicBezTo>
                  <a:cubicBezTo>
                    <a:pt x="52" y="45"/>
                    <a:pt x="52" y="45"/>
                    <a:pt x="52" y="44"/>
                  </a:cubicBezTo>
                  <a:cubicBezTo>
                    <a:pt x="52" y="43"/>
                    <a:pt x="53" y="43"/>
                    <a:pt x="52" y="42"/>
                  </a:cubicBezTo>
                  <a:cubicBezTo>
                    <a:pt x="52" y="42"/>
                    <a:pt x="52" y="41"/>
                    <a:pt x="52" y="41"/>
                  </a:cubicBezTo>
                  <a:cubicBezTo>
                    <a:pt x="52" y="40"/>
                    <a:pt x="53" y="40"/>
                    <a:pt x="53" y="39"/>
                  </a:cubicBezTo>
                  <a:cubicBezTo>
                    <a:pt x="53" y="38"/>
                    <a:pt x="52" y="39"/>
                    <a:pt x="52" y="38"/>
                  </a:cubicBezTo>
                  <a:cubicBezTo>
                    <a:pt x="52" y="37"/>
                    <a:pt x="53" y="35"/>
                    <a:pt x="52" y="34"/>
                  </a:cubicBezTo>
                  <a:cubicBezTo>
                    <a:pt x="52" y="33"/>
                    <a:pt x="49" y="31"/>
                    <a:pt x="50" y="29"/>
                  </a:cubicBezTo>
                  <a:cubicBezTo>
                    <a:pt x="51" y="29"/>
                    <a:pt x="52" y="29"/>
                    <a:pt x="52" y="29"/>
                  </a:cubicBezTo>
                  <a:cubicBezTo>
                    <a:pt x="53" y="29"/>
                    <a:pt x="53" y="29"/>
                    <a:pt x="53" y="28"/>
                  </a:cubicBezTo>
                  <a:cubicBezTo>
                    <a:pt x="54" y="27"/>
                    <a:pt x="55" y="25"/>
                    <a:pt x="56" y="24"/>
                  </a:cubicBezTo>
                  <a:cubicBezTo>
                    <a:pt x="58" y="22"/>
                    <a:pt x="59" y="22"/>
                    <a:pt x="61" y="20"/>
                  </a:cubicBezTo>
                  <a:cubicBezTo>
                    <a:pt x="62" y="19"/>
                    <a:pt x="64" y="17"/>
                    <a:pt x="64" y="16"/>
                  </a:cubicBezTo>
                  <a:cubicBezTo>
                    <a:pt x="63" y="11"/>
                    <a:pt x="58" y="15"/>
                    <a:pt x="57" y="12"/>
                  </a:cubicBezTo>
                  <a:cubicBezTo>
                    <a:pt x="57" y="10"/>
                    <a:pt x="58" y="9"/>
                    <a:pt x="58" y="7"/>
                  </a:cubicBezTo>
                  <a:cubicBezTo>
                    <a:pt x="58" y="7"/>
                    <a:pt x="57" y="6"/>
                    <a:pt x="57" y="6"/>
                  </a:cubicBezTo>
                  <a:cubicBezTo>
                    <a:pt x="57" y="5"/>
                    <a:pt x="56" y="6"/>
                    <a:pt x="56" y="6"/>
                  </a:cubicBezTo>
                  <a:cubicBezTo>
                    <a:pt x="55" y="6"/>
                    <a:pt x="55" y="6"/>
                    <a:pt x="54" y="5"/>
                  </a:cubicBezTo>
                  <a:cubicBezTo>
                    <a:pt x="53" y="5"/>
                    <a:pt x="53" y="5"/>
                    <a:pt x="52" y="5"/>
                  </a:cubicBezTo>
                  <a:cubicBezTo>
                    <a:pt x="52" y="5"/>
                    <a:pt x="51" y="6"/>
                    <a:pt x="51" y="6"/>
                  </a:cubicBezTo>
                  <a:cubicBezTo>
                    <a:pt x="50" y="6"/>
                    <a:pt x="50" y="5"/>
                    <a:pt x="49" y="5"/>
                  </a:cubicBezTo>
                  <a:cubicBezTo>
                    <a:pt x="49" y="5"/>
                    <a:pt x="48" y="6"/>
                    <a:pt x="47" y="6"/>
                  </a:cubicBezTo>
                  <a:cubicBezTo>
                    <a:pt x="47" y="4"/>
                    <a:pt x="45" y="5"/>
                    <a:pt x="45" y="5"/>
                  </a:cubicBezTo>
                  <a:cubicBezTo>
                    <a:pt x="45" y="6"/>
                    <a:pt x="45" y="6"/>
                    <a:pt x="45" y="7"/>
                  </a:cubicBezTo>
                  <a:cubicBezTo>
                    <a:pt x="44" y="8"/>
                    <a:pt x="44" y="8"/>
                    <a:pt x="43" y="8"/>
                  </a:cubicBezTo>
                  <a:cubicBezTo>
                    <a:pt x="43" y="8"/>
                    <a:pt x="40" y="9"/>
                    <a:pt x="41" y="9"/>
                  </a:cubicBezTo>
                  <a:cubicBezTo>
                    <a:pt x="40" y="9"/>
                    <a:pt x="38" y="7"/>
                    <a:pt x="38" y="9"/>
                  </a:cubicBezTo>
                  <a:cubicBezTo>
                    <a:pt x="37" y="10"/>
                    <a:pt x="37" y="8"/>
                    <a:pt x="37" y="8"/>
                  </a:cubicBezTo>
                  <a:cubicBezTo>
                    <a:pt x="36" y="8"/>
                    <a:pt x="35" y="7"/>
                    <a:pt x="34" y="7"/>
                  </a:cubicBezTo>
                  <a:cubicBezTo>
                    <a:pt x="33" y="9"/>
                    <a:pt x="32" y="7"/>
                    <a:pt x="31" y="6"/>
                  </a:cubicBezTo>
                  <a:cubicBezTo>
                    <a:pt x="31" y="6"/>
                    <a:pt x="29" y="9"/>
                    <a:pt x="28" y="9"/>
                  </a:cubicBezTo>
                  <a:cubicBezTo>
                    <a:pt x="27" y="9"/>
                    <a:pt x="26" y="9"/>
                    <a:pt x="25" y="8"/>
                  </a:cubicBezTo>
                  <a:cubicBezTo>
                    <a:pt x="25" y="6"/>
                    <a:pt x="26" y="6"/>
                    <a:pt x="27" y="4"/>
                  </a:cubicBezTo>
                  <a:cubicBezTo>
                    <a:pt x="29" y="2"/>
                    <a:pt x="27" y="4"/>
                    <a:pt x="26" y="2"/>
                  </a:cubicBezTo>
                  <a:cubicBezTo>
                    <a:pt x="24" y="2"/>
                    <a:pt x="26" y="0"/>
                    <a:pt x="24" y="0"/>
                  </a:cubicBezTo>
                  <a:cubicBezTo>
                    <a:pt x="23" y="0"/>
                    <a:pt x="22" y="1"/>
                    <a:pt x="20" y="2"/>
                  </a:cubicBezTo>
                  <a:cubicBezTo>
                    <a:pt x="17" y="2"/>
                    <a:pt x="15" y="5"/>
                    <a:pt x="12" y="8"/>
                  </a:cubicBezTo>
                  <a:cubicBezTo>
                    <a:pt x="12" y="8"/>
                    <a:pt x="12" y="9"/>
                    <a:pt x="12" y="9"/>
                  </a:cubicBezTo>
                  <a:cubicBezTo>
                    <a:pt x="13" y="10"/>
                    <a:pt x="13" y="11"/>
                    <a:pt x="13" y="12"/>
                  </a:cubicBezTo>
                  <a:cubicBezTo>
                    <a:pt x="14" y="13"/>
                    <a:pt x="13" y="14"/>
                    <a:pt x="13" y="15"/>
                  </a:cubicBezTo>
                  <a:cubicBezTo>
                    <a:pt x="13" y="18"/>
                    <a:pt x="14" y="21"/>
                    <a:pt x="15" y="23"/>
                  </a:cubicBezTo>
                  <a:cubicBezTo>
                    <a:pt x="15" y="26"/>
                    <a:pt x="17" y="28"/>
                    <a:pt x="17" y="31"/>
                  </a:cubicBezTo>
                  <a:cubicBezTo>
                    <a:pt x="16" y="33"/>
                    <a:pt x="16" y="36"/>
                    <a:pt x="16" y="38"/>
                  </a:cubicBezTo>
                  <a:cubicBezTo>
                    <a:pt x="15" y="42"/>
                    <a:pt x="12" y="47"/>
                    <a:pt x="12" y="51"/>
                  </a:cubicBezTo>
                  <a:cubicBezTo>
                    <a:pt x="12" y="56"/>
                    <a:pt x="9" y="61"/>
                    <a:pt x="8" y="66"/>
                  </a:cubicBezTo>
                  <a:cubicBezTo>
                    <a:pt x="7" y="68"/>
                    <a:pt x="6" y="69"/>
                    <a:pt x="5" y="70"/>
                  </a:cubicBezTo>
                  <a:cubicBezTo>
                    <a:pt x="2" y="72"/>
                    <a:pt x="3" y="72"/>
                    <a:pt x="3" y="75"/>
                  </a:cubicBezTo>
                  <a:cubicBezTo>
                    <a:pt x="3" y="77"/>
                    <a:pt x="2" y="80"/>
                    <a:pt x="1" y="82"/>
                  </a:cubicBezTo>
                  <a:cubicBezTo>
                    <a:pt x="1" y="84"/>
                    <a:pt x="0" y="87"/>
                    <a:pt x="1" y="88"/>
                  </a:cubicBezTo>
                  <a:cubicBezTo>
                    <a:pt x="2" y="89"/>
                    <a:pt x="4" y="89"/>
                    <a:pt x="5" y="90"/>
                  </a:cubicBezTo>
                  <a:cubicBezTo>
                    <a:pt x="7" y="92"/>
                    <a:pt x="6" y="94"/>
                    <a:pt x="5" y="96"/>
                  </a:cubicBezTo>
                  <a:cubicBezTo>
                    <a:pt x="7" y="96"/>
                    <a:pt x="8" y="94"/>
                    <a:pt x="11" y="95"/>
                  </a:cubicBezTo>
                  <a:cubicBezTo>
                    <a:pt x="12" y="95"/>
                    <a:pt x="12" y="97"/>
                    <a:pt x="13" y="98"/>
                  </a:cubicBezTo>
                  <a:cubicBezTo>
                    <a:pt x="15" y="102"/>
                    <a:pt x="12" y="105"/>
                    <a:pt x="13" y="108"/>
                  </a:cubicBezTo>
                  <a:cubicBezTo>
                    <a:pt x="14" y="113"/>
                    <a:pt x="13" y="117"/>
                    <a:pt x="12" y="121"/>
                  </a:cubicBezTo>
                  <a:cubicBezTo>
                    <a:pt x="12" y="123"/>
                    <a:pt x="12" y="125"/>
                    <a:pt x="11" y="127"/>
                  </a:cubicBezTo>
                  <a:cubicBezTo>
                    <a:pt x="11" y="128"/>
                    <a:pt x="9" y="130"/>
                    <a:pt x="10" y="131"/>
                  </a:cubicBezTo>
                  <a:cubicBezTo>
                    <a:pt x="13" y="131"/>
                    <a:pt x="15" y="128"/>
                    <a:pt x="19" y="128"/>
                  </a:cubicBezTo>
                  <a:cubicBezTo>
                    <a:pt x="20" y="128"/>
                    <a:pt x="22" y="129"/>
                    <a:pt x="24" y="129"/>
                  </a:cubicBezTo>
                  <a:cubicBezTo>
                    <a:pt x="25" y="129"/>
                    <a:pt x="26" y="129"/>
                    <a:pt x="28" y="130"/>
                  </a:cubicBezTo>
                  <a:cubicBezTo>
                    <a:pt x="30" y="131"/>
                    <a:pt x="32" y="132"/>
                    <a:pt x="35" y="130"/>
                  </a:cubicBezTo>
                  <a:cubicBezTo>
                    <a:pt x="37" y="129"/>
                    <a:pt x="38" y="126"/>
                    <a:pt x="41" y="126"/>
                  </a:cubicBezTo>
                  <a:cubicBezTo>
                    <a:pt x="43" y="126"/>
                    <a:pt x="46" y="125"/>
                    <a:pt x="48" y="126"/>
                  </a:cubicBezTo>
                  <a:cubicBezTo>
                    <a:pt x="46" y="125"/>
                    <a:pt x="43" y="126"/>
                    <a:pt x="40" y="126"/>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65" name="Freeform 30">
              <a:extLst>
                <a:ext uri="{FF2B5EF4-FFF2-40B4-BE49-F238E27FC236}">
                  <a16:creationId xmlns:a16="http://schemas.microsoft.com/office/drawing/2014/main" id="{023CCF9C-F90B-3A47-AE6F-2FB32FE209D2}"/>
                </a:ext>
              </a:extLst>
            </p:cNvPr>
            <p:cNvSpPr>
              <a:spLocks noEditPoints="1"/>
            </p:cNvSpPr>
            <p:nvPr/>
          </p:nvSpPr>
          <p:spPr bwMode="auto">
            <a:xfrm>
              <a:off x="9485313" y="4006850"/>
              <a:ext cx="741363" cy="709612"/>
            </a:xfrm>
            <a:custGeom>
              <a:avLst/>
              <a:gdLst>
                <a:gd name="T0" fmla="*/ 2 w 195"/>
                <a:gd name="T1" fmla="*/ 33 h 186"/>
                <a:gd name="T2" fmla="*/ 5 w 195"/>
                <a:gd name="T3" fmla="*/ 31 h 186"/>
                <a:gd name="T4" fmla="*/ 17 w 195"/>
                <a:gd name="T5" fmla="*/ 127 h 186"/>
                <a:gd name="T6" fmla="*/ 24 w 195"/>
                <a:gd name="T7" fmla="*/ 131 h 186"/>
                <a:gd name="T8" fmla="*/ 33 w 195"/>
                <a:gd name="T9" fmla="*/ 133 h 186"/>
                <a:gd name="T10" fmla="*/ 41 w 195"/>
                <a:gd name="T11" fmla="*/ 135 h 186"/>
                <a:gd name="T12" fmla="*/ 40 w 195"/>
                <a:gd name="T13" fmla="*/ 142 h 186"/>
                <a:gd name="T14" fmla="*/ 46 w 195"/>
                <a:gd name="T15" fmla="*/ 148 h 186"/>
                <a:gd name="T16" fmla="*/ 54 w 195"/>
                <a:gd name="T17" fmla="*/ 149 h 186"/>
                <a:gd name="T18" fmla="*/ 54 w 195"/>
                <a:gd name="T19" fmla="*/ 142 h 186"/>
                <a:gd name="T20" fmla="*/ 64 w 195"/>
                <a:gd name="T21" fmla="*/ 147 h 186"/>
                <a:gd name="T22" fmla="*/ 68 w 195"/>
                <a:gd name="T23" fmla="*/ 151 h 186"/>
                <a:gd name="T24" fmla="*/ 73 w 195"/>
                <a:gd name="T25" fmla="*/ 156 h 186"/>
                <a:gd name="T26" fmla="*/ 83 w 195"/>
                <a:gd name="T27" fmla="*/ 157 h 186"/>
                <a:gd name="T28" fmla="*/ 90 w 195"/>
                <a:gd name="T29" fmla="*/ 166 h 186"/>
                <a:gd name="T30" fmla="*/ 97 w 195"/>
                <a:gd name="T31" fmla="*/ 174 h 186"/>
                <a:gd name="T32" fmla="*/ 102 w 195"/>
                <a:gd name="T33" fmla="*/ 169 h 186"/>
                <a:gd name="T34" fmla="*/ 105 w 195"/>
                <a:gd name="T35" fmla="*/ 171 h 186"/>
                <a:gd name="T36" fmla="*/ 110 w 195"/>
                <a:gd name="T37" fmla="*/ 175 h 186"/>
                <a:gd name="T38" fmla="*/ 113 w 195"/>
                <a:gd name="T39" fmla="*/ 179 h 186"/>
                <a:gd name="T40" fmla="*/ 117 w 195"/>
                <a:gd name="T41" fmla="*/ 178 h 186"/>
                <a:gd name="T42" fmla="*/ 124 w 195"/>
                <a:gd name="T43" fmla="*/ 174 h 186"/>
                <a:gd name="T44" fmla="*/ 130 w 195"/>
                <a:gd name="T45" fmla="*/ 175 h 186"/>
                <a:gd name="T46" fmla="*/ 137 w 195"/>
                <a:gd name="T47" fmla="*/ 173 h 186"/>
                <a:gd name="T48" fmla="*/ 146 w 195"/>
                <a:gd name="T49" fmla="*/ 173 h 186"/>
                <a:gd name="T50" fmla="*/ 151 w 195"/>
                <a:gd name="T51" fmla="*/ 174 h 186"/>
                <a:gd name="T52" fmla="*/ 162 w 195"/>
                <a:gd name="T53" fmla="*/ 183 h 186"/>
                <a:gd name="T54" fmla="*/ 169 w 195"/>
                <a:gd name="T55" fmla="*/ 186 h 186"/>
                <a:gd name="T56" fmla="*/ 167 w 195"/>
                <a:gd name="T57" fmla="*/ 179 h 186"/>
                <a:gd name="T58" fmla="*/ 167 w 195"/>
                <a:gd name="T59" fmla="*/ 167 h 186"/>
                <a:gd name="T60" fmla="*/ 178 w 195"/>
                <a:gd name="T61" fmla="*/ 153 h 186"/>
                <a:gd name="T62" fmla="*/ 188 w 195"/>
                <a:gd name="T63" fmla="*/ 144 h 186"/>
                <a:gd name="T64" fmla="*/ 194 w 195"/>
                <a:gd name="T65" fmla="*/ 133 h 186"/>
                <a:gd name="T66" fmla="*/ 193 w 195"/>
                <a:gd name="T67" fmla="*/ 127 h 186"/>
                <a:gd name="T68" fmla="*/ 187 w 195"/>
                <a:gd name="T69" fmla="*/ 116 h 186"/>
                <a:gd name="T70" fmla="*/ 185 w 195"/>
                <a:gd name="T71" fmla="*/ 106 h 186"/>
                <a:gd name="T72" fmla="*/ 178 w 195"/>
                <a:gd name="T73" fmla="*/ 85 h 186"/>
                <a:gd name="T74" fmla="*/ 192 w 195"/>
                <a:gd name="T75" fmla="*/ 71 h 186"/>
                <a:gd name="T76" fmla="*/ 190 w 195"/>
                <a:gd name="T77" fmla="*/ 52 h 186"/>
                <a:gd name="T78" fmla="*/ 183 w 195"/>
                <a:gd name="T79" fmla="*/ 31 h 186"/>
                <a:gd name="T80" fmla="*/ 175 w 195"/>
                <a:gd name="T81" fmla="*/ 19 h 186"/>
                <a:gd name="T82" fmla="*/ 168 w 195"/>
                <a:gd name="T83" fmla="*/ 16 h 186"/>
                <a:gd name="T84" fmla="*/ 139 w 195"/>
                <a:gd name="T85" fmla="*/ 16 h 186"/>
                <a:gd name="T86" fmla="*/ 108 w 195"/>
                <a:gd name="T87" fmla="*/ 13 h 186"/>
                <a:gd name="T88" fmla="*/ 90 w 195"/>
                <a:gd name="T89" fmla="*/ 15 h 186"/>
                <a:gd name="T90" fmla="*/ 84 w 195"/>
                <a:gd name="T91" fmla="*/ 2 h 186"/>
                <a:gd name="T92" fmla="*/ 92 w 195"/>
                <a:gd name="T93" fmla="*/ 8 h 186"/>
                <a:gd name="T94" fmla="*/ 80 w 195"/>
                <a:gd name="T95" fmla="*/ 0 h 186"/>
                <a:gd name="T96" fmla="*/ 55 w 195"/>
                <a:gd name="T97" fmla="*/ 8 h 186"/>
                <a:gd name="T98" fmla="*/ 39 w 195"/>
                <a:gd name="T99" fmla="*/ 20 h 186"/>
                <a:gd name="T100" fmla="*/ 22 w 195"/>
                <a:gd name="T101" fmla="*/ 25 h 186"/>
                <a:gd name="T102" fmla="*/ 7 w 195"/>
                <a:gd name="T103" fmla="*/ 30 h 186"/>
                <a:gd name="T104" fmla="*/ 9 w 195"/>
                <a:gd name="T105" fmla="*/ 39 h 186"/>
                <a:gd name="T106" fmla="*/ 8 w 195"/>
                <a:gd name="T107" fmla="*/ 39 h 186"/>
                <a:gd name="T108" fmla="*/ 5 w 195"/>
                <a:gd name="T109" fmla="*/ 45 h 186"/>
                <a:gd name="T110" fmla="*/ 4 w 195"/>
                <a:gd name="T111" fmla="*/ 60 h 186"/>
                <a:gd name="T112" fmla="*/ 9 w 195"/>
                <a:gd name="T113" fmla="*/ 74 h 186"/>
                <a:gd name="T114" fmla="*/ 11 w 195"/>
                <a:gd name="T115" fmla="*/ 85 h 186"/>
                <a:gd name="T116" fmla="*/ 12 w 195"/>
                <a:gd name="T117" fmla="*/ 93 h 186"/>
                <a:gd name="T118" fmla="*/ 11 w 195"/>
                <a:gd name="T119" fmla="*/ 98 h 186"/>
                <a:gd name="T120" fmla="*/ 14 w 195"/>
                <a:gd name="T121" fmla="*/ 110 h 186"/>
                <a:gd name="T122" fmla="*/ 16 w 195"/>
                <a:gd name="T123" fmla="*/ 123 h 186"/>
                <a:gd name="T124" fmla="*/ 17 w 195"/>
                <a:gd name="T12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 h="186">
                  <a:moveTo>
                    <a:pt x="5" y="34"/>
                  </a:moveTo>
                  <a:cubicBezTo>
                    <a:pt x="3" y="35"/>
                    <a:pt x="3" y="33"/>
                    <a:pt x="2" y="33"/>
                  </a:cubicBezTo>
                  <a:cubicBezTo>
                    <a:pt x="2" y="31"/>
                    <a:pt x="2" y="31"/>
                    <a:pt x="2" y="31"/>
                  </a:cubicBezTo>
                  <a:cubicBezTo>
                    <a:pt x="3" y="31"/>
                    <a:pt x="4" y="30"/>
                    <a:pt x="5" y="31"/>
                  </a:cubicBezTo>
                  <a:cubicBezTo>
                    <a:pt x="6" y="32"/>
                    <a:pt x="5" y="33"/>
                    <a:pt x="5" y="34"/>
                  </a:cubicBezTo>
                  <a:close/>
                  <a:moveTo>
                    <a:pt x="17" y="127"/>
                  </a:moveTo>
                  <a:cubicBezTo>
                    <a:pt x="17" y="125"/>
                    <a:pt x="19" y="123"/>
                    <a:pt x="21" y="125"/>
                  </a:cubicBezTo>
                  <a:cubicBezTo>
                    <a:pt x="22" y="127"/>
                    <a:pt x="23" y="130"/>
                    <a:pt x="24" y="131"/>
                  </a:cubicBezTo>
                  <a:cubicBezTo>
                    <a:pt x="26" y="132"/>
                    <a:pt x="29" y="132"/>
                    <a:pt x="31" y="133"/>
                  </a:cubicBezTo>
                  <a:cubicBezTo>
                    <a:pt x="32" y="133"/>
                    <a:pt x="33" y="133"/>
                    <a:pt x="33" y="133"/>
                  </a:cubicBezTo>
                  <a:cubicBezTo>
                    <a:pt x="34" y="134"/>
                    <a:pt x="35" y="135"/>
                    <a:pt x="36" y="136"/>
                  </a:cubicBezTo>
                  <a:cubicBezTo>
                    <a:pt x="38" y="137"/>
                    <a:pt x="40" y="136"/>
                    <a:pt x="41" y="135"/>
                  </a:cubicBezTo>
                  <a:cubicBezTo>
                    <a:pt x="43" y="135"/>
                    <a:pt x="46" y="137"/>
                    <a:pt x="44" y="139"/>
                  </a:cubicBezTo>
                  <a:cubicBezTo>
                    <a:pt x="43" y="141"/>
                    <a:pt x="41" y="140"/>
                    <a:pt x="40" y="142"/>
                  </a:cubicBezTo>
                  <a:cubicBezTo>
                    <a:pt x="39" y="144"/>
                    <a:pt x="42" y="144"/>
                    <a:pt x="43" y="144"/>
                  </a:cubicBezTo>
                  <a:cubicBezTo>
                    <a:pt x="44" y="145"/>
                    <a:pt x="46" y="147"/>
                    <a:pt x="46" y="148"/>
                  </a:cubicBezTo>
                  <a:cubicBezTo>
                    <a:pt x="47" y="149"/>
                    <a:pt x="46" y="151"/>
                    <a:pt x="48" y="152"/>
                  </a:cubicBezTo>
                  <a:cubicBezTo>
                    <a:pt x="49" y="152"/>
                    <a:pt x="53" y="150"/>
                    <a:pt x="54" y="149"/>
                  </a:cubicBezTo>
                  <a:cubicBezTo>
                    <a:pt x="56" y="148"/>
                    <a:pt x="55" y="148"/>
                    <a:pt x="54" y="146"/>
                  </a:cubicBezTo>
                  <a:cubicBezTo>
                    <a:pt x="54" y="145"/>
                    <a:pt x="53" y="143"/>
                    <a:pt x="54" y="142"/>
                  </a:cubicBezTo>
                  <a:cubicBezTo>
                    <a:pt x="55" y="142"/>
                    <a:pt x="59" y="144"/>
                    <a:pt x="60" y="145"/>
                  </a:cubicBezTo>
                  <a:cubicBezTo>
                    <a:pt x="61" y="145"/>
                    <a:pt x="62" y="147"/>
                    <a:pt x="64" y="147"/>
                  </a:cubicBezTo>
                  <a:cubicBezTo>
                    <a:pt x="66" y="148"/>
                    <a:pt x="68" y="145"/>
                    <a:pt x="71" y="146"/>
                  </a:cubicBezTo>
                  <a:cubicBezTo>
                    <a:pt x="71" y="149"/>
                    <a:pt x="67" y="150"/>
                    <a:pt x="68" y="151"/>
                  </a:cubicBezTo>
                  <a:cubicBezTo>
                    <a:pt x="68" y="152"/>
                    <a:pt x="70" y="153"/>
                    <a:pt x="70" y="153"/>
                  </a:cubicBezTo>
                  <a:cubicBezTo>
                    <a:pt x="71" y="154"/>
                    <a:pt x="73" y="155"/>
                    <a:pt x="73" y="156"/>
                  </a:cubicBezTo>
                  <a:cubicBezTo>
                    <a:pt x="75" y="156"/>
                    <a:pt x="75" y="154"/>
                    <a:pt x="77" y="154"/>
                  </a:cubicBezTo>
                  <a:cubicBezTo>
                    <a:pt x="79" y="155"/>
                    <a:pt x="81" y="157"/>
                    <a:pt x="83" y="157"/>
                  </a:cubicBezTo>
                  <a:cubicBezTo>
                    <a:pt x="86" y="158"/>
                    <a:pt x="86" y="159"/>
                    <a:pt x="87" y="161"/>
                  </a:cubicBezTo>
                  <a:cubicBezTo>
                    <a:pt x="87" y="164"/>
                    <a:pt x="88" y="164"/>
                    <a:pt x="90" y="166"/>
                  </a:cubicBezTo>
                  <a:cubicBezTo>
                    <a:pt x="92" y="168"/>
                    <a:pt x="92" y="170"/>
                    <a:pt x="93" y="172"/>
                  </a:cubicBezTo>
                  <a:cubicBezTo>
                    <a:pt x="93" y="174"/>
                    <a:pt x="96" y="175"/>
                    <a:pt x="97" y="174"/>
                  </a:cubicBezTo>
                  <a:cubicBezTo>
                    <a:pt x="98" y="173"/>
                    <a:pt x="98" y="171"/>
                    <a:pt x="99" y="170"/>
                  </a:cubicBezTo>
                  <a:cubicBezTo>
                    <a:pt x="100" y="169"/>
                    <a:pt x="101" y="170"/>
                    <a:pt x="102" y="169"/>
                  </a:cubicBezTo>
                  <a:cubicBezTo>
                    <a:pt x="103" y="169"/>
                    <a:pt x="103" y="168"/>
                    <a:pt x="104" y="167"/>
                  </a:cubicBezTo>
                  <a:cubicBezTo>
                    <a:pt x="105" y="168"/>
                    <a:pt x="104" y="170"/>
                    <a:pt x="105" y="171"/>
                  </a:cubicBezTo>
                  <a:cubicBezTo>
                    <a:pt x="105" y="172"/>
                    <a:pt x="107" y="173"/>
                    <a:pt x="108" y="173"/>
                  </a:cubicBezTo>
                  <a:cubicBezTo>
                    <a:pt x="109" y="174"/>
                    <a:pt x="110" y="174"/>
                    <a:pt x="110" y="175"/>
                  </a:cubicBezTo>
                  <a:cubicBezTo>
                    <a:pt x="111" y="176"/>
                    <a:pt x="110" y="178"/>
                    <a:pt x="111" y="180"/>
                  </a:cubicBezTo>
                  <a:cubicBezTo>
                    <a:pt x="112" y="180"/>
                    <a:pt x="112" y="179"/>
                    <a:pt x="113" y="179"/>
                  </a:cubicBezTo>
                  <a:cubicBezTo>
                    <a:pt x="114" y="179"/>
                    <a:pt x="115" y="180"/>
                    <a:pt x="116" y="179"/>
                  </a:cubicBezTo>
                  <a:cubicBezTo>
                    <a:pt x="116" y="179"/>
                    <a:pt x="116" y="178"/>
                    <a:pt x="117" y="178"/>
                  </a:cubicBezTo>
                  <a:cubicBezTo>
                    <a:pt x="118" y="177"/>
                    <a:pt x="119" y="176"/>
                    <a:pt x="120" y="175"/>
                  </a:cubicBezTo>
                  <a:cubicBezTo>
                    <a:pt x="122" y="174"/>
                    <a:pt x="122" y="173"/>
                    <a:pt x="124" y="174"/>
                  </a:cubicBezTo>
                  <a:cubicBezTo>
                    <a:pt x="125" y="174"/>
                    <a:pt x="126" y="174"/>
                    <a:pt x="127" y="174"/>
                  </a:cubicBezTo>
                  <a:cubicBezTo>
                    <a:pt x="128" y="174"/>
                    <a:pt x="129" y="174"/>
                    <a:pt x="130" y="175"/>
                  </a:cubicBezTo>
                  <a:cubicBezTo>
                    <a:pt x="131" y="175"/>
                    <a:pt x="132" y="177"/>
                    <a:pt x="134" y="176"/>
                  </a:cubicBezTo>
                  <a:cubicBezTo>
                    <a:pt x="135" y="175"/>
                    <a:pt x="135" y="174"/>
                    <a:pt x="137" y="173"/>
                  </a:cubicBezTo>
                  <a:cubicBezTo>
                    <a:pt x="138" y="172"/>
                    <a:pt x="141" y="173"/>
                    <a:pt x="142" y="173"/>
                  </a:cubicBezTo>
                  <a:cubicBezTo>
                    <a:pt x="144" y="173"/>
                    <a:pt x="145" y="173"/>
                    <a:pt x="146" y="173"/>
                  </a:cubicBezTo>
                  <a:cubicBezTo>
                    <a:pt x="147" y="174"/>
                    <a:pt x="147" y="175"/>
                    <a:pt x="148" y="175"/>
                  </a:cubicBezTo>
                  <a:cubicBezTo>
                    <a:pt x="150" y="175"/>
                    <a:pt x="150" y="174"/>
                    <a:pt x="151" y="174"/>
                  </a:cubicBezTo>
                  <a:cubicBezTo>
                    <a:pt x="153" y="175"/>
                    <a:pt x="154" y="178"/>
                    <a:pt x="155" y="179"/>
                  </a:cubicBezTo>
                  <a:cubicBezTo>
                    <a:pt x="157" y="181"/>
                    <a:pt x="160" y="182"/>
                    <a:pt x="162" y="183"/>
                  </a:cubicBezTo>
                  <a:cubicBezTo>
                    <a:pt x="163" y="183"/>
                    <a:pt x="165" y="183"/>
                    <a:pt x="166" y="184"/>
                  </a:cubicBezTo>
                  <a:cubicBezTo>
                    <a:pt x="167" y="184"/>
                    <a:pt x="168" y="185"/>
                    <a:pt x="169" y="186"/>
                  </a:cubicBezTo>
                  <a:cubicBezTo>
                    <a:pt x="170" y="186"/>
                    <a:pt x="171" y="185"/>
                    <a:pt x="170" y="183"/>
                  </a:cubicBezTo>
                  <a:cubicBezTo>
                    <a:pt x="169" y="181"/>
                    <a:pt x="167" y="181"/>
                    <a:pt x="167" y="179"/>
                  </a:cubicBezTo>
                  <a:cubicBezTo>
                    <a:pt x="167" y="176"/>
                    <a:pt x="168" y="175"/>
                    <a:pt x="167" y="172"/>
                  </a:cubicBezTo>
                  <a:cubicBezTo>
                    <a:pt x="166" y="170"/>
                    <a:pt x="166" y="169"/>
                    <a:pt x="167" y="167"/>
                  </a:cubicBezTo>
                  <a:cubicBezTo>
                    <a:pt x="169" y="164"/>
                    <a:pt x="171" y="162"/>
                    <a:pt x="173" y="159"/>
                  </a:cubicBezTo>
                  <a:cubicBezTo>
                    <a:pt x="175" y="157"/>
                    <a:pt x="176" y="155"/>
                    <a:pt x="178" y="153"/>
                  </a:cubicBezTo>
                  <a:cubicBezTo>
                    <a:pt x="181" y="151"/>
                    <a:pt x="183" y="149"/>
                    <a:pt x="185" y="147"/>
                  </a:cubicBezTo>
                  <a:cubicBezTo>
                    <a:pt x="186" y="146"/>
                    <a:pt x="187" y="145"/>
                    <a:pt x="188" y="144"/>
                  </a:cubicBezTo>
                  <a:cubicBezTo>
                    <a:pt x="190" y="144"/>
                    <a:pt x="192" y="144"/>
                    <a:pt x="193" y="143"/>
                  </a:cubicBezTo>
                  <a:cubicBezTo>
                    <a:pt x="193" y="139"/>
                    <a:pt x="195" y="137"/>
                    <a:pt x="194" y="133"/>
                  </a:cubicBezTo>
                  <a:cubicBezTo>
                    <a:pt x="192" y="132"/>
                    <a:pt x="193" y="130"/>
                    <a:pt x="195" y="130"/>
                  </a:cubicBezTo>
                  <a:cubicBezTo>
                    <a:pt x="195" y="128"/>
                    <a:pt x="194" y="128"/>
                    <a:pt x="193" y="127"/>
                  </a:cubicBezTo>
                  <a:cubicBezTo>
                    <a:pt x="192" y="126"/>
                    <a:pt x="191" y="124"/>
                    <a:pt x="191" y="123"/>
                  </a:cubicBezTo>
                  <a:cubicBezTo>
                    <a:pt x="190" y="121"/>
                    <a:pt x="188" y="118"/>
                    <a:pt x="187" y="116"/>
                  </a:cubicBezTo>
                  <a:cubicBezTo>
                    <a:pt x="185" y="115"/>
                    <a:pt x="186" y="114"/>
                    <a:pt x="187" y="113"/>
                  </a:cubicBezTo>
                  <a:cubicBezTo>
                    <a:pt x="187" y="110"/>
                    <a:pt x="185" y="109"/>
                    <a:pt x="185" y="106"/>
                  </a:cubicBezTo>
                  <a:cubicBezTo>
                    <a:pt x="183" y="102"/>
                    <a:pt x="188" y="97"/>
                    <a:pt x="186" y="92"/>
                  </a:cubicBezTo>
                  <a:cubicBezTo>
                    <a:pt x="185" y="89"/>
                    <a:pt x="180" y="88"/>
                    <a:pt x="178" y="85"/>
                  </a:cubicBezTo>
                  <a:cubicBezTo>
                    <a:pt x="175" y="81"/>
                    <a:pt x="182" y="77"/>
                    <a:pt x="185" y="76"/>
                  </a:cubicBezTo>
                  <a:cubicBezTo>
                    <a:pt x="187" y="74"/>
                    <a:pt x="191" y="74"/>
                    <a:pt x="192" y="71"/>
                  </a:cubicBezTo>
                  <a:cubicBezTo>
                    <a:pt x="193" y="67"/>
                    <a:pt x="191" y="63"/>
                    <a:pt x="191" y="59"/>
                  </a:cubicBezTo>
                  <a:cubicBezTo>
                    <a:pt x="190" y="57"/>
                    <a:pt x="190" y="54"/>
                    <a:pt x="190" y="52"/>
                  </a:cubicBezTo>
                  <a:cubicBezTo>
                    <a:pt x="189" y="50"/>
                    <a:pt x="188" y="47"/>
                    <a:pt x="186" y="45"/>
                  </a:cubicBezTo>
                  <a:cubicBezTo>
                    <a:pt x="185" y="41"/>
                    <a:pt x="183" y="36"/>
                    <a:pt x="183" y="31"/>
                  </a:cubicBezTo>
                  <a:cubicBezTo>
                    <a:pt x="183" y="26"/>
                    <a:pt x="183" y="23"/>
                    <a:pt x="178" y="20"/>
                  </a:cubicBezTo>
                  <a:cubicBezTo>
                    <a:pt x="177" y="19"/>
                    <a:pt x="176" y="19"/>
                    <a:pt x="175" y="19"/>
                  </a:cubicBezTo>
                  <a:cubicBezTo>
                    <a:pt x="174" y="18"/>
                    <a:pt x="174" y="17"/>
                    <a:pt x="173" y="17"/>
                  </a:cubicBezTo>
                  <a:cubicBezTo>
                    <a:pt x="171" y="16"/>
                    <a:pt x="170" y="17"/>
                    <a:pt x="168" y="16"/>
                  </a:cubicBezTo>
                  <a:cubicBezTo>
                    <a:pt x="164" y="17"/>
                    <a:pt x="159" y="16"/>
                    <a:pt x="155" y="16"/>
                  </a:cubicBezTo>
                  <a:cubicBezTo>
                    <a:pt x="149" y="16"/>
                    <a:pt x="144" y="16"/>
                    <a:pt x="139" y="16"/>
                  </a:cubicBezTo>
                  <a:cubicBezTo>
                    <a:pt x="134" y="16"/>
                    <a:pt x="129" y="14"/>
                    <a:pt x="124" y="14"/>
                  </a:cubicBezTo>
                  <a:cubicBezTo>
                    <a:pt x="119" y="14"/>
                    <a:pt x="113" y="14"/>
                    <a:pt x="108" y="13"/>
                  </a:cubicBezTo>
                  <a:cubicBezTo>
                    <a:pt x="104" y="16"/>
                    <a:pt x="100" y="16"/>
                    <a:pt x="96" y="16"/>
                  </a:cubicBezTo>
                  <a:cubicBezTo>
                    <a:pt x="93" y="16"/>
                    <a:pt x="92" y="16"/>
                    <a:pt x="90" y="15"/>
                  </a:cubicBezTo>
                  <a:cubicBezTo>
                    <a:pt x="87" y="14"/>
                    <a:pt x="87" y="14"/>
                    <a:pt x="87" y="11"/>
                  </a:cubicBezTo>
                  <a:cubicBezTo>
                    <a:pt x="86" y="10"/>
                    <a:pt x="83" y="3"/>
                    <a:pt x="84" y="2"/>
                  </a:cubicBezTo>
                  <a:cubicBezTo>
                    <a:pt x="86" y="2"/>
                    <a:pt x="88" y="4"/>
                    <a:pt x="89" y="5"/>
                  </a:cubicBezTo>
                  <a:cubicBezTo>
                    <a:pt x="90" y="6"/>
                    <a:pt x="91" y="8"/>
                    <a:pt x="92" y="8"/>
                  </a:cubicBezTo>
                  <a:cubicBezTo>
                    <a:pt x="92" y="5"/>
                    <a:pt x="89" y="4"/>
                    <a:pt x="88" y="2"/>
                  </a:cubicBezTo>
                  <a:cubicBezTo>
                    <a:pt x="85" y="0"/>
                    <a:pt x="83" y="0"/>
                    <a:pt x="80" y="0"/>
                  </a:cubicBezTo>
                  <a:cubicBezTo>
                    <a:pt x="74" y="0"/>
                    <a:pt x="69" y="2"/>
                    <a:pt x="63" y="4"/>
                  </a:cubicBezTo>
                  <a:cubicBezTo>
                    <a:pt x="61" y="5"/>
                    <a:pt x="58" y="7"/>
                    <a:pt x="55" y="8"/>
                  </a:cubicBezTo>
                  <a:cubicBezTo>
                    <a:pt x="53" y="9"/>
                    <a:pt x="49" y="9"/>
                    <a:pt x="47" y="11"/>
                  </a:cubicBezTo>
                  <a:cubicBezTo>
                    <a:pt x="44" y="13"/>
                    <a:pt x="43" y="19"/>
                    <a:pt x="39" y="20"/>
                  </a:cubicBezTo>
                  <a:cubicBezTo>
                    <a:pt x="36" y="20"/>
                    <a:pt x="33" y="20"/>
                    <a:pt x="31" y="22"/>
                  </a:cubicBezTo>
                  <a:cubicBezTo>
                    <a:pt x="28" y="23"/>
                    <a:pt x="25" y="24"/>
                    <a:pt x="22" y="25"/>
                  </a:cubicBezTo>
                  <a:cubicBezTo>
                    <a:pt x="19" y="25"/>
                    <a:pt x="17" y="26"/>
                    <a:pt x="14" y="28"/>
                  </a:cubicBezTo>
                  <a:cubicBezTo>
                    <a:pt x="12" y="28"/>
                    <a:pt x="8" y="29"/>
                    <a:pt x="7" y="30"/>
                  </a:cubicBezTo>
                  <a:cubicBezTo>
                    <a:pt x="5" y="33"/>
                    <a:pt x="9" y="33"/>
                    <a:pt x="10" y="34"/>
                  </a:cubicBezTo>
                  <a:cubicBezTo>
                    <a:pt x="11" y="36"/>
                    <a:pt x="9" y="37"/>
                    <a:pt x="9" y="39"/>
                  </a:cubicBezTo>
                  <a:cubicBezTo>
                    <a:pt x="9" y="39"/>
                    <a:pt x="11" y="41"/>
                    <a:pt x="10" y="41"/>
                  </a:cubicBezTo>
                  <a:cubicBezTo>
                    <a:pt x="9" y="41"/>
                    <a:pt x="8" y="40"/>
                    <a:pt x="8" y="39"/>
                  </a:cubicBezTo>
                  <a:cubicBezTo>
                    <a:pt x="7" y="39"/>
                    <a:pt x="3" y="37"/>
                    <a:pt x="2" y="37"/>
                  </a:cubicBezTo>
                  <a:cubicBezTo>
                    <a:pt x="3" y="40"/>
                    <a:pt x="3" y="43"/>
                    <a:pt x="5" y="45"/>
                  </a:cubicBezTo>
                  <a:cubicBezTo>
                    <a:pt x="6" y="48"/>
                    <a:pt x="6" y="51"/>
                    <a:pt x="6" y="54"/>
                  </a:cubicBezTo>
                  <a:cubicBezTo>
                    <a:pt x="6" y="56"/>
                    <a:pt x="5" y="58"/>
                    <a:pt x="4" y="60"/>
                  </a:cubicBezTo>
                  <a:cubicBezTo>
                    <a:pt x="2" y="62"/>
                    <a:pt x="0" y="64"/>
                    <a:pt x="0" y="67"/>
                  </a:cubicBezTo>
                  <a:cubicBezTo>
                    <a:pt x="3" y="69"/>
                    <a:pt x="7" y="71"/>
                    <a:pt x="9" y="74"/>
                  </a:cubicBezTo>
                  <a:cubicBezTo>
                    <a:pt x="11" y="77"/>
                    <a:pt x="8" y="79"/>
                    <a:pt x="9" y="82"/>
                  </a:cubicBezTo>
                  <a:cubicBezTo>
                    <a:pt x="9" y="83"/>
                    <a:pt x="10" y="84"/>
                    <a:pt x="11" y="85"/>
                  </a:cubicBezTo>
                  <a:cubicBezTo>
                    <a:pt x="11" y="87"/>
                    <a:pt x="11" y="88"/>
                    <a:pt x="11" y="90"/>
                  </a:cubicBezTo>
                  <a:cubicBezTo>
                    <a:pt x="12" y="91"/>
                    <a:pt x="13" y="91"/>
                    <a:pt x="12" y="93"/>
                  </a:cubicBezTo>
                  <a:cubicBezTo>
                    <a:pt x="12" y="94"/>
                    <a:pt x="11" y="94"/>
                    <a:pt x="11" y="95"/>
                  </a:cubicBezTo>
                  <a:cubicBezTo>
                    <a:pt x="11" y="96"/>
                    <a:pt x="11" y="97"/>
                    <a:pt x="11" y="98"/>
                  </a:cubicBezTo>
                  <a:cubicBezTo>
                    <a:pt x="8" y="98"/>
                    <a:pt x="10" y="102"/>
                    <a:pt x="11" y="104"/>
                  </a:cubicBezTo>
                  <a:cubicBezTo>
                    <a:pt x="12" y="106"/>
                    <a:pt x="12" y="108"/>
                    <a:pt x="14" y="110"/>
                  </a:cubicBezTo>
                  <a:cubicBezTo>
                    <a:pt x="16" y="112"/>
                    <a:pt x="18" y="115"/>
                    <a:pt x="17" y="118"/>
                  </a:cubicBezTo>
                  <a:cubicBezTo>
                    <a:pt x="17" y="120"/>
                    <a:pt x="16" y="121"/>
                    <a:pt x="16" y="123"/>
                  </a:cubicBezTo>
                  <a:cubicBezTo>
                    <a:pt x="16" y="125"/>
                    <a:pt x="15" y="127"/>
                    <a:pt x="14" y="129"/>
                  </a:cubicBezTo>
                  <a:cubicBezTo>
                    <a:pt x="15" y="129"/>
                    <a:pt x="16" y="129"/>
                    <a:pt x="17" y="127"/>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3" name="Freeform 32">
              <a:extLst>
                <a:ext uri="{FF2B5EF4-FFF2-40B4-BE49-F238E27FC236}">
                  <a16:creationId xmlns:a16="http://schemas.microsoft.com/office/drawing/2014/main" id="{05B64CB0-6DA9-D62C-7305-C2BA71ADDE53}"/>
                </a:ext>
              </a:extLst>
            </p:cNvPr>
            <p:cNvSpPr>
              <a:spLocks/>
            </p:cNvSpPr>
            <p:nvPr/>
          </p:nvSpPr>
          <p:spPr bwMode="auto">
            <a:xfrm>
              <a:off x="9377363" y="6292850"/>
              <a:ext cx="26988" cy="15875"/>
            </a:xfrm>
            <a:custGeom>
              <a:avLst/>
              <a:gdLst>
                <a:gd name="T0" fmla="*/ 1 w 7"/>
                <a:gd name="T1" fmla="*/ 2 h 4"/>
                <a:gd name="T2" fmla="*/ 1 w 7"/>
                <a:gd name="T3" fmla="*/ 1 h 4"/>
                <a:gd name="T4" fmla="*/ 1 w 7"/>
                <a:gd name="T5" fmla="*/ 1 h 4"/>
                <a:gd name="T6" fmla="*/ 0 w 7"/>
                <a:gd name="T7" fmla="*/ 0 h 4"/>
                <a:gd name="T8" fmla="*/ 1 w 7"/>
                <a:gd name="T9" fmla="*/ 0 h 4"/>
                <a:gd name="T10" fmla="*/ 1 w 7"/>
                <a:gd name="T11" fmla="*/ 0 h 4"/>
                <a:gd name="T12" fmla="*/ 2 w 7"/>
                <a:gd name="T13" fmla="*/ 0 h 4"/>
                <a:gd name="T14" fmla="*/ 2 w 7"/>
                <a:gd name="T15" fmla="*/ 0 h 4"/>
                <a:gd name="T16" fmla="*/ 3 w 7"/>
                <a:gd name="T17" fmla="*/ 0 h 4"/>
                <a:gd name="T18" fmla="*/ 3 w 7"/>
                <a:gd name="T19" fmla="*/ 0 h 4"/>
                <a:gd name="T20" fmla="*/ 4 w 7"/>
                <a:gd name="T21" fmla="*/ 0 h 4"/>
                <a:gd name="T22" fmla="*/ 5 w 7"/>
                <a:gd name="T23" fmla="*/ 1 h 4"/>
                <a:gd name="T24" fmla="*/ 5 w 7"/>
                <a:gd name="T25" fmla="*/ 1 h 4"/>
                <a:gd name="T26" fmla="*/ 5 w 7"/>
                <a:gd name="T27" fmla="*/ 1 h 4"/>
                <a:gd name="T28" fmla="*/ 6 w 7"/>
                <a:gd name="T29" fmla="*/ 1 h 4"/>
                <a:gd name="T30" fmla="*/ 6 w 7"/>
                <a:gd name="T31" fmla="*/ 1 h 4"/>
                <a:gd name="T32" fmla="*/ 6 w 7"/>
                <a:gd name="T33" fmla="*/ 2 h 4"/>
                <a:gd name="T34" fmla="*/ 7 w 7"/>
                <a:gd name="T35" fmla="*/ 2 h 4"/>
                <a:gd name="T36" fmla="*/ 7 w 7"/>
                <a:gd name="T37" fmla="*/ 2 h 4"/>
                <a:gd name="T38" fmla="*/ 6 w 7"/>
                <a:gd name="T39" fmla="*/ 3 h 4"/>
                <a:gd name="T40" fmla="*/ 5 w 7"/>
                <a:gd name="T41" fmla="*/ 3 h 4"/>
                <a:gd name="T42" fmla="*/ 5 w 7"/>
                <a:gd name="T43" fmla="*/ 3 h 4"/>
                <a:gd name="T44" fmla="*/ 5 w 7"/>
                <a:gd name="T45" fmla="*/ 3 h 4"/>
                <a:gd name="T46" fmla="*/ 4 w 7"/>
                <a:gd name="T47" fmla="*/ 3 h 4"/>
                <a:gd name="T48" fmla="*/ 4 w 7"/>
                <a:gd name="T49" fmla="*/ 3 h 4"/>
                <a:gd name="T50" fmla="*/ 3 w 7"/>
                <a:gd name="T51" fmla="*/ 3 h 4"/>
                <a:gd name="T52" fmla="*/ 2 w 7"/>
                <a:gd name="T53" fmla="*/ 3 h 4"/>
                <a:gd name="T54" fmla="*/ 2 w 7"/>
                <a:gd name="T55" fmla="*/ 3 h 4"/>
                <a:gd name="T56" fmla="*/ 2 w 7"/>
                <a:gd name="T57" fmla="*/ 3 h 4"/>
                <a:gd name="T58" fmla="*/ 2 w 7"/>
                <a:gd name="T59" fmla="*/ 2 h 4"/>
                <a:gd name="T60" fmla="*/ 1 w 7"/>
                <a:gd name="T6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2"/>
                  </a:moveTo>
                  <a:cubicBezTo>
                    <a:pt x="0" y="2"/>
                    <a:pt x="1" y="1"/>
                    <a:pt x="1" y="1"/>
                  </a:cubicBezTo>
                  <a:cubicBezTo>
                    <a:pt x="1" y="1"/>
                    <a:pt x="1" y="1"/>
                    <a:pt x="1" y="1"/>
                  </a:cubicBezTo>
                  <a:cubicBezTo>
                    <a:pt x="1" y="0"/>
                    <a:pt x="0" y="0"/>
                    <a:pt x="0" y="0"/>
                  </a:cubicBezTo>
                  <a:cubicBezTo>
                    <a:pt x="0" y="0"/>
                    <a:pt x="1" y="0"/>
                    <a:pt x="1" y="0"/>
                  </a:cubicBezTo>
                  <a:cubicBezTo>
                    <a:pt x="1" y="0"/>
                    <a:pt x="1" y="0"/>
                    <a:pt x="1" y="0"/>
                  </a:cubicBezTo>
                  <a:cubicBezTo>
                    <a:pt x="2" y="0"/>
                    <a:pt x="2" y="0"/>
                    <a:pt x="2" y="0"/>
                  </a:cubicBezTo>
                  <a:cubicBezTo>
                    <a:pt x="2" y="0"/>
                    <a:pt x="2" y="0"/>
                    <a:pt x="2" y="0"/>
                  </a:cubicBezTo>
                  <a:cubicBezTo>
                    <a:pt x="3" y="0"/>
                    <a:pt x="3" y="0"/>
                    <a:pt x="3" y="0"/>
                  </a:cubicBezTo>
                  <a:cubicBezTo>
                    <a:pt x="3" y="0"/>
                    <a:pt x="3" y="0"/>
                    <a:pt x="3" y="0"/>
                  </a:cubicBezTo>
                  <a:cubicBezTo>
                    <a:pt x="4" y="0"/>
                    <a:pt x="4" y="0"/>
                    <a:pt x="4" y="0"/>
                  </a:cubicBezTo>
                  <a:cubicBezTo>
                    <a:pt x="4" y="0"/>
                    <a:pt x="4" y="1"/>
                    <a:pt x="5" y="1"/>
                  </a:cubicBezTo>
                  <a:cubicBezTo>
                    <a:pt x="5" y="1"/>
                    <a:pt x="5" y="1"/>
                    <a:pt x="5" y="1"/>
                  </a:cubicBezTo>
                  <a:cubicBezTo>
                    <a:pt x="5" y="1"/>
                    <a:pt x="5" y="1"/>
                    <a:pt x="5" y="1"/>
                  </a:cubicBezTo>
                  <a:cubicBezTo>
                    <a:pt x="6" y="1"/>
                    <a:pt x="6" y="1"/>
                    <a:pt x="6" y="1"/>
                  </a:cubicBezTo>
                  <a:cubicBezTo>
                    <a:pt x="6" y="1"/>
                    <a:pt x="6" y="1"/>
                    <a:pt x="6" y="1"/>
                  </a:cubicBezTo>
                  <a:cubicBezTo>
                    <a:pt x="6" y="1"/>
                    <a:pt x="6" y="1"/>
                    <a:pt x="6" y="2"/>
                  </a:cubicBezTo>
                  <a:cubicBezTo>
                    <a:pt x="6" y="2"/>
                    <a:pt x="6" y="2"/>
                    <a:pt x="7" y="2"/>
                  </a:cubicBezTo>
                  <a:cubicBezTo>
                    <a:pt x="7" y="2"/>
                    <a:pt x="7" y="2"/>
                    <a:pt x="7" y="2"/>
                  </a:cubicBezTo>
                  <a:cubicBezTo>
                    <a:pt x="7" y="3"/>
                    <a:pt x="6" y="3"/>
                    <a:pt x="6" y="3"/>
                  </a:cubicBezTo>
                  <a:cubicBezTo>
                    <a:pt x="6" y="3"/>
                    <a:pt x="5" y="3"/>
                    <a:pt x="5" y="3"/>
                  </a:cubicBezTo>
                  <a:cubicBezTo>
                    <a:pt x="5" y="3"/>
                    <a:pt x="5" y="3"/>
                    <a:pt x="5" y="3"/>
                  </a:cubicBezTo>
                  <a:cubicBezTo>
                    <a:pt x="5" y="3"/>
                    <a:pt x="5" y="3"/>
                    <a:pt x="5" y="3"/>
                  </a:cubicBezTo>
                  <a:cubicBezTo>
                    <a:pt x="4" y="3"/>
                    <a:pt x="4" y="3"/>
                    <a:pt x="4" y="3"/>
                  </a:cubicBezTo>
                  <a:cubicBezTo>
                    <a:pt x="4" y="3"/>
                    <a:pt x="4" y="3"/>
                    <a:pt x="4" y="3"/>
                  </a:cubicBezTo>
                  <a:cubicBezTo>
                    <a:pt x="4" y="4"/>
                    <a:pt x="3" y="3"/>
                    <a:pt x="3" y="3"/>
                  </a:cubicBezTo>
                  <a:cubicBezTo>
                    <a:pt x="3" y="3"/>
                    <a:pt x="3" y="3"/>
                    <a:pt x="2" y="3"/>
                  </a:cubicBezTo>
                  <a:cubicBezTo>
                    <a:pt x="2" y="3"/>
                    <a:pt x="2" y="3"/>
                    <a:pt x="2" y="3"/>
                  </a:cubicBezTo>
                  <a:cubicBezTo>
                    <a:pt x="2" y="3"/>
                    <a:pt x="2" y="3"/>
                    <a:pt x="2" y="3"/>
                  </a:cubicBezTo>
                  <a:cubicBezTo>
                    <a:pt x="2" y="3"/>
                    <a:pt x="2" y="3"/>
                    <a:pt x="2" y="2"/>
                  </a:cubicBezTo>
                  <a:cubicBezTo>
                    <a:pt x="1" y="2"/>
                    <a:pt x="1" y="2"/>
                    <a:pt x="1" y="2"/>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4" name="Freeform 33">
              <a:extLst>
                <a:ext uri="{FF2B5EF4-FFF2-40B4-BE49-F238E27FC236}">
                  <a16:creationId xmlns:a16="http://schemas.microsoft.com/office/drawing/2014/main" id="{5AB039D1-F82A-69C9-0602-88236E4FC870}"/>
                </a:ext>
              </a:extLst>
            </p:cNvPr>
            <p:cNvSpPr>
              <a:spLocks/>
            </p:cNvSpPr>
            <p:nvPr/>
          </p:nvSpPr>
          <p:spPr bwMode="auto">
            <a:xfrm>
              <a:off x="9401175" y="6305550"/>
              <a:ext cx="7938" cy="3175"/>
            </a:xfrm>
            <a:custGeom>
              <a:avLst/>
              <a:gdLst>
                <a:gd name="T0" fmla="*/ 1 w 2"/>
                <a:gd name="T1" fmla="*/ 1 h 1"/>
                <a:gd name="T2" fmla="*/ 0 w 2"/>
                <a:gd name="T3" fmla="*/ 0 h 1"/>
                <a:gd name="T4" fmla="*/ 0 w 2"/>
                <a:gd name="T5" fmla="*/ 0 h 1"/>
                <a:gd name="T6" fmla="*/ 1 w 2"/>
                <a:gd name="T7" fmla="*/ 0 h 1"/>
                <a:gd name="T8" fmla="*/ 1 w 2"/>
                <a:gd name="T9" fmla="*/ 0 h 1"/>
                <a:gd name="T10" fmla="*/ 1 w 2"/>
                <a:gd name="T11" fmla="*/ 0 h 1"/>
                <a:gd name="T12" fmla="*/ 1 w 2"/>
                <a:gd name="T13" fmla="*/ 0 h 1"/>
                <a:gd name="T14" fmla="*/ 1 w 2"/>
                <a:gd name="T15" fmla="*/ 1 h 1"/>
                <a:gd name="T16" fmla="*/ 1 w 2"/>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1"/>
                  </a:moveTo>
                  <a:cubicBezTo>
                    <a:pt x="1" y="1"/>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2" y="0"/>
                    <a:pt x="1" y="1"/>
                  </a:cubicBezTo>
                  <a:cubicBezTo>
                    <a:pt x="1" y="1"/>
                    <a:pt x="1" y="1"/>
                    <a:pt x="1" y="1"/>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5" name="Freeform 34">
              <a:extLst>
                <a:ext uri="{FF2B5EF4-FFF2-40B4-BE49-F238E27FC236}">
                  <a16:creationId xmlns:a16="http://schemas.microsoft.com/office/drawing/2014/main" id="{08D8C792-270C-0385-123F-600022D4103C}"/>
                </a:ext>
              </a:extLst>
            </p:cNvPr>
            <p:cNvSpPr>
              <a:spLocks/>
            </p:cNvSpPr>
            <p:nvPr/>
          </p:nvSpPr>
          <p:spPr bwMode="auto">
            <a:xfrm>
              <a:off x="9401175" y="6308725"/>
              <a:ext cx="41275" cy="41275"/>
            </a:xfrm>
            <a:custGeom>
              <a:avLst/>
              <a:gdLst>
                <a:gd name="T0" fmla="*/ 2 w 11"/>
                <a:gd name="T1" fmla="*/ 1 h 11"/>
                <a:gd name="T2" fmla="*/ 2 w 11"/>
                <a:gd name="T3" fmla="*/ 1 h 11"/>
                <a:gd name="T4" fmla="*/ 2 w 11"/>
                <a:gd name="T5" fmla="*/ 2 h 11"/>
                <a:gd name="T6" fmla="*/ 3 w 11"/>
                <a:gd name="T7" fmla="*/ 2 h 11"/>
                <a:gd name="T8" fmla="*/ 4 w 11"/>
                <a:gd name="T9" fmla="*/ 3 h 11"/>
                <a:gd name="T10" fmla="*/ 4 w 11"/>
                <a:gd name="T11" fmla="*/ 3 h 11"/>
                <a:gd name="T12" fmla="*/ 5 w 11"/>
                <a:gd name="T13" fmla="*/ 3 h 11"/>
                <a:gd name="T14" fmla="*/ 6 w 11"/>
                <a:gd name="T15" fmla="*/ 3 h 11"/>
                <a:gd name="T16" fmla="*/ 6 w 11"/>
                <a:gd name="T17" fmla="*/ 3 h 11"/>
                <a:gd name="T18" fmla="*/ 7 w 11"/>
                <a:gd name="T19" fmla="*/ 3 h 11"/>
                <a:gd name="T20" fmla="*/ 8 w 11"/>
                <a:gd name="T21" fmla="*/ 4 h 11"/>
                <a:gd name="T22" fmla="*/ 8 w 11"/>
                <a:gd name="T23" fmla="*/ 5 h 11"/>
                <a:gd name="T24" fmla="*/ 8 w 11"/>
                <a:gd name="T25" fmla="*/ 5 h 11"/>
                <a:gd name="T26" fmla="*/ 8 w 11"/>
                <a:gd name="T27" fmla="*/ 6 h 11"/>
                <a:gd name="T28" fmla="*/ 8 w 11"/>
                <a:gd name="T29" fmla="*/ 6 h 11"/>
                <a:gd name="T30" fmla="*/ 9 w 11"/>
                <a:gd name="T31" fmla="*/ 6 h 11"/>
                <a:gd name="T32" fmla="*/ 8 w 11"/>
                <a:gd name="T33" fmla="*/ 7 h 11"/>
                <a:gd name="T34" fmla="*/ 9 w 11"/>
                <a:gd name="T35" fmla="*/ 6 h 11"/>
                <a:gd name="T36" fmla="*/ 9 w 11"/>
                <a:gd name="T37" fmla="*/ 6 h 11"/>
                <a:gd name="T38" fmla="*/ 9 w 11"/>
                <a:gd name="T39" fmla="*/ 6 h 11"/>
                <a:gd name="T40" fmla="*/ 10 w 11"/>
                <a:gd name="T41" fmla="*/ 6 h 11"/>
                <a:gd name="T42" fmla="*/ 10 w 11"/>
                <a:gd name="T43" fmla="*/ 6 h 11"/>
                <a:gd name="T44" fmla="*/ 11 w 11"/>
                <a:gd name="T45" fmla="*/ 7 h 11"/>
                <a:gd name="T46" fmla="*/ 11 w 11"/>
                <a:gd name="T47" fmla="*/ 7 h 11"/>
                <a:gd name="T48" fmla="*/ 11 w 11"/>
                <a:gd name="T49" fmla="*/ 8 h 11"/>
                <a:gd name="T50" fmla="*/ 11 w 11"/>
                <a:gd name="T51" fmla="*/ 8 h 11"/>
                <a:gd name="T52" fmla="*/ 11 w 11"/>
                <a:gd name="T53" fmla="*/ 9 h 11"/>
                <a:gd name="T54" fmla="*/ 11 w 11"/>
                <a:gd name="T55" fmla="*/ 9 h 11"/>
                <a:gd name="T56" fmla="*/ 11 w 11"/>
                <a:gd name="T57" fmla="*/ 9 h 11"/>
                <a:gd name="T58" fmla="*/ 10 w 11"/>
                <a:gd name="T59" fmla="*/ 9 h 11"/>
                <a:gd name="T60" fmla="*/ 9 w 11"/>
                <a:gd name="T61" fmla="*/ 9 h 11"/>
                <a:gd name="T62" fmla="*/ 10 w 11"/>
                <a:gd name="T63" fmla="*/ 10 h 11"/>
                <a:gd name="T64" fmla="*/ 10 w 11"/>
                <a:gd name="T65" fmla="*/ 10 h 11"/>
                <a:gd name="T66" fmla="*/ 10 w 11"/>
                <a:gd name="T67" fmla="*/ 10 h 11"/>
                <a:gd name="T68" fmla="*/ 8 w 11"/>
                <a:gd name="T69" fmla="*/ 10 h 11"/>
                <a:gd name="T70" fmla="*/ 7 w 11"/>
                <a:gd name="T71" fmla="*/ 10 h 11"/>
                <a:gd name="T72" fmla="*/ 6 w 11"/>
                <a:gd name="T73" fmla="*/ 10 h 11"/>
                <a:gd name="T74" fmla="*/ 5 w 11"/>
                <a:gd name="T75" fmla="*/ 9 h 11"/>
                <a:gd name="T76" fmla="*/ 4 w 11"/>
                <a:gd name="T77" fmla="*/ 9 h 11"/>
                <a:gd name="T78" fmla="*/ 3 w 11"/>
                <a:gd name="T79" fmla="*/ 8 h 11"/>
                <a:gd name="T80" fmla="*/ 3 w 11"/>
                <a:gd name="T81" fmla="*/ 8 h 11"/>
                <a:gd name="T82" fmla="*/ 2 w 11"/>
                <a:gd name="T83" fmla="*/ 8 h 11"/>
                <a:gd name="T84" fmla="*/ 2 w 11"/>
                <a:gd name="T85" fmla="*/ 7 h 11"/>
                <a:gd name="T86" fmla="*/ 1 w 11"/>
                <a:gd name="T87" fmla="*/ 6 h 11"/>
                <a:gd name="T88" fmla="*/ 1 w 11"/>
                <a:gd name="T89" fmla="*/ 5 h 11"/>
                <a:gd name="T90" fmla="*/ 1 w 11"/>
                <a:gd name="T91" fmla="*/ 5 h 11"/>
                <a:gd name="T92" fmla="*/ 1 w 11"/>
                <a:gd name="T93" fmla="*/ 4 h 11"/>
                <a:gd name="T94" fmla="*/ 1 w 11"/>
                <a:gd name="T95" fmla="*/ 4 h 11"/>
                <a:gd name="T96" fmla="*/ 1 w 11"/>
                <a:gd name="T97" fmla="*/ 3 h 11"/>
                <a:gd name="T98" fmla="*/ 1 w 11"/>
                <a:gd name="T99" fmla="*/ 3 h 11"/>
                <a:gd name="T100" fmla="*/ 1 w 11"/>
                <a:gd name="T101" fmla="*/ 2 h 11"/>
                <a:gd name="T102" fmla="*/ 0 w 11"/>
                <a:gd name="T103" fmla="*/ 2 h 11"/>
                <a:gd name="T104" fmla="*/ 1 w 11"/>
                <a:gd name="T10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 h="11">
                  <a:moveTo>
                    <a:pt x="1" y="1"/>
                  </a:moveTo>
                  <a:cubicBezTo>
                    <a:pt x="1" y="1"/>
                    <a:pt x="1" y="1"/>
                    <a:pt x="2" y="1"/>
                  </a:cubicBezTo>
                  <a:cubicBezTo>
                    <a:pt x="2" y="1"/>
                    <a:pt x="2" y="1"/>
                    <a:pt x="2" y="1"/>
                  </a:cubicBezTo>
                  <a:cubicBezTo>
                    <a:pt x="2" y="1"/>
                    <a:pt x="2" y="1"/>
                    <a:pt x="2" y="1"/>
                  </a:cubicBezTo>
                  <a:cubicBezTo>
                    <a:pt x="2" y="0"/>
                    <a:pt x="2" y="0"/>
                    <a:pt x="2" y="0"/>
                  </a:cubicBezTo>
                  <a:cubicBezTo>
                    <a:pt x="2" y="0"/>
                    <a:pt x="2" y="0"/>
                    <a:pt x="3" y="0"/>
                  </a:cubicBezTo>
                  <a:cubicBezTo>
                    <a:pt x="3" y="0"/>
                    <a:pt x="3" y="1"/>
                    <a:pt x="3" y="1"/>
                  </a:cubicBezTo>
                  <a:cubicBezTo>
                    <a:pt x="3" y="1"/>
                    <a:pt x="2" y="1"/>
                    <a:pt x="2" y="1"/>
                  </a:cubicBezTo>
                  <a:cubicBezTo>
                    <a:pt x="2" y="1"/>
                    <a:pt x="2" y="1"/>
                    <a:pt x="2" y="1"/>
                  </a:cubicBezTo>
                  <a:cubicBezTo>
                    <a:pt x="2" y="1"/>
                    <a:pt x="2" y="1"/>
                    <a:pt x="2" y="1"/>
                  </a:cubicBezTo>
                  <a:cubicBezTo>
                    <a:pt x="2" y="2"/>
                    <a:pt x="1" y="2"/>
                    <a:pt x="2" y="2"/>
                  </a:cubicBezTo>
                  <a:cubicBezTo>
                    <a:pt x="2" y="2"/>
                    <a:pt x="2" y="2"/>
                    <a:pt x="2"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2"/>
                    <a:pt x="3" y="2"/>
                    <a:pt x="3" y="2"/>
                  </a:cubicBezTo>
                  <a:cubicBezTo>
                    <a:pt x="3" y="3"/>
                    <a:pt x="3" y="3"/>
                    <a:pt x="3" y="3"/>
                  </a:cubicBezTo>
                  <a:cubicBezTo>
                    <a:pt x="3" y="3"/>
                    <a:pt x="3" y="3"/>
                    <a:pt x="4" y="3"/>
                  </a:cubicBezTo>
                  <a:cubicBezTo>
                    <a:pt x="4" y="3"/>
                    <a:pt x="4" y="3"/>
                    <a:pt x="4" y="3"/>
                  </a:cubicBezTo>
                  <a:cubicBezTo>
                    <a:pt x="4" y="3"/>
                    <a:pt x="4" y="3"/>
                    <a:pt x="4" y="3"/>
                  </a:cubicBezTo>
                  <a:cubicBezTo>
                    <a:pt x="4" y="3"/>
                    <a:pt x="4" y="3"/>
                    <a:pt x="4" y="3"/>
                  </a:cubicBezTo>
                  <a:cubicBezTo>
                    <a:pt x="4" y="3"/>
                    <a:pt x="4" y="3"/>
                    <a:pt x="4" y="3"/>
                  </a:cubicBezTo>
                  <a:cubicBezTo>
                    <a:pt x="4" y="3"/>
                    <a:pt x="4" y="2"/>
                    <a:pt x="5" y="2"/>
                  </a:cubicBezTo>
                  <a:cubicBezTo>
                    <a:pt x="5" y="2"/>
                    <a:pt x="5" y="2"/>
                    <a:pt x="5" y="2"/>
                  </a:cubicBezTo>
                  <a:cubicBezTo>
                    <a:pt x="5" y="2"/>
                    <a:pt x="5" y="3"/>
                    <a:pt x="5" y="3"/>
                  </a:cubicBezTo>
                  <a:cubicBezTo>
                    <a:pt x="5" y="3"/>
                    <a:pt x="5" y="3"/>
                    <a:pt x="5" y="3"/>
                  </a:cubicBezTo>
                  <a:cubicBezTo>
                    <a:pt x="5" y="3"/>
                    <a:pt x="5" y="3"/>
                    <a:pt x="5" y="3"/>
                  </a:cubicBezTo>
                  <a:cubicBezTo>
                    <a:pt x="5" y="3"/>
                    <a:pt x="5" y="3"/>
                    <a:pt x="5" y="3"/>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6" y="3"/>
                    <a:pt x="6" y="3"/>
                    <a:pt x="6" y="3"/>
                  </a:cubicBezTo>
                  <a:cubicBezTo>
                    <a:pt x="7" y="4"/>
                    <a:pt x="7" y="3"/>
                    <a:pt x="7" y="3"/>
                  </a:cubicBezTo>
                  <a:cubicBezTo>
                    <a:pt x="7" y="3"/>
                    <a:pt x="7"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5"/>
                    <a:pt x="8" y="5"/>
                    <a:pt x="8" y="5"/>
                  </a:cubicBezTo>
                  <a:cubicBezTo>
                    <a:pt x="8" y="5"/>
                    <a:pt x="8" y="5"/>
                    <a:pt x="8" y="5"/>
                  </a:cubicBezTo>
                  <a:cubicBezTo>
                    <a:pt x="8" y="5"/>
                    <a:pt x="8" y="4"/>
                    <a:pt x="8" y="4"/>
                  </a:cubicBezTo>
                  <a:cubicBezTo>
                    <a:pt x="8" y="4"/>
                    <a:pt x="8" y="5"/>
                    <a:pt x="8" y="5"/>
                  </a:cubicBezTo>
                  <a:cubicBezTo>
                    <a:pt x="8" y="5"/>
                    <a:pt x="8" y="5"/>
                    <a:pt x="8" y="5"/>
                  </a:cubicBezTo>
                  <a:cubicBezTo>
                    <a:pt x="8" y="5"/>
                    <a:pt x="9" y="5"/>
                    <a:pt x="9" y="5"/>
                  </a:cubicBezTo>
                  <a:cubicBezTo>
                    <a:pt x="9" y="5"/>
                    <a:pt x="8" y="5"/>
                    <a:pt x="8" y="5"/>
                  </a:cubicBezTo>
                  <a:cubicBezTo>
                    <a:pt x="8" y="5"/>
                    <a:pt x="8" y="5"/>
                    <a:pt x="8" y="5"/>
                  </a:cubicBezTo>
                  <a:cubicBezTo>
                    <a:pt x="8" y="5"/>
                    <a:pt x="8" y="5"/>
                    <a:pt x="8" y="6"/>
                  </a:cubicBezTo>
                  <a:cubicBezTo>
                    <a:pt x="8" y="6"/>
                    <a:pt x="8" y="6"/>
                    <a:pt x="8" y="6"/>
                  </a:cubicBezTo>
                  <a:cubicBezTo>
                    <a:pt x="8" y="6"/>
                    <a:pt x="8" y="6"/>
                    <a:pt x="8" y="6"/>
                  </a:cubicBezTo>
                  <a:cubicBezTo>
                    <a:pt x="8" y="6"/>
                    <a:pt x="8" y="6"/>
                    <a:pt x="8" y="6"/>
                  </a:cubicBezTo>
                  <a:cubicBezTo>
                    <a:pt x="8" y="6"/>
                    <a:pt x="8" y="6"/>
                    <a:pt x="8" y="6"/>
                  </a:cubicBezTo>
                  <a:cubicBezTo>
                    <a:pt x="8" y="6"/>
                    <a:pt x="9" y="5"/>
                    <a:pt x="9" y="5"/>
                  </a:cubicBezTo>
                  <a:cubicBezTo>
                    <a:pt x="9" y="5"/>
                    <a:pt x="9" y="5"/>
                    <a:pt x="9" y="5"/>
                  </a:cubicBezTo>
                  <a:cubicBezTo>
                    <a:pt x="9" y="5"/>
                    <a:pt x="9" y="6"/>
                    <a:pt x="9" y="6"/>
                  </a:cubicBezTo>
                  <a:cubicBezTo>
                    <a:pt x="9" y="6"/>
                    <a:pt x="9" y="6"/>
                    <a:pt x="9" y="6"/>
                  </a:cubicBezTo>
                  <a:cubicBezTo>
                    <a:pt x="8"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7"/>
                  </a:cubicBezTo>
                  <a:cubicBezTo>
                    <a:pt x="8" y="6"/>
                    <a:pt x="8" y="6"/>
                    <a:pt x="8" y="6"/>
                  </a:cubicBezTo>
                  <a:cubicBezTo>
                    <a:pt x="8"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9" y="6"/>
                    <a:pt x="9" y="6"/>
                  </a:cubicBezTo>
                  <a:cubicBezTo>
                    <a:pt x="9"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1" y="6"/>
                    <a:pt x="11" y="6"/>
                    <a:pt x="11" y="6"/>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7"/>
                    <a:pt x="11" y="7"/>
                  </a:cubicBezTo>
                  <a:cubicBezTo>
                    <a:pt x="11" y="7"/>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8"/>
                  </a:cubicBezTo>
                  <a:cubicBezTo>
                    <a:pt x="11" y="8"/>
                    <a:pt x="11" y="8"/>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1" y="9"/>
                    <a:pt x="11" y="9"/>
                    <a:pt x="11" y="10"/>
                  </a:cubicBezTo>
                  <a:cubicBezTo>
                    <a:pt x="11" y="10"/>
                    <a:pt x="11" y="10"/>
                    <a:pt x="11" y="10"/>
                  </a:cubicBezTo>
                  <a:cubicBezTo>
                    <a:pt x="11" y="10"/>
                    <a:pt x="11" y="10"/>
                    <a:pt x="11" y="10"/>
                  </a:cubicBezTo>
                  <a:cubicBezTo>
                    <a:pt x="11" y="10"/>
                    <a:pt x="11" y="10"/>
                    <a:pt x="11" y="9"/>
                  </a:cubicBezTo>
                  <a:cubicBezTo>
                    <a:pt x="11"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10" y="9"/>
                    <a:pt x="10" y="9"/>
                  </a:cubicBezTo>
                  <a:cubicBezTo>
                    <a:pt x="10" y="9"/>
                    <a:pt x="9" y="9"/>
                    <a:pt x="9" y="9"/>
                  </a:cubicBezTo>
                  <a:cubicBezTo>
                    <a:pt x="9" y="9"/>
                    <a:pt x="9" y="9"/>
                    <a:pt x="9" y="9"/>
                  </a:cubicBezTo>
                  <a:cubicBezTo>
                    <a:pt x="10" y="9"/>
                    <a:pt x="10" y="9"/>
                    <a:pt x="10" y="9"/>
                  </a:cubicBezTo>
                  <a:cubicBezTo>
                    <a:pt x="9" y="9"/>
                    <a:pt x="9" y="9"/>
                    <a:pt x="9" y="10"/>
                  </a:cubicBezTo>
                  <a:cubicBezTo>
                    <a:pt x="9" y="10"/>
                    <a:pt x="9" y="10"/>
                    <a:pt x="9"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9" y="10"/>
                    <a:pt x="9" y="10"/>
                    <a:pt x="9" y="11"/>
                  </a:cubicBezTo>
                  <a:cubicBezTo>
                    <a:pt x="9" y="11"/>
                    <a:pt x="9" y="10"/>
                    <a:pt x="9" y="10"/>
                  </a:cubicBezTo>
                  <a:cubicBezTo>
                    <a:pt x="9" y="10"/>
                    <a:pt x="9" y="11"/>
                    <a:pt x="9" y="11"/>
                  </a:cubicBezTo>
                  <a:cubicBezTo>
                    <a:pt x="9" y="11"/>
                    <a:pt x="8" y="10"/>
                    <a:pt x="8" y="10"/>
                  </a:cubicBezTo>
                  <a:cubicBezTo>
                    <a:pt x="8" y="10"/>
                    <a:pt x="8" y="10"/>
                    <a:pt x="8" y="10"/>
                  </a:cubicBezTo>
                  <a:cubicBezTo>
                    <a:pt x="8"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6" y="10"/>
                    <a:pt x="6" y="10"/>
                  </a:cubicBezTo>
                  <a:cubicBezTo>
                    <a:pt x="6" y="10"/>
                    <a:pt x="6" y="10"/>
                    <a:pt x="6" y="10"/>
                  </a:cubicBezTo>
                  <a:cubicBezTo>
                    <a:pt x="6" y="10"/>
                    <a:pt x="6" y="10"/>
                    <a:pt x="6" y="10"/>
                  </a:cubicBezTo>
                  <a:cubicBezTo>
                    <a:pt x="6" y="10"/>
                    <a:pt x="6" y="10"/>
                    <a:pt x="6" y="10"/>
                  </a:cubicBezTo>
                  <a:cubicBezTo>
                    <a:pt x="6" y="10"/>
                    <a:pt x="6" y="10"/>
                    <a:pt x="5" y="10"/>
                  </a:cubicBezTo>
                  <a:cubicBezTo>
                    <a:pt x="5" y="10"/>
                    <a:pt x="5" y="10"/>
                    <a:pt x="5" y="9"/>
                  </a:cubicBezTo>
                  <a:cubicBezTo>
                    <a:pt x="5" y="9"/>
                    <a:pt x="5" y="9"/>
                    <a:pt x="5" y="9"/>
                  </a:cubicBezTo>
                  <a:cubicBezTo>
                    <a:pt x="5" y="9"/>
                    <a:pt x="5" y="9"/>
                    <a:pt x="5" y="9"/>
                  </a:cubicBezTo>
                  <a:cubicBezTo>
                    <a:pt x="5" y="9"/>
                    <a:pt x="4" y="9"/>
                    <a:pt x="4" y="9"/>
                  </a:cubicBezTo>
                  <a:cubicBezTo>
                    <a:pt x="4" y="9"/>
                    <a:pt x="4" y="9"/>
                    <a:pt x="4" y="9"/>
                  </a:cubicBezTo>
                  <a:cubicBezTo>
                    <a:pt x="4" y="9"/>
                    <a:pt x="4" y="9"/>
                    <a:pt x="4" y="9"/>
                  </a:cubicBezTo>
                  <a:cubicBezTo>
                    <a:pt x="4" y="9"/>
                    <a:pt x="4" y="9"/>
                    <a:pt x="4" y="9"/>
                  </a:cubicBezTo>
                  <a:cubicBezTo>
                    <a:pt x="4" y="9"/>
                    <a:pt x="4" y="9"/>
                    <a:pt x="4" y="9"/>
                  </a:cubicBezTo>
                  <a:cubicBezTo>
                    <a:pt x="4" y="9"/>
                    <a:pt x="3" y="9"/>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2" y="8"/>
                    <a:pt x="2" y="8"/>
                  </a:cubicBezTo>
                  <a:cubicBezTo>
                    <a:pt x="2" y="8"/>
                    <a:pt x="2" y="8"/>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1" y="7"/>
                    <a:pt x="1" y="7"/>
                  </a:cubicBezTo>
                  <a:cubicBezTo>
                    <a:pt x="1" y="7"/>
                    <a:pt x="1" y="7"/>
                    <a:pt x="1" y="7"/>
                  </a:cubicBezTo>
                  <a:cubicBezTo>
                    <a:pt x="1" y="7"/>
                    <a:pt x="1" y="7"/>
                    <a:pt x="1" y="7"/>
                  </a:cubicBezTo>
                  <a:cubicBezTo>
                    <a:pt x="1" y="7"/>
                    <a:pt x="1" y="7"/>
                    <a:pt x="1"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0" y="2"/>
                  </a:cubicBezTo>
                  <a:cubicBezTo>
                    <a:pt x="0" y="2"/>
                    <a:pt x="0" y="2"/>
                    <a:pt x="0" y="2"/>
                  </a:cubicBezTo>
                  <a:cubicBezTo>
                    <a:pt x="0" y="2"/>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6" name="Freeform 35">
              <a:extLst>
                <a:ext uri="{FF2B5EF4-FFF2-40B4-BE49-F238E27FC236}">
                  <a16:creationId xmlns:a16="http://schemas.microsoft.com/office/drawing/2014/main" id="{F0FF9D59-D231-6267-2498-A8A2C57759C8}"/>
                </a:ext>
              </a:extLst>
            </p:cNvPr>
            <p:cNvSpPr>
              <a:spLocks noEditPoints="1"/>
            </p:cNvSpPr>
            <p:nvPr/>
          </p:nvSpPr>
          <p:spPr bwMode="auto">
            <a:xfrm>
              <a:off x="8680450" y="4162425"/>
              <a:ext cx="290513" cy="350837"/>
            </a:xfrm>
            <a:custGeom>
              <a:avLst/>
              <a:gdLst>
                <a:gd name="T0" fmla="*/ 51 w 76"/>
                <a:gd name="T1" fmla="*/ 92 h 92"/>
                <a:gd name="T2" fmla="*/ 46 w 76"/>
                <a:gd name="T3" fmla="*/ 87 h 92"/>
                <a:gd name="T4" fmla="*/ 47 w 76"/>
                <a:gd name="T5" fmla="*/ 78 h 92"/>
                <a:gd name="T6" fmla="*/ 43 w 76"/>
                <a:gd name="T7" fmla="*/ 76 h 92"/>
                <a:gd name="T8" fmla="*/ 36 w 76"/>
                <a:gd name="T9" fmla="*/ 73 h 92"/>
                <a:gd name="T10" fmla="*/ 33 w 76"/>
                <a:gd name="T11" fmla="*/ 69 h 92"/>
                <a:gd name="T12" fmla="*/ 29 w 76"/>
                <a:gd name="T13" fmla="*/ 68 h 92"/>
                <a:gd name="T14" fmla="*/ 23 w 76"/>
                <a:gd name="T15" fmla="*/ 69 h 92"/>
                <a:gd name="T16" fmla="*/ 19 w 76"/>
                <a:gd name="T17" fmla="*/ 74 h 92"/>
                <a:gd name="T18" fmla="*/ 16 w 76"/>
                <a:gd name="T19" fmla="*/ 75 h 92"/>
                <a:gd name="T20" fmla="*/ 7 w 76"/>
                <a:gd name="T21" fmla="*/ 75 h 92"/>
                <a:gd name="T22" fmla="*/ 1 w 76"/>
                <a:gd name="T23" fmla="*/ 76 h 92"/>
                <a:gd name="T24" fmla="*/ 4 w 76"/>
                <a:gd name="T25" fmla="*/ 71 h 92"/>
                <a:gd name="T26" fmla="*/ 13 w 76"/>
                <a:gd name="T27" fmla="*/ 72 h 92"/>
                <a:gd name="T28" fmla="*/ 16 w 76"/>
                <a:gd name="T29" fmla="*/ 72 h 92"/>
                <a:gd name="T30" fmla="*/ 14 w 76"/>
                <a:gd name="T31" fmla="*/ 66 h 92"/>
                <a:gd name="T32" fmla="*/ 7 w 76"/>
                <a:gd name="T33" fmla="*/ 62 h 92"/>
                <a:gd name="T34" fmla="*/ 15 w 76"/>
                <a:gd name="T35" fmla="*/ 64 h 92"/>
                <a:gd name="T36" fmla="*/ 14 w 76"/>
                <a:gd name="T37" fmla="*/ 59 h 92"/>
                <a:gd name="T38" fmla="*/ 14 w 76"/>
                <a:gd name="T39" fmla="*/ 57 h 92"/>
                <a:gd name="T40" fmla="*/ 17 w 76"/>
                <a:gd name="T41" fmla="*/ 51 h 92"/>
                <a:gd name="T42" fmla="*/ 23 w 76"/>
                <a:gd name="T43" fmla="*/ 43 h 92"/>
                <a:gd name="T44" fmla="*/ 28 w 76"/>
                <a:gd name="T45" fmla="*/ 22 h 92"/>
                <a:gd name="T46" fmla="*/ 35 w 76"/>
                <a:gd name="T47" fmla="*/ 21 h 92"/>
                <a:gd name="T48" fmla="*/ 40 w 76"/>
                <a:gd name="T49" fmla="*/ 17 h 92"/>
                <a:gd name="T50" fmla="*/ 49 w 76"/>
                <a:gd name="T51" fmla="*/ 9 h 92"/>
                <a:gd name="T52" fmla="*/ 68 w 76"/>
                <a:gd name="T53" fmla="*/ 6 h 92"/>
                <a:gd name="T54" fmla="*/ 74 w 76"/>
                <a:gd name="T55" fmla="*/ 12 h 92"/>
                <a:gd name="T56" fmla="*/ 75 w 76"/>
                <a:gd name="T57" fmla="*/ 14 h 92"/>
                <a:gd name="T58" fmla="*/ 74 w 76"/>
                <a:gd name="T59" fmla="*/ 24 h 92"/>
                <a:gd name="T60" fmla="*/ 69 w 76"/>
                <a:gd name="T61" fmla="*/ 32 h 92"/>
                <a:gd name="T62" fmla="*/ 72 w 76"/>
                <a:gd name="T63" fmla="*/ 40 h 92"/>
                <a:gd name="T64" fmla="*/ 68 w 76"/>
                <a:gd name="T65" fmla="*/ 48 h 92"/>
                <a:gd name="T66" fmla="*/ 67 w 76"/>
                <a:gd name="T67" fmla="*/ 52 h 92"/>
                <a:gd name="T68" fmla="*/ 60 w 76"/>
                <a:gd name="T69" fmla="*/ 57 h 92"/>
                <a:gd name="T70" fmla="*/ 51 w 76"/>
                <a:gd name="T71" fmla="*/ 59 h 92"/>
                <a:gd name="T72" fmla="*/ 56 w 76"/>
                <a:gd name="T73" fmla="*/ 73 h 92"/>
                <a:gd name="T74" fmla="*/ 53 w 76"/>
                <a:gd name="T75" fmla="*/ 80 h 92"/>
                <a:gd name="T76" fmla="*/ 50 w 76"/>
                <a:gd name="T77" fmla="*/ 83 h 92"/>
                <a:gd name="T78" fmla="*/ 52 w 76"/>
                <a:gd name="T79" fmla="*/ 91 h 92"/>
                <a:gd name="T80" fmla="*/ 7 w 76"/>
                <a:gd name="T81" fmla="*/ 70 h 92"/>
                <a:gd name="T82" fmla="*/ 12 w 76"/>
                <a:gd name="T83" fmla="*/ 69 h 92"/>
                <a:gd name="T84" fmla="*/ 14 w 76"/>
                <a:gd name="T85" fmla="*/ 68 h 92"/>
                <a:gd name="T86" fmla="*/ 10 w 76"/>
                <a:gd name="T87" fmla="*/ 65 h 92"/>
                <a:gd name="T88" fmla="*/ 2 w 76"/>
                <a:gd name="T89" fmla="*/ 67 h 92"/>
                <a:gd name="T90" fmla="*/ 32 w 76"/>
                <a:gd name="T91" fmla="*/ 14 h 92"/>
                <a:gd name="T92" fmla="*/ 30 w 76"/>
                <a:gd name="T93" fmla="*/ 18 h 92"/>
                <a:gd name="T94" fmla="*/ 28 w 76"/>
                <a:gd name="T95" fmla="*/ 19 h 92"/>
                <a:gd name="T96" fmla="*/ 26 w 76"/>
                <a:gd name="T97" fmla="*/ 18 h 92"/>
                <a:gd name="T98" fmla="*/ 32 w 76"/>
                <a:gd name="T99" fmla="*/ 10 h 92"/>
                <a:gd name="T100" fmla="*/ 32 w 76"/>
                <a:gd name="T101" fmla="*/ 11 h 92"/>
                <a:gd name="T102" fmla="*/ 32 w 76"/>
                <a:gd name="T103" fmla="*/ 14 h 92"/>
                <a:gd name="T104" fmla="*/ 48 w 76"/>
                <a:gd name="T105" fmla="*/ 6 h 92"/>
                <a:gd name="T106" fmla="*/ 44 w 76"/>
                <a:gd name="T107" fmla="*/ 5 h 92"/>
                <a:gd name="T108" fmla="*/ 40 w 76"/>
                <a:gd name="T109" fmla="*/ 8 h 92"/>
                <a:gd name="T110" fmla="*/ 59 w 76"/>
                <a:gd name="T111" fmla="*/ 4 h 92"/>
                <a:gd name="T112" fmla="*/ 55 w 76"/>
                <a:gd name="T113" fmla="*/ 4 h 92"/>
                <a:gd name="T114" fmla="*/ 62 w 76"/>
                <a:gd name="T115" fmla="*/ 2 h 92"/>
                <a:gd name="T116" fmla="*/ 62 w 76"/>
                <a:gd name="T117" fmla="*/ 2 h 92"/>
                <a:gd name="T118" fmla="*/ 65 w 76"/>
                <a:gd name="T119" fmla="*/ 1 h 92"/>
                <a:gd name="T120" fmla="*/ 67 w 76"/>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92">
                  <a:moveTo>
                    <a:pt x="52" y="91"/>
                  </a:moveTo>
                  <a:cubicBezTo>
                    <a:pt x="52" y="91"/>
                    <a:pt x="51" y="91"/>
                    <a:pt x="51" y="92"/>
                  </a:cubicBezTo>
                  <a:cubicBezTo>
                    <a:pt x="50" y="91"/>
                    <a:pt x="49" y="92"/>
                    <a:pt x="47" y="91"/>
                  </a:cubicBezTo>
                  <a:cubicBezTo>
                    <a:pt x="45" y="91"/>
                    <a:pt x="45" y="89"/>
                    <a:pt x="46" y="87"/>
                  </a:cubicBezTo>
                  <a:cubicBezTo>
                    <a:pt x="47" y="86"/>
                    <a:pt x="47" y="84"/>
                    <a:pt x="48" y="82"/>
                  </a:cubicBezTo>
                  <a:cubicBezTo>
                    <a:pt x="49" y="80"/>
                    <a:pt x="49" y="79"/>
                    <a:pt x="47" y="78"/>
                  </a:cubicBezTo>
                  <a:cubicBezTo>
                    <a:pt x="46" y="78"/>
                    <a:pt x="45" y="78"/>
                    <a:pt x="45" y="77"/>
                  </a:cubicBezTo>
                  <a:cubicBezTo>
                    <a:pt x="44" y="77"/>
                    <a:pt x="44" y="76"/>
                    <a:pt x="43" y="76"/>
                  </a:cubicBezTo>
                  <a:cubicBezTo>
                    <a:pt x="41" y="75"/>
                    <a:pt x="41" y="76"/>
                    <a:pt x="39" y="76"/>
                  </a:cubicBezTo>
                  <a:cubicBezTo>
                    <a:pt x="37" y="76"/>
                    <a:pt x="37" y="75"/>
                    <a:pt x="36" y="73"/>
                  </a:cubicBezTo>
                  <a:cubicBezTo>
                    <a:pt x="35" y="73"/>
                    <a:pt x="34" y="73"/>
                    <a:pt x="34" y="72"/>
                  </a:cubicBezTo>
                  <a:cubicBezTo>
                    <a:pt x="33" y="71"/>
                    <a:pt x="34" y="70"/>
                    <a:pt x="33" y="69"/>
                  </a:cubicBezTo>
                  <a:cubicBezTo>
                    <a:pt x="32" y="70"/>
                    <a:pt x="32" y="72"/>
                    <a:pt x="30" y="71"/>
                  </a:cubicBezTo>
                  <a:cubicBezTo>
                    <a:pt x="28" y="71"/>
                    <a:pt x="30" y="69"/>
                    <a:pt x="29" y="68"/>
                  </a:cubicBezTo>
                  <a:cubicBezTo>
                    <a:pt x="27" y="69"/>
                    <a:pt x="27" y="70"/>
                    <a:pt x="25" y="71"/>
                  </a:cubicBezTo>
                  <a:cubicBezTo>
                    <a:pt x="23" y="71"/>
                    <a:pt x="24" y="69"/>
                    <a:pt x="23" y="69"/>
                  </a:cubicBezTo>
                  <a:cubicBezTo>
                    <a:pt x="21" y="69"/>
                    <a:pt x="21" y="71"/>
                    <a:pt x="21" y="71"/>
                  </a:cubicBezTo>
                  <a:cubicBezTo>
                    <a:pt x="21" y="72"/>
                    <a:pt x="20" y="73"/>
                    <a:pt x="19" y="74"/>
                  </a:cubicBezTo>
                  <a:cubicBezTo>
                    <a:pt x="18" y="74"/>
                    <a:pt x="19" y="73"/>
                    <a:pt x="18" y="73"/>
                  </a:cubicBezTo>
                  <a:cubicBezTo>
                    <a:pt x="17" y="73"/>
                    <a:pt x="16" y="75"/>
                    <a:pt x="16" y="75"/>
                  </a:cubicBezTo>
                  <a:cubicBezTo>
                    <a:pt x="14" y="77"/>
                    <a:pt x="11" y="78"/>
                    <a:pt x="9" y="77"/>
                  </a:cubicBezTo>
                  <a:cubicBezTo>
                    <a:pt x="8" y="76"/>
                    <a:pt x="8" y="75"/>
                    <a:pt x="7" y="75"/>
                  </a:cubicBezTo>
                  <a:cubicBezTo>
                    <a:pt x="5" y="75"/>
                    <a:pt x="5" y="75"/>
                    <a:pt x="4" y="76"/>
                  </a:cubicBezTo>
                  <a:cubicBezTo>
                    <a:pt x="3" y="76"/>
                    <a:pt x="2" y="77"/>
                    <a:pt x="1" y="76"/>
                  </a:cubicBezTo>
                  <a:cubicBezTo>
                    <a:pt x="0" y="75"/>
                    <a:pt x="0" y="73"/>
                    <a:pt x="0" y="72"/>
                  </a:cubicBezTo>
                  <a:cubicBezTo>
                    <a:pt x="1" y="72"/>
                    <a:pt x="3" y="71"/>
                    <a:pt x="4" y="71"/>
                  </a:cubicBezTo>
                  <a:cubicBezTo>
                    <a:pt x="5" y="71"/>
                    <a:pt x="6" y="72"/>
                    <a:pt x="7" y="72"/>
                  </a:cubicBezTo>
                  <a:cubicBezTo>
                    <a:pt x="10" y="73"/>
                    <a:pt x="10" y="73"/>
                    <a:pt x="13" y="72"/>
                  </a:cubicBezTo>
                  <a:cubicBezTo>
                    <a:pt x="14" y="71"/>
                    <a:pt x="13" y="71"/>
                    <a:pt x="14" y="71"/>
                  </a:cubicBezTo>
                  <a:cubicBezTo>
                    <a:pt x="15" y="72"/>
                    <a:pt x="15" y="73"/>
                    <a:pt x="16" y="72"/>
                  </a:cubicBezTo>
                  <a:cubicBezTo>
                    <a:pt x="17" y="72"/>
                    <a:pt x="19" y="69"/>
                    <a:pt x="19" y="69"/>
                  </a:cubicBezTo>
                  <a:cubicBezTo>
                    <a:pt x="19" y="68"/>
                    <a:pt x="15" y="67"/>
                    <a:pt x="14" y="66"/>
                  </a:cubicBezTo>
                  <a:cubicBezTo>
                    <a:pt x="13" y="65"/>
                    <a:pt x="11" y="62"/>
                    <a:pt x="9" y="62"/>
                  </a:cubicBezTo>
                  <a:cubicBezTo>
                    <a:pt x="8" y="62"/>
                    <a:pt x="7" y="63"/>
                    <a:pt x="7" y="62"/>
                  </a:cubicBezTo>
                  <a:cubicBezTo>
                    <a:pt x="7" y="61"/>
                    <a:pt x="8" y="61"/>
                    <a:pt x="9" y="61"/>
                  </a:cubicBezTo>
                  <a:cubicBezTo>
                    <a:pt x="11" y="60"/>
                    <a:pt x="14" y="62"/>
                    <a:pt x="15" y="64"/>
                  </a:cubicBezTo>
                  <a:cubicBezTo>
                    <a:pt x="17" y="63"/>
                    <a:pt x="15" y="62"/>
                    <a:pt x="15" y="61"/>
                  </a:cubicBezTo>
                  <a:cubicBezTo>
                    <a:pt x="14" y="61"/>
                    <a:pt x="14" y="60"/>
                    <a:pt x="14" y="59"/>
                  </a:cubicBezTo>
                  <a:cubicBezTo>
                    <a:pt x="13" y="59"/>
                    <a:pt x="11" y="59"/>
                    <a:pt x="11" y="58"/>
                  </a:cubicBezTo>
                  <a:cubicBezTo>
                    <a:pt x="10" y="57"/>
                    <a:pt x="13" y="57"/>
                    <a:pt x="14" y="57"/>
                  </a:cubicBezTo>
                  <a:cubicBezTo>
                    <a:pt x="15" y="56"/>
                    <a:pt x="13" y="54"/>
                    <a:pt x="14" y="53"/>
                  </a:cubicBezTo>
                  <a:cubicBezTo>
                    <a:pt x="15" y="52"/>
                    <a:pt x="16" y="52"/>
                    <a:pt x="17" y="51"/>
                  </a:cubicBezTo>
                  <a:cubicBezTo>
                    <a:pt x="17" y="50"/>
                    <a:pt x="18" y="49"/>
                    <a:pt x="19" y="49"/>
                  </a:cubicBezTo>
                  <a:cubicBezTo>
                    <a:pt x="20" y="47"/>
                    <a:pt x="22" y="45"/>
                    <a:pt x="23" y="43"/>
                  </a:cubicBezTo>
                  <a:cubicBezTo>
                    <a:pt x="25" y="38"/>
                    <a:pt x="25" y="32"/>
                    <a:pt x="26" y="28"/>
                  </a:cubicBezTo>
                  <a:cubicBezTo>
                    <a:pt x="26" y="26"/>
                    <a:pt x="26" y="23"/>
                    <a:pt x="28" y="22"/>
                  </a:cubicBezTo>
                  <a:cubicBezTo>
                    <a:pt x="29" y="21"/>
                    <a:pt x="29" y="23"/>
                    <a:pt x="30" y="23"/>
                  </a:cubicBezTo>
                  <a:cubicBezTo>
                    <a:pt x="31" y="23"/>
                    <a:pt x="34" y="22"/>
                    <a:pt x="35" y="21"/>
                  </a:cubicBezTo>
                  <a:cubicBezTo>
                    <a:pt x="36" y="21"/>
                    <a:pt x="36" y="20"/>
                    <a:pt x="37" y="19"/>
                  </a:cubicBezTo>
                  <a:cubicBezTo>
                    <a:pt x="38" y="18"/>
                    <a:pt x="39" y="18"/>
                    <a:pt x="40" y="17"/>
                  </a:cubicBezTo>
                  <a:cubicBezTo>
                    <a:pt x="41" y="16"/>
                    <a:pt x="41" y="14"/>
                    <a:pt x="42" y="13"/>
                  </a:cubicBezTo>
                  <a:cubicBezTo>
                    <a:pt x="44" y="11"/>
                    <a:pt x="47" y="10"/>
                    <a:pt x="49" y="9"/>
                  </a:cubicBezTo>
                  <a:cubicBezTo>
                    <a:pt x="53" y="7"/>
                    <a:pt x="58" y="7"/>
                    <a:pt x="62" y="6"/>
                  </a:cubicBezTo>
                  <a:cubicBezTo>
                    <a:pt x="64" y="6"/>
                    <a:pt x="67" y="5"/>
                    <a:pt x="68" y="6"/>
                  </a:cubicBezTo>
                  <a:cubicBezTo>
                    <a:pt x="70" y="7"/>
                    <a:pt x="69" y="9"/>
                    <a:pt x="71" y="10"/>
                  </a:cubicBezTo>
                  <a:cubicBezTo>
                    <a:pt x="73" y="10"/>
                    <a:pt x="74" y="11"/>
                    <a:pt x="74" y="12"/>
                  </a:cubicBezTo>
                  <a:cubicBezTo>
                    <a:pt x="75" y="12"/>
                    <a:pt x="75" y="12"/>
                    <a:pt x="75" y="12"/>
                  </a:cubicBezTo>
                  <a:cubicBezTo>
                    <a:pt x="75" y="12"/>
                    <a:pt x="75" y="13"/>
                    <a:pt x="75" y="14"/>
                  </a:cubicBezTo>
                  <a:cubicBezTo>
                    <a:pt x="76" y="15"/>
                    <a:pt x="75" y="16"/>
                    <a:pt x="75" y="18"/>
                  </a:cubicBezTo>
                  <a:cubicBezTo>
                    <a:pt x="75" y="20"/>
                    <a:pt x="75" y="22"/>
                    <a:pt x="74" y="24"/>
                  </a:cubicBezTo>
                  <a:cubicBezTo>
                    <a:pt x="73" y="26"/>
                    <a:pt x="72" y="28"/>
                    <a:pt x="72" y="30"/>
                  </a:cubicBezTo>
                  <a:cubicBezTo>
                    <a:pt x="72" y="32"/>
                    <a:pt x="71" y="32"/>
                    <a:pt x="69" y="32"/>
                  </a:cubicBezTo>
                  <a:cubicBezTo>
                    <a:pt x="66" y="32"/>
                    <a:pt x="66" y="33"/>
                    <a:pt x="66" y="35"/>
                  </a:cubicBezTo>
                  <a:cubicBezTo>
                    <a:pt x="65" y="41"/>
                    <a:pt x="71" y="36"/>
                    <a:pt x="72" y="40"/>
                  </a:cubicBezTo>
                  <a:cubicBezTo>
                    <a:pt x="72" y="40"/>
                    <a:pt x="72" y="43"/>
                    <a:pt x="72" y="44"/>
                  </a:cubicBezTo>
                  <a:cubicBezTo>
                    <a:pt x="72" y="46"/>
                    <a:pt x="70" y="47"/>
                    <a:pt x="68" y="48"/>
                  </a:cubicBezTo>
                  <a:cubicBezTo>
                    <a:pt x="68" y="49"/>
                    <a:pt x="66" y="49"/>
                    <a:pt x="66" y="50"/>
                  </a:cubicBezTo>
                  <a:cubicBezTo>
                    <a:pt x="66" y="51"/>
                    <a:pt x="66" y="51"/>
                    <a:pt x="67" y="52"/>
                  </a:cubicBezTo>
                  <a:cubicBezTo>
                    <a:pt x="68" y="54"/>
                    <a:pt x="67" y="55"/>
                    <a:pt x="65" y="55"/>
                  </a:cubicBezTo>
                  <a:cubicBezTo>
                    <a:pt x="64" y="56"/>
                    <a:pt x="61" y="57"/>
                    <a:pt x="60" y="57"/>
                  </a:cubicBezTo>
                  <a:cubicBezTo>
                    <a:pt x="58" y="57"/>
                    <a:pt x="56" y="56"/>
                    <a:pt x="54" y="57"/>
                  </a:cubicBezTo>
                  <a:cubicBezTo>
                    <a:pt x="53" y="57"/>
                    <a:pt x="51" y="57"/>
                    <a:pt x="51" y="59"/>
                  </a:cubicBezTo>
                  <a:cubicBezTo>
                    <a:pt x="51" y="62"/>
                    <a:pt x="54" y="64"/>
                    <a:pt x="55" y="67"/>
                  </a:cubicBezTo>
                  <a:cubicBezTo>
                    <a:pt x="55" y="69"/>
                    <a:pt x="57" y="71"/>
                    <a:pt x="56" y="73"/>
                  </a:cubicBezTo>
                  <a:cubicBezTo>
                    <a:pt x="55" y="74"/>
                    <a:pt x="53" y="75"/>
                    <a:pt x="53" y="77"/>
                  </a:cubicBezTo>
                  <a:cubicBezTo>
                    <a:pt x="53" y="79"/>
                    <a:pt x="56" y="78"/>
                    <a:pt x="53" y="80"/>
                  </a:cubicBezTo>
                  <a:cubicBezTo>
                    <a:pt x="53" y="81"/>
                    <a:pt x="52" y="81"/>
                    <a:pt x="52" y="82"/>
                  </a:cubicBezTo>
                  <a:cubicBezTo>
                    <a:pt x="51" y="82"/>
                    <a:pt x="50" y="82"/>
                    <a:pt x="50" y="83"/>
                  </a:cubicBezTo>
                  <a:cubicBezTo>
                    <a:pt x="49" y="84"/>
                    <a:pt x="52" y="84"/>
                    <a:pt x="53" y="85"/>
                  </a:cubicBezTo>
                  <a:cubicBezTo>
                    <a:pt x="55" y="87"/>
                    <a:pt x="52" y="89"/>
                    <a:pt x="52" y="91"/>
                  </a:cubicBezTo>
                  <a:close/>
                  <a:moveTo>
                    <a:pt x="2" y="67"/>
                  </a:moveTo>
                  <a:cubicBezTo>
                    <a:pt x="2" y="69"/>
                    <a:pt x="5" y="69"/>
                    <a:pt x="7" y="70"/>
                  </a:cubicBezTo>
                  <a:cubicBezTo>
                    <a:pt x="8" y="70"/>
                    <a:pt x="8" y="71"/>
                    <a:pt x="9" y="71"/>
                  </a:cubicBezTo>
                  <a:cubicBezTo>
                    <a:pt x="11" y="72"/>
                    <a:pt x="11" y="70"/>
                    <a:pt x="12" y="69"/>
                  </a:cubicBezTo>
                  <a:cubicBezTo>
                    <a:pt x="13" y="69"/>
                    <a:pt x="14" y="69"/>
                    <a:pt x="14" y="70"/>
                  </a:cubicBezTo>
                  <a:cubicBezTo>
                    <a:pt x="14" y="69"/>
                    <a:pt x="14" y="68"/>
                    <a:pt x="14" y="68"/>
                  </a:cubicBezTo>
                  <a:cubicBezTo>
                    <a:pt x="13" y="67"/>
                    <a:pt x="12" y="68"/>
                    <a:pt x="11" y="67"/>
                  </a:cubicBezTo>
                  <a:cubicBezTo>
                    <a:pt x="10" y="66"/>
                    <a:pt x="11" y="65"/>
                    <a:pt x="10" y="65"/>
                  </a:cubicBezTo>
                  <a:cubicBezTo>
                    <a:pt x="9" y="64"/>
                    <a:pt x="6" y="66"/>
                    <a:pt x="4" y="65"/>
                  </a:cubicBezTo>
                  <a:cubicBezTo>
                    <a:pt x="3" y="65"/>
                    <a:pt x="2" y="65"/>
                    <a:pt x="2" y="67"/>
                  </a:cubicBezTo>
                  <a:close/>
                  <a:moveTo>
                    <a:pt x="32" y="14"/>
                  </a:moveTo>
                  <a:cubicBezTo>
                    <a:pt x="32" y="14"/>
                    <a:pt x="32" y="14"/>
                    <a:pt x="32" y="14"/>
                  </a:cubicBezTo>
                  <a:cubicBezTo>
                    <a:pt x="33" y="14"/>
                    <a:pt x="33" y="14"/>
                    <a:pt x="33" y="14"/>
                  </a:cubicBezTo>
                  <a:cubicBezTo>
                    <a:pt x="32" y="16"/>
                    <a:pt x="31" y="17"/>
                    <a:pt x="30" y="18"/>
                  </a:cubicBezTo>
                  <a:cubicBezTo>
                    <a:pt x="29" y="19"/>
                    <a:pt x="29" y="19"/>
                    <a:pt x="29" y="19"/>
                  </a:cubicBezTo>
                  <a:cubicBezTo>
                    <a:pt x="28" y="19"/>
                    <a:pt x="28" y="19"/>
                    <a:pt x="28" y="19"/>
                  </a:cubicBezTo>
                  <a:cubicBezTo>
                    <a:pt x="27" y="19"/>
                    <a:pt x="27" y="19"/>
                    <a:pt x="27" y="19"/>
                  </a:cubicBezTo>
                  <a:cubicBezTo>
                    <a:pt x="26" y="18"/>
                    <a:pt x="26" y="18"/>
                    <a:pt x="26" y="18"/>
                  </a:cubicBezTo>
                  <a:cubicBezTo>
                    <a:pt x="27" y="15"/>
                    <a:pt x="28" y="14"/>
                    <a:pt x="30" y="13"/>
                  </a:cubicBezTo>
                  <a:cubicBezTo>
                    <a:pt x="30" y="12"/>
                    <a:pt x="31" y="9"/>
                    <a:pt x="32" y="10"/>
                  </a:cubicBezTo>
                  <a:cubicBezTo>
                    <a:pt x="32" y="11"/>
                    <a:pt x="32" y="11"/>
                    <a:pt x="32" y="11"/>
                  </a:cubicBezTo>
                  <a:cubicBezTo>
                    <a:pt x="32" y="11"/>
                    <a:pt x="32" y="11"/>
                    <a:pt x="32" y="11"/>
                  </a:cubicBezTo>
                  <a:cubicBezTo>
                    <a:pt x="33" y="12"/>
                    <a:pt x="33" y="13"/>
                    <a:pt x="33" y="13"/>
                  </a:cubicBezTo>
                  <a:lnTo>
                    <a:pt x="32" y="14"/>
                  </a:lnTo>
                  <a:close/>
                  <a:moveTo>
                    <a:pt x="40" y="8"/>
                  </a:moveTo>
                  <a:cubicBezTo>
                    <a:pt x="43" y="7"/>
                    <a:pt x="45" y="6"/>
                    <a:pt x="48" y="6"/>
                  </a:cubicBezTo>
                  <a:cubicBezTo>
                    <a:pt x="49" y="6"/>
                    <a:pt x="52" y="6"/>
                    <a:pt x="50" y="5"/>
                  </a:cubicBezTo>
                  <a:cubicBezTo>
                    <a:pt x="48" y="4"/>
                    <a:pt x="45" y="5"/>
                    <a:pt x="44" y="5"/>
                  </a:cubicBezTo>
                  <a:cubicBezTo>
                    <a:pt x="42" y="6"/>
                    <a:pt x="36" y="6"/>
                    <a:pt x="36" y="9"/>
                  </a:cubicBezTo>
                  <a:cubicBezTo>
                    <a:pt x="37" y="9"/>
                    <a:pt x="39" y="8"/>
                    <a:pt x="40" y="8"/>
                  </a:cubicBezTo>
                  <a:close/>
                  <a:moveTo>
                    <a:pt x="55" y="4"/>
                  </a:moveTo>
                  <a:cubicBezTo>
                    <a:pt x="52" y="6"/>
                    <a:pt x="58" y="5"/>
                    <a:pt x="59" y="4"/>
                  </a:cubicBezTo>
                  <a:cubicBezTo>
                    <a:pt x="59" y="3"/>
                    <a:pt x="55" y="4"/>
                    <a:pt x="55" y="4"/>
                  </a:cubicBezTo>
                  <a:cubicBezTo>
                    <a:pt x="55" y="4"/>
                    <a:pt x="55" y="4"/>
                    <a:pt x="55" y="4"/>
                  </a:cubicBezTo>
                  <a:cubicBezTo>
                    <a:pt x="55" y="4"/>
                    <a:pt x="55" y="4"/>
                    <a:pt x="55" y="4"/>
                  </a:cubicBezTo>
                  <a:close/>
                  <a:moveTo>
                    <a:pt x="62" y="2"/>
                  </a:moveTo>
                  <a:cubicBezTo>
                    <a:pt x="60" y="2"/>
                    <a:pt x="61" y="3"/>
                    <a:pt x="63" y="3"/>
                  </a:cubicBezTo>
                  <a:cubicBezTo>
                    <a:pt x="63" y="2"/>
                    <a:pt x="62" y="2"/>
                    <a:pt x="62" y="2"/>
                  </a:cubicBezTo>
                  <a:moveTo>
                    <a:pt x="67" y="0"/>
                  </a:moveTo>
                  <a:cubicBezTo>
                    <a:pt x="66" y="0"/>
                    <a:pt x="65" y="0"/>
                    <a:pt x="65" y="1"/>
                  </a:cubicBezTo>
                  <a:cubicBezTo>
                    <a:pt x="65" y="1"/>
                    <a:pt x="67" y="2"/>
                    <a:pt x="68" y="1"/>
                  </a:cubicBezTo>
                  <a:cubicBezTo>
                    <a:pt x="67" y="1"/>
                    <a:pt x="67" y="0"/>
                    <a:pt x="67" y="0"/>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7" name="Freeform 36">
              <a:extLst>
                <a:ext uri="{FF2B5EF4-FFF2-40B4-BE49-F238E27FC236}">
                  <a16:creationId xmlns:a16="http://schemas.microsoft.com/office/drawing/2014/main" id="{515B5487-CC22-CFAB-11D1-0FE8C5FFD387}"/>
                </a:ext>
              </a:extLst>
            </p:cNvPr>
            <p:cNvSpPr>
              <a:spLocks/>
            </p:cNvSpPr>
            <p:nvPr/>
          </p:nvSpPr>
          <p:spPr bwMode="auto">
            <a:xfrm>
              <a:off x="8859838" y="4581525"/>
              <a:ext cx="57150" cy="84137"/>
            </a:xfrm>
            <a:custGeom>
              <a:avLst/>
              <a:gdLst>
                <a:gd name="T0" fmla="*/ 0 w 15"/>
                <a:gd name="T1" fmla="*/ 9 h 22"/>
                <a:gd name="T2" fmla="*/ 1 w 15"/>
                <a:gd name="T3" fmla="*/ 6 h 22"/>
                <a:gd name="T4" fmla="*/ 5 w 15"/>
                <a:gd name="T5" fmla="*/ 0 h 22"/>
                <a:gd name="T6" fmla="*/ 7 w 15"/>
                <a:gd name="T7" fmla="*/ 0 h 22"/>
                <a:gd name="T8" fmla="*/ 7 w 15"/>
                <a:gd name="T9" fmla="*/ 0 h 22"/>
                <a:gd name="T10" fmla="*/ 9 w 15"/>
                <a:gd name="T11" fmla="*/ 6 h 22"/>
                <a:gd name="T12" fmla="*/ 13 w 15"/>
                <a:gd name="T13" fmla="*/ 11 h 22"/>
                <a:gd name="T14" fmla="*/ 14 w 15"/>
                <a:gd name="T15" fmla="*/ 14 h 22"/>
                <a:gd name="T16" fmla="*/ 12 w 15"/>
                <a:gd name="T17" fmla="*/ 21 h 22"/>
                <a:gd name="T18" fmla="*/ 6 w 15"/>
                <a:gd name="T19" fmla="*/ 21 h 22"/>
                <a:gd name="T20" fmla="*/ 1 w 15"/>
                <a:gd name="T21" fmla="*/ 19 h 22"/>
                <a:gd name="T22" fmla="*/ 3 w 15"/>
                <a:gd name="T23" fmla="*/ 16 h 22"/>
                <a:gd name="T24" fmla="*/ 1 w 15"/>
                <a:gd name="T25" fmla="*/ 12 h 22"/>
                <a:gd name="T26" fmla="*/ 0 w 15"/>
                <a:gd name="T27" fmla="*/ 9 h 22"/>
                <a:gd name="T28" fmla="*/ 0 w 15"/>
                <a:gd name="T29"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2">
                  <a:moveTo>
                    <a:pt x="0" y="9"/>
                  </a:moveTo>
                  <a:cubicBezTo>
                    <a:pt x="0" y="8"/>
                    <a:pt x="0" y="7"/>
                    <a:pt x="1" y="6"/>
                  </a:cubicBezTo>
                  <a:cubicBezTo>
                    <a:pt x="2" y="4"/>
                    <a:pt x="3" y="2"/>
                    <a:pt x="5" y="0"/>
                  </a:cubicBezTo>
                  <a:cubicBezTo>
                    <a:pt x="6" y="0"/>
                    <a:pt x="7" y="0"/>
                    <a:pt x="7" y="0"/>
                  </a:cubicBezTo>
                  <a:cubicBezTo>
                    <a:pt x="7" y="0"/>
                    <a:pt x="7" y="0"/>
                    <a:pt x="7" y="0"/>
                  </a:cubicBezTo>
                  <a:cubicBezTo>
                    <a:pt x="8" y="2"/>
                    <a:pt x="8" y="4"/>
                    <a:pt x="9" y="6"/>
                  </a:cubicBezTo>
                  <a:cubicBezTo>
                    <a:pt x="10" y="7"/>
                    <a:pt x="12" y="9"/>
                    <a:pt x="13" y="11"/>
                  </a:cubicBezTo>
                  <a:cubicBezTo>
                    <a:pt x="15" y="12"/>
                    <a:pt x="15" y="12"/>
                    <a:pt x="14" y="14"/>
                  </a:cubicBezTo>
                  <a:cubicBezTo>
                    <a:pt x="13" y="17"/>
                    <a:pt x="12" y="18"/>
                    <a:pt x="12" y="21"/>
                  </a:cubicBezTo>
                  <a:cubicBezTo>
                    <a:pt x="10" y="21"/>
                    <a:pt x="8" y="22"/>
                    <a:pt x="6" y="21"/>
                  </a:cubicBezTo>
                  <a:cubicBezTo>
                    <a:pt x="4" y="21"/>
                    <a:pt x="3" y="20"/>
                    <a:pt x="1" y="19"/>
                  </a:cubicBezTo>
                  <a:cubicBezTo>
                    <a:pt x="2" y="18"/>
                    <a:pt x="3" y="17"/>
                    <a:pt x="3" y="16"/>
                  </a:cubicBezTo>
                  <a:cubicBezTo>
                    <a:pt x="3" y="14"/>
                    <a:pt x="2" y="13"/>
                    <a:pt x="1" y="12"/>
                  </a:cubicBezTo>
                  <a:cubicBezTo>
                    <a:pt x="1" y="11"/>
                    <a:pt x="0" y="10"/>
                    <a:pt x="0" y="9"/>
                  </a:cubicBezTo>
                  <a:cubicBezTo>
                    <a:pt x="0" y="8"/>
                    <a:pt x="0" y="10"/>
                    <a:pt x="0" y="9"/>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8" name="Freeform 37">
              <a:extLst>
                <a:ext uri="{FF2B5EF4-FFF2-40B4-BE49-F238E27FC236}">
                  <a16:creationId xmlns:a16="http://schemas.microsoft.com/office/drawing/2014/main" id="{46873ED5-2E52-AF57-22F7-513310A1B737}"/>
                </a:ext>
              </a:extLst>
            </p:cNvPr>
            <p:cNvSpPr>
              <a:spLocks/>
            </p:cNvSpPr>
            <p:nvPr/>
          </p:nvSpPr>
          <p:spPr bwMode="auto">
            <a:xfrm>
              <a:off x="9998075" y="3797300"/>
              <a:ext cx="430213" cy="331787"/>
            </a:xfrm>
            <a:custGeom>
              <a:avLst/>
              <a:gdLst>
                <a:gd name="T0" fmla="*/ 59 w 113"/>
                <a:gd name="T1" fmla="*/ 85 h 87"/>
                <a:gd name="T2" fmla="*/ 63 w 113"/>
                <a:gd name="T3" fmla="*/ 87 h 87"/>
                <a:gd name="T4" fmla="*/ 71 w 113"/>
                <a:gd name="T5" fmla="*/ 84 h 87"/>
                <a:gd name="T6" fmla="*/ 74 w 113"/>
                <a:gd name="T7" fmla="*/ 79 h 87"/>
                <a:gd name="T8" fmla="*/ 81 w 113"/>
                <a:gd name="T9" fmla="*/ 75 h 87"/>
                <a:gd name="T10" fmla="*/ 87 w 113"/>
                <a:gd name="T11" fmla="*/ 74 h 87"/>
                <a:gd name="T12" fmla="*/ 89 w 113"/>
                <a:gd name="T13" fmla="*/ 73 h 87"/>
                <a:gd name="T14" fmla="*/ 92 w 113"/>
                <a:gd name="T15" fmla="*/ 62 h 87"/>
                <a:gd name="T16" fmla="*/ 97 w 113"/>
                <a:gd name="T17" fmla="*/ 52 h 87"/>
                <a:gd name="T18" fmla="*/ 108 w 113"/>
                <a:gd name="T19" fmla="*/ 46 h 87"/>
                <a:gd name="T20" fmla="*/ 112 w 113"/>
                <a:gd name="T21" fmla="*/ 41 h 87"/>
                <a:gd name="T22" fmla="*/ 106 w 113"/>
                <a:gd name="T23" fmla="*/ 37 h 87"/>
                <a:gd name="T24" fmla="*/ 106 w 113"/>
                <a:gd name="T25" fmla="*/ 26 h 87"/>
                <a:gd name="T26" fmla="*/ 93 w 113"/>
                <a:gd name="T27" fmla="*/ 13 h 87"/>
                <a:gd name="T28" fmla="*/ 79 w 113"/>
                <a:gd name="T29" fmla="*/ 6 h 87"/>
                <a:gd name="T30" fmla="*/ 74 w 113"/>
                <a:gd name="T31" fmla="*/ 1 h 87"/>
                <a:gd name="T32" fmla="*/ 68 w 113"/>
                <a:gd name="T33" fmla="*/ 6 h 87"/>
                <a:gd name="T34" fmla="*/ 61 w 113"/>
                <a:gd name="T35" fmla="*/ 6 h 87"/>
                <a:gd name="T36" fmla="*/ 52 w 113"/>
                <a:gd name="T37" fmla="*/ 4 h 87"/>
                <a:gd name="T38" fmla="*/ 47 w 113"/>
                <a:gd name="T39" fmla="*/ 4 h 87"/>
                <a:gd name="T40" fmla="*/ 38 w 113"/>
                <a:gd name="T41" fmla="*/ 2 h 87"/>
                <a:gd name="T42" fmla="*/ 29 w 113"/>
                <a:gd name="T43" fmla="*/ 1 h 87"/>
                <a:gd name="T44" fmla="*/ 19 w 113"/>
                <a:gd name="T45" fmla="*/ 2 h 87"/>
                <a:gd name="T46" fmla="*/ 7 w 113"/>
                <a:gd name="T47" fmla="*/ 7 h 87"/>
                <a:gd name="T48" fmla="*/ 1 w 113"/>
                <a:gd name="T49" fmla="*/ 12 h 87"/>
                <a:gd name="T50" fmla="*/ 1 w 113"/>
                <a:gd name="T51" fmla="*/ 32 h 87"/>
                <a:gd name="T52" fmla="*/ 2 w 113"/>
                <a:gd name="T53" fmla="*/ 27 h 87"/>
                <a:gd name="T54" fmla="*/ 3 w 113"/>
                <a:gd name="T55" fmla="*/ 38 h 87"/>
                <a:gd name="T56" fmla="*/ 8 w 113"/>
                <a:gd name="T57" fmla="*/ 42 h 87"/>
                <a:gd name="T58" fmla="*/ 11 w 113"/>
                <a:gd name="T59" fmla="*/ 43 h 87"/>
                <a:gd name="T60" fmla="*/ 15 w 113"/>
                <a:gd name="T61" fmla="*/ 45 h 87"/>
                <a:gd name="T62" fmla="*/ 22 w 113"/>
                <a:gd name="T63" fmla="*/ 49 h 87"/>
                <a:gd name="T64" fmla="*/ 27 w 113"/>
                <a:gd name="T65" fmla="*/ 48 h 87"/>
                <a:gd name="T66" fmla="*/ 32 w 113"/>
                <a:gd name="T67" fmla="*/ 51 h 87"/>
                <a:gd name="T68" fmla="*/ 33 w 113"/>
                <a:gd name="T69" fmla="*/ 62 h 87"/>
                <a:gd name="T70" fmla="*/ 34 w 113"/>
                <a:gd name="T71" fmla="*/ 71 h 87"/>
                <a:gd name="T72" fmla="*/ 38 w 113"/>
                <a:gd name="T73" fmla="*/ 71 h 87"/>
                <a:gd name="T74" fmla="*/ 43 w 113"/>
                <a:gd name="T75" fmla="*/ 75 h 87"/>
                <a:gd name="T76" fmla="*/ 52 w 113"/>
                <a:gd name="T7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87">
                  <a:moveTo>
                    <a:pt x="52" y="86"/>
                  </a:moveTo>
                  <a:cubicBezTo>
                    <a:pt x="54" y="86"/>
                    <a:pt x="56" y="86"/>
                    <a:pt x="59" y="85"/>
                  </a:cubicBezTo>
                  <a:cubicBezTo>
                    <a:pt x="60" y="85"/>
                    <a:pt x="61" y="85"/>
                    <a:pt x="62" y="85"/>
                  </a:cubicBezTo>
                  <a:cubicBezTo>
                    <a:pt x="62" y="86"/>
                    <a:pt x="63" y="86"/>
                    <a:pt x="63" y="87"/>
                  </a:cubicBezTo>
                  <a:cubicBezTo>
                    <a:pt x="65" y="87"/>
                    <a:pt x="67" y="86"/>
                    <a:pt x="68" y="85"/>
                  </a:cubicBezTo>
                  <a:cubicBezTo>
                    <a:pt x="69" y="85"/>
                    <a:pt x="70" y="84"/>
                    <a:pt x="71" y="84"/>
                  </a:cubicBezTo>
                  <a:cubicBezTo>
                    <a:pt x="72" y="84"/>
                    <a:pt x="73" y="85"/>
                    <a:pt x="74" y="84"/>
                  </a:cubicBezTo>
                  <a:cubicBezTo>
                    <a:pt x="75" y="83"/>
                    <a:pt x="73" y="81"/>
                    <a:pt x="74" y="79"/>
                  </a:cubicBezTo>
                  <a:cubicBezTo>
                    <a:pt x="75" y="79"/>
                    <a:pt x="76" y="79"/>
                    <a:pt x="77" y="79"/>
                  </a:cubicBezTo>
                  <a:cubicBezTo>
                    <a:pt x="79" y="78"/>
                    <a:pt x="82" y="79"/>
                    <a:pt x="81" y="75"/>
                  </a:cubicBezTo>
                  <a:cubicBezTo>
                    <a:pt x="82" y="75"/>
                    <a:pt x="83" y="76"/>
                    <a:pt x="84" y="76"/>
                  </a:cubicBezTo>
                  <a:cubicBezTo>
                    <a:pt x="86" y="75"/>
                    <a:pt x="86" y="75"/>
                    <a:pt x="87" y="74"/>
                  </a:cubicBezTo>
                  <a:cubicBezTo>
                    <a:pt x="88" y="75"/>
                    <a:pt x="88" y="80"/>
                    <a:pt x="91" y="78"/>
                  </a:cubicBezTo>
                  <a:cubicBezTo>
                    <a:pt x="94" y="76"/>
                    <a:pt x="90" y="74"/>
                    <a:pt x="89" y="73"/>
                  </a:cubicBezTo>
                  <a:cubicBezTo>
                    <a:pt x="88" y="71"/>
                    <a:pt x="91" y="68"/>
                    <a:pt x="92" y="66"/>
                  </a:cubicBezTo>
                  <a:cubicBezTo>
                    <a:pt x="92" y="64"/>
                    <a:pt x="92" y="63"/>
                    <a:pt x="92" y="62"/>
                  </a:cubicBezTo>
                  <a:cubicBezTo>
                    <a:pt x="92" y="60"/>
                    <a:pt x="92" y="58"/>
                    <a:pt x="92" y="57"/>
                  </a:cubicBezTo>
                  <a:cubicBezTo>
                    <a:pt x="93" y="53"/>
                    <a:pt x="95" y="53"/>
                    <a:pt x="97" y="52"/>
                  </a:cubicBezTo>
                  <a:cubicBezTo>
                    <a:pt x="101" y="51"/>
                    <a:pt x="100" y="49"/>
                    <a:pt x="102" y="46"/>
                  </a:cubicBezTo>
                  <a:cubicBezTo>
                    <a:pt x="104" y="44"/>
                    <a:pt x="105" y="46"/>
                    <a:pt x="108" y="46"/>
                  </a:cubicBezTo>
                  <a:cubicBezTo>
                    <a:pt x="111" y="46"/>
                    <a:pt x="109" y="43"/>
                    <a:pt x="111" y="42"/>
                  </a:cubicBezTo>
                  <a:cubicBezTo>
                    <a:pt x="111" y="42"/>
                    <a:pt x="112" y="42"/>
                    <a:pt x="112" y="41"/>
                  </a:cubicBezTo>
                  <a:cubicBezTo>
                    <a:pt x="113" y="40"/>
                    <a:pt x="111" y="40"/>
                    <a:pt x="111" y="39"/>
                  </a:cubicBezTo>
                  <a:cubicBezTo>
                    <a:pt x="109" y="39"/>
                    <a:pt x="106" y="40"/>
                    <a:pt x="106" y="37"/>
                  </a:cubicBezTo>
                  <a:cubicBezTo>
                    <a:pt x="106" y="35"/>
                    <a:pt x="108" y="33"/>
                    <a:pt x="108" y="31"/>
                  </a:cubicBezTo>
                  <a:cubicBezTo>
                    <a:pt x="110" y="27"/>
                    <a:pt x="109" y="27"/>
                    <a:pt x="106" y="26"/>
                  </a:cubicBezTo>
                  <a:cubicBezTo>
                    <a:pt x="103" y="24"/>
                    <a:pt x="102" y="22"/>
                    <a:pt x="100" y="20"/>
                  </a:cubicBezTo>
                  <a:cubicBezTo>
                    <a:pt x="98" y="17"/>
                    <a:pt x="95" y="16"/>
                    <a:pt x="93" y="13"/>
                  </a:cubicBezTo>
                  <a:cubicBezTo>
                    <a:pt x="91" y="11"/>
                    <a:pt x="90" y="9"/>
                    <a:pt x="87" y="9"/>
                  </a:cubicBezTo>
                  <a:cubicBezTo>
                    <a:pt x="84" y="9"/>
                    <a:pt x="81" y="9"/>
                    <a:pt x="79" y="6"/>
                  </a:cubicBezTo>
                  <a:cubicBezTo>
                    <a:pt x="78" y="5"/>
                    <a:pt x="77" y="4"/>
                    <a:pt x="76" y="2"/>
                  </a:cubicBezTo>
                  <a:cubicBezTo>
                    <a:pt x="76" y="1"/>
                    <a:pt x="76" y="0"/>
                    <a:pt x="74" y="1"/>
                  </a:cubicBezTo>
                  <a:cubicBezTo>
                    <a:pt x="73" y="1"/>
                    <a:pt x="72" y="3"/>
                    <a:pt x="71" y="3"/>
                  </a:cubicBezTo>
                  <a:cubicBezTo>
                    <a:pt x="70" y="4"/>
                    <a:pt x="69" y="5"/>
                    <a:pt x="68" y="6"/>
                  </a:cubicBezTo>
                  <a:cubicBezTo>
                    <a:pt x="66" y="6"/>
                    <a:pt x="65" y="6"/>
                    <a:pt x="64" y="6"/>
                  </a:cubicBezTo>
                  <a:cubicBezTo>
                    <a:pt x="63" y="6"/>
                    <a:pt x="62" y="7"/>
                    <a:pt x="61" y="6"/>
                  </a:cubicBezTo>
                  <a:cubicBezTo>
                    <a:pt x="59" y="6"/>
                    <a:pt x="59" y="4"/>
                    <a:pt x="57" y="4"/>
                  </a:cubicBezTo>
                  <a:cubicBezTo>
                    <a:pt x="55" y="4"/>
                    <a:pt x="54" y="5"/>
                    <a:pt x="52" y="4"/>
                  </a:cubicBezTo>
                  <a:cubicBezTo>
                    <a:pt x="52" y="3"/>
                    <a:pt x="51" y="4"/>
                    <a:pt x="50" y="4"/>
                  </a:cubicBezTo>
                  <a:cubicBezTo>
                    <a:pt x="49" y="4"/>
                    <a:pt x="49" y="4"/>
                    <a:pt x="47" y="4"/>
                  </a:cubicBezTo>
                  <a:cubicBezTo>
                    <a:pt x="45" y="2"/>
                    <a:pt x="44" y="3"/>
                    <a:pt x="42" y="4"/>
                  </a:cubicBezTo>
                  <a:cubicBezTo>
                    <a:pt x="40" y="5"/>
                    <a:pt x="40" y="4"/>
                    <a:pt x="38" y="2"/>
                  </a:cubicBezTo>
                  <a:cubicBezTo>
                    <a:pt x="36" y="0"/>
                    <a:pt x="35" y="4"/>
                    <a:pt x="32" y="3"/>
                  </a:cubicBezTo>
                  <a:cubicBezTo>
                    <a:pt x="31" y="3"/>
                    <a:pt x="30" y="1"/>
                    <a:pt x="29" y="1"/>
                  </a:cubicBezTo>
                  <a:cubicBezTo>
                    <a:pt x="27" y="1"/>
                    <a:pt x="25" y="1"/>
                    <a:pt x="24" y="1"/>
                  </a:cubicBezTo>
                  <a:cubicBezTo>
                    <a:pt x="22" y="1"/>
                    <a:pt x="21" y="1"/>
                    <a:pt x="19" y="2"/>
                  </a:cubicBezTo>
                  <a:cubicBezTo>
                    <a:pt x="18" y="2"/>
                    <a:pt x="17" y="3"/>
                    <a:pt x="15" y="3"/>
                  </a:cubicBezTo>
                  <a:cubicBezTo>
                    <a:pt x="12" y="5"/>
                    <a:pt x="9" y="6"/>
                    <a:pt x="7" y="7"/>
                  </a:cubicBezTo>
                  <a:cubicBezTo>
                    <a:pt x="5" y="8"/>
                    <a:pt x="5" y="9"/>
                    <a:pt x="4" y="10"/>
                  </a:cubicBezTo>
                  <a:cubicBezTo>
                    <a:pt x="3" y="12"/>
                    <a:pt x="3" y="13"/>
                    <a:pt x="1" y="12"/>
                  </a:cubicBezTo>
                  <a:cubicBezTo>
                    <a:pt x="1" y="16"/>
                    <a:pt x="1" y="19"/>
                    <a:pt x="1" y="23"/>
                  </a:cubicBezTo>
                  <a:cubicBezTo>
                    <a:pt x="1" y="26"/>
                    <a:pt x="1" y="29"/>
                    <a:pt x="1" y="32"/>
                  </a:cubicBezTo>
                  <a:cubicBezTo>
                    <a:pt x="1" y="34"/>
                    <a:pt x="2" y="35"/>
                    <a:pt x="2" y="32"/>
                  </a:cubicBezTo>
                  <a:cubicBezTo>
                    <a:pt x="2" y="31"/>
                    <a:pt x="0" y="28"/>
                    <a:pt x="2" y="27"/>
                  </a:cubicBezTo>
                  <a:cubicBezTo>
                    <a:pt x="3" y="29"/>
                    <a:pt x="4" y="31"/>
                    <a:pt x="4" y="33"/>
                  </a:cubicBezTo>
                  <a:cubicBezTo>
                    <a:pt x="4" y="35"/>
                    <a:pt x="3" y="37"/>
                    <a:pt x="3" y="38"/>
                  </a:cubicBezTo>
                  <a:cubicBezTo>
                    <a:pt x="5" y="38"/>
                    <a:pt x="5" y="39"/>
                    <a:pt x="5" y="40"/>
                  </a:cubicBezTo>
                  <a:cubicBezTo>
                    <a:pt x="7" y="40"/>
                    <a:pt x="7" y="41"/>
                    <a:pt x="8" y="42"/>
                  </a:cubicBezTo>
                  <a:cubicBezTo>
                    <a:pt x="9" y="43"/>
                    <a:pt x="9" y="43"/>
                    <a:pt x="10" y="43"/>
                  </a:cubicBezTo>
                  <a:cubicBezTo>
                    <a:pt x="11" y="43"/>
                    <a:pt x="11" y="43"/>
                    <a:pt x="11" y="43"/>
                  </a:cubicBezTo>
                  <a:cubicBezTo>
                    <a:pt x="11" y="43"/>
                    <a:pt x="12" y="43"/>
                    <a:pt x="12" y="44"/>
                  </a:cubicBezTo>
                  <a:cubicBezTo>
                    <a:pt x="13" y="44"/>
                    <a:pt x="14" y="44"/>
                    <a:pt x="15" y="45"/>
                  </a:cubicBezTo>
                  <a:cubicBezTo>
                    <a:pt x="16" y="46"/>
                    <a:pt x="18" y="47"/>
                    <a:pt x="19" y="47"/>
                  </a:cubicBezTo>
                  <a:cubicBezTo>
                    <a:pt x="20" y="49"/>
                    <a:pt x="19" y="49"/>
                    <a:pt x="22" y="49"/>
                  </a:cubicBezTo>
                  <a:cubicBezTo>
                    <a:pt x="22" y="49"/>
                    <a:pt x="22" y="49"/>
                    <a:pt x="22" y="48"/>
                  </a:cubicBezTo>
                  <a:cubicBezTo>
                    <a:pt x="24" y="47"/>
                    <a:pt x="25" y="48"/>
                    <a:pt x="27" y="48"/>
                  </a:cubicBezTo>
                  <a:cubicBezTo>
                    <a:pt x="28" y="48"/>
                    <a:pt x="29" y="48"/>
                    <a:pt x="30" y="48"/>
                  </a:cubicBezTo>
                  <a:cubicBezTo>
                    <a:pt x="31" y="49"/>
                    <a:pt x="31" y="50"/>
                    <a:pt x="32" y="51"/>
                  </a:cubicBezTo>
                  <a:cubicBezTo>
                    <a:pt x="33" y="52"/>
                    <a:pt x="34" y="52"/>
                    <a:pt x="35" y="54"/>
                  </a:cubicBezTo>
                  <a:cubicBezTo>
                    <a:pt x="37" y="57"/>
                    <a:pt x="34" y="59"/>
                    <a:pt x="33" y="62"/>
                  </a:cubicBezTo>
                  <a:cubicBezTo>
                    <a:pt x="32" y="64"/>
                    <a:pt x="32" y="65"/>
                    <a:pt x="32" y="67"/>
                  </a:cubicBezTo>
                  <a:cubicBezTo>
                    <a:pt x="32" y="69"/>
                    <a:pt x="34" y="70"/>
                    <a:pt x="34" y="71"/>
                  </a:cubicBezTo>
                  <a:cubicBezTo>
                    <a:pt x="33" y="71"/>
                    <a:pt x="33" y="71"/>
                    <a:pt x="33" y="71"/>
                  </a:cubicBezTo>
                  <a:cubicBezTo>
                    <a:pt x="35" y="72"/>
                    <a:pt x="36" y="71"/>
                    <a:pt x="38" y="71"/>
                  </a:cubicBezTo>
                  <a:cubicBezTo>
                    <a:pt x="39" y="72"/>
                    <a:pt x="39" y="73"/>
                    <a:pt x="40" y="74"/>
                  </a:cubicBezTo>
                  <a:cubicBezTo>
                    <a:pt x="41" y="74"/>
                    <a:pt x="42" y="74"/>
                    <a:pt x="43" y="75"/>
                  </a:cubicBezTo>
                  <a:cubicBezTo>
                    <a:pt x="47" y="77"/>
                    <a:pt x="48" y="81"/>
                    <a:pt x="48" y="85"/>
                  </a:cubicBezTo>
                  <a:cubicBezTo>
                    <a:pt x="49" y="86"/>
                    <a:pt x="50" y="86"/>
                    <a:pt x="52" y="86"/>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79" name="Freeform 38">
              <a:extLst>
                <a:ext uri="{FF2B5EF4-FFF2-40B4-BE49-F238E27FC236}">
                  <a16:creationId xmlns:a16="http://schemas.microsoft.com/office/drawing/2014/main" id="{5BA41E61-D186-B10C-F601-9EFC28F71D31}"/>
                </a:ext>
              </a:extLst>
            </p:cNvPr>
            <p:cNvSpPr>
              <a:spLocks/>
            </p:cNvSpPr>
            <p:nvPr/>
          </p:nvSpPr>
          <p:spPr bwMode="auto">
            <a:xfrm>
              <a:off x="9994900" y="3571875"/>
              <a:ext cx="536575" cy="328612"/>
            </a:xfrm>
            <a:custGeom>
              <a:avLst/>
              <a:gdLst>
                <a:gd name="T0" fmla="*/ 121 w 141"/>
                <a:gd name="T1" fmla="*/ 80 h 86"/>
                <a:gd name="T2" fmla="*/ 130 w 141"/>
                <a:gd name="T3" fmla="*/ 79 h 86"/>
                <a:gd name="T4" fmla="*/ 136 w 141"/>
                <a:gd name="T5" fmla="*/ 71 h 86"/>
                <a:gd name="T6" fmla="*/ 140 w 141"/>
                <a:gd name="T7" fmla="*/ 60 h 86"/>
                <a:gd name="T8" fmla="*/ 138 w 141"/>
                <a:gd name="T9" fmla="*/ 53 h 86"/>
                <a:gd name="T10" fmla="*/ 136 w 141"/>
                <a:gd name="T11" fmla="*/ 47 h 86"/>
                <a:gd name="T12" fmla="*/ 130 w 141"/>
                <a:gd name="T13" fmla="*/ 44 h 86"/>
                <a:gd name="T14" fmla="*/ 132 w 141"/>
                <a:gd name="T15" fmla="*/ 35 h 86"/>
                <a:gd name="T16" fmla="*/ 134 w 141"/>
                <a:gd name="T17" fmla="*/ 29 h 86"/>
                <a:gd name="T18" fmla="*/ 129 w 141"/>
                <a:gd name="T19" fmla="*/ 22 h 86"/>
                <a:gd name="T20" fmla="*/ 121 w 141"/>
                <a:gd name="T21" fmla="*/ 19 h 86"/>
                <a:gd name="T22" fmla="*/ 113 w 141"/>
                <a:gd name="T23" fmla="*/ 18 h 86"/>
                <a:gd name="T24" fmla="*/ 105 w 141"/>
                <a:gd name="T25" fmla="*/ 17 h 86"/>
                <a:gd name="T26" fmla="*/ 99 w 141"/>
                <a:gd name="T27" fmla="*/ 10 h 86"/>
                <a:gd name="T28" fmla="*/ 94 w 141"/>
                <a:gd name="T29" fmla="*/ 7 h 86"/>
                <a:gd name="T30" fmla="*/ 89 w 141"/>
                <a:gd name="T31" fmla="*/ 4 h 86"/>
                <a:gd name="T32" fmla="*/ 85 w 141"/>
                <a:gd name="T33" fmla="*/ 1 h 86"/>
                <a:gd name="T34" fmla="*/ 84 w 141"/>
                <a:gd name="T35" fmla="*/ 3 h 86"/>
                <a:gd name="T36" fmla="*/ 77 w 141"/>
                <a:gd name="T37" fmla="*/ 2 h 86"/>
                <a:gd name="T38" fmla="*/ 70 w 141"/>
                <a:gd name="T39" fmla="*/ 5 h 86"/>
                <a:gd name="T40" fmla="*/ 66 w 141"/>
                <a:gd name="T41" fmla="*/ 13 h 86"/>
                <a:gd name="T42" fmla="*/ 64 w 141"/>
                <a:gd name="T43" fmla="*/ 35 h 86"/>
                <a:gd name="T44" fmla="*/ 51 w 141"/>
                <a:gd name="T45" fmla="*/ 39 h 86"/>
                <a:gd name="T46" fmla="*/ 44 w 141"/>
                <a:gd name="T47" fmla="*/ 30 h 86"/>
                <a:gd name="T48" fmla="*/ 34 w 141"/>
                <a:gd name="T49" fmla="*/ 18 h 86"/>
                <a:gd name="T50" fmla="*/ 32 w 141"/>
                <a:gd name="T51" fmla="*/ 12 h 86"/>
                <a:gd name="T52" fmla="*/ 21 w 141"/>
                <a:gd name="T53" fmla="*/ 17 h 86"/>
                <a:gd name="T54" fmla="*/ 11 w 141"/>
                <a:gd name="T55" fmla="*/ 25 h 86"/>
                <a:gd name="T56" fmla="*/ 8 w 141"/>
                <a:gd name="T57" fmla="*/ 40 h 86"/>
                <a:gd name="T58" fmla="*/ 2 w 141"/>
                <a:gd name="T59" fmla="*/ 49 h 86"/>
                <a:gd name="T60" fmla="*/ 2 w 141"/>
                <a:gd name="T61" fmla="*/ 58 h 86"/>
                <a:gd name="T62" fmla="*/ 0 w 141"/>
                <a:gd name="T63" fmla="*/ 66 h 86"/>
                <a:gd name="T64" fmla="*/ 7 w 141"/>
                <a:gd name="T65" fmla="*/ 67 h 86"/>
                <a:gd name="T66" fmla="*/ 24 w 141"/>
                <a:gd name="T67" fmla="*/ 60 h 86"/>
                <a:gd name="T68" fmla="*/ 33 w 141"/>
                <a:gd name="T69" fmla="*/ 62 h 86"/>
                <a:gd name="T70" fmla="*/ 43 w 141"/>
                <a:gd name="T71" fmla="*/ 63 h 86"/>
                <a:gd name="T72" fmla="*/ 51 w 141"/>
                <a:gd name="T73" fmla="*/ 63 h 86"/>
                <a:gd name="T74" fmla="*/ 58 w 141"/>
                <a:gd name="T75" fmla="*/ 63 h 86"/>
                <a:gd name="T76" fmla="*/ 65 w 141"/>
                <a:gd name="T77" fmla="*/ 65 h 86"/>
                <a:gd name="T78" fmla="*/ 75 w 141"/>
                <a:gd name="T79" fmla="*/ 60 h 86"/>
                <a:gd name="T80" fmla="*/ 80 w 141"/>
                <a:gd name="T81" fmla="*/ 65 h 86"/>
                <a:gd name="T82" fmla="*/ 95 w 141"/>
                <a:gd name="T83" fmla="*/ 73 h 86"/>
                <a:gd name="T84" fmla="*/ 102 w 141"/>
                <a:gd name="T85" fmla="*/ 81 h 86"/>
                <a:gd name="T86" fmla="*/ 110 w 141"/>
                <a:gd name="T8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86">
                  <a:moveTo>
                    <a:pt x="117" y="81"/>
                  </a:moveTo>
                  <a:cubicBezTo>
                    <a:pt x="118" y="80"/>
                    <a:pt x="119" y="80"/>
                    <a:pt x="121" y="80"/>
                  </a:cubicBezTo>
                  <a:cubicBezTo>
                    <a:pt x="122" y="81"/>
                    <a:pt x="124" y="82"/>
                    <a:pt x="124" y="80"/>
                  </a:cubicBezTo>
                  <a:cubicBezTo>
                    <a:pt x="127" y="80"/>
                    <a:pt x="129" y="84"/>
                    <a:pt x="130" y="79"/>
                  </a:cubicBezTo>
                  <a:cubicBezTo>
                    <a:pt x="131" y="77"/>
                    <a:pt x="131" y="76"/>
                    <a:pt x="133" y="75"/>
                  </a:cubicBezTo>
                  <a:cubicBezTo>
                    <a:pt x="134" y="74"/>
                    <a:pt x="135" y="72"/>
                    <a:pt x="136" y="71"/>
                  </a:cubicBezTo>
                  <a:cubicBezTo>
                    <a:pt x="139" y="69"/>
                    <a:pt x="141" y="70"/>
                    <a:pt x="141" y="65"/>
                  </a:cubicBezTo>
                  <a:cubicBezTo>
                    <a:pt x="141" y="64"/>
                    <a:pt x="141" y="62"/>
                    <a:pt x="140" y="60"/>
                  </a:cubicBezTo>
                  <a:cubicBezTo>
                    <a:pt x="140" y="58"/>
                    <a:pt x="140" y="56"/>
                    <a:pt x="139" y="54"/>
                  </a:cubicBezTo>
                  <a:cubicBezTo>
                    <a:pt x="138" y="54"/>
                    <a:pt x="138" y="54"/>
                    <a:pt x="138" y="53"/>
                  </a:cubicBezTo>
                  <a:cubicBezTo>
                    <a:pt x="137" y="52"/>
                    <a:pt x="138" y="51"/>
                    <a:pt x="137" y="49"/>
                  </a:cubicBezTo>
                  <a:cubicBezTo>
                    <a:pt x="135" y="48"/>
                    <a:pt x="136" y="49"/>
                    <a:pt x="136" y="47"/>
                  </a:cubicBezTo>
                  <a:cubicBezTo>
                    <a:pt x="135" y="46"/>
                    <a:pt x="135" y="44"/>
                    <a:pt x="134" y="44"/>
                  </a:cubicBezTo>
                  <a:cubicBezTo>
                    <a:pt x="133" y="43"/>
                    <a:pt x="131" y="45"/>
                    <a:pt x="130" y="44"/>
                  </a:cubicBezTo>
                  <a:cubicBezTo>
                    <a:pt x="131" y="42"/>
                    <a:pt x="132" y="41"/>
                    <a:pt x="132" y="40"/>
                  </a:cubicBezTo>
                  <a:cubicBezTo>
                    <a:pt x="133" y="38"/>
                    <a:pt x="132" y="37"/>
                    <a:pt x="132" y="35"/>
                  </a:cubicBezTo>
                  <a:cubicBezTo>
                    <a:pt x="132" y="34"/>
                    <a:pt x="133" y="34"/>
                    <a:pt x="134" y="33"/>
                  </a:cubicBezTo>
                  <a:cubicBezTo>
                    <a:pt x="135" y="32"/>
                    <a:pt x="135" y="30"/>
                    <a:pt x="134" y="29"/>
                  </a:cubicBezTo>
                  <a:cubicBezTo>
                    <a:pt x="134" y="27"/>
                    <a:pt x="132" y="26"/>
                    <a:pt x="131" y="25"/>
                  </a:cubicBezTo>
                  <a:cubicBezTo>
                    <a:pt x="129" y="24"/>
                    <a:pt x="129" y="24"/>
                    <a:pt x="129" y="22"/>
                  </a:cubicBezTo>
                  <a:cubicBezTo>
                    <a:pt x="128" y="21"/>
                    <a:pt x="128" y="20"/>
                    <a:pt x="126" y="20"/>
                  </a:cubicBezTo>
                  <a:cubicBezTo>
                    <a:pt x="124" y="19"/>
                    <a:pt x="123" y="20"/>
                    <a:pt x="121" y="19"/>
                  </a:cubicBezTo>
                  <a:cubicBezTo>
                    <a:pt x="120" y="19"/>
                    <a:pt x="119" y="18"/>
                    <a:pt x="118" y="17"/>
                  </a:cubicBezTo>
                  <a:cubicBezTo>
                    <a:pt x="116" y="16"/>
                    <a:pt x="115" y="17"/>
                    <a:pt x="113" y="18"/>
                  </a:cubicBezTo>
                  <a:cubicBezTo>
                    <a:pt x="113" y="19"/>
                    <a:pt x="110" y="20"/>
                    <a:pt x="109" y="20"/>
                  </a:cubicBezTo>
                  <a:cubicBezTo>
                    <a:pt x="108" y="20"/>
                    <a:pt x="106" y="18"/>
                    <a:pt x="105" y="17"/>
                  </a:cubicBezTo>
                  <a:cubicBezTo>
                    <a:pt x="103" y="16"/>
                    <a:pt x="103" y="15"/>
                    <a:pt x="102" y="13"/>
                  </a:cubicBezTo>
                  <a:cubicBezTo>
                    <a:pt x="101" y="12"/>
                    <a:pt x="100" y="12"/>
                    <a:pt x="99" y="10"/>
                  </a:cubicBezTo>
                  <a:cubicBezTo>
                    <a:pt x="98" y="8"/>
                    <a:pt x="99" y="8"/>
                    <a:pt x="96" y="8"/>
                  </a:cubicBezTo>
                  <a:cubicBezTo>
                    <a:pt x="95" y="8"/>
                    <a:pt x="95" y="8"/>
                    <a:pt x="94" y="7"/>
                  </a:cubicBezTo>
                  <a:cubicBezTo>
                    <a:pt x="93" y="7"/>
                    <a:pt x="93" y="6"/>
                    <a:pt x="93" y="5"/>
                  </a:cubicBezTo>
                  <a:cubicBezTo>
                    <a:pt x="92" y="7"/>
                    <a:pt x="89" y="4"/>
                    <a:pt x="89" y="4"/>
                  </a:cubicBezTo>
                  <a:cubicBezTo>
                    <a:pt x="88" y="3"/>
                    <a:pt x="88" y="2"/>
                    <a:pt x="87" y="1"/>
                  </a:cubicBezTo>
                  <a:cubicBezTo>
                    <a:pt x="86" y="1"/>
                    <a:pt x="86" y="1"/>
                    <a:pt x="85" y="1"/>
                  </a:cubicBezTo>
                  <a:cubicBezTo>
                    <a:pt x="85" y="1"/>
                    <a:pt x="85" y="0"/>
                    <a:pt x="85" y="0"/>
                  </a:cubicBezTo>
                  <a:cubicBezTo>
                    <a:pt x="84" y="1"/>
                    <a:pt x="85" y="2"/>
                    <a:pt x="84" y="3"/>
                  </a:cubicBezTo>
                  <a:cubicBezTo>
                    <a:pt x="82" y="4"/>
                    <a:pt x="82" y="1"/>
                    <a:pt x="81" y="0"/>
                  </a:cubicBezTo>
                  <a:cubicBezTo>
                    <a:pt x="80" y="0"/>
                    <a:pt x="79" y="2"/>
                    <a:pt x="77" y="2"/>
                  </a:cubicBezTo>
                  <a:cubicBezTo>
                    <a:pt x="76" y="3"/>
                    <a:pt x="75" y="3"/>
                    <a:pt x="73" y="4"/>
                  </a:cubicBezTo>
                  <a:cubicBezTo>
                    <a:pt x="73" y="4"/>
                    <a:pt x="71" y="4"/>
                    <a:pt x="70" y="5"/>
                  </a:cubicBezTo>
                  <a:cubicBezTo>
                    <a:pt x="68" y="6"/>
                    <a:pt x="68" y="7"/>
                    <a:pt x="65" y="7"/>
                  </a:cubicBezTo>
                  <a:cubicBezTo>
                    <a:pt x="64" y="9"/>
                    <a:pt x="65" y="12"/>
                    <a:pt x="66" y="13"/>
                  </a:cubicBezTo>
                  <a:cubicBezTo>
                    <a:pt x="66" y="15"/>
                    <a:pt x="66" y="18"/>
                    <a:pt x="66" y="21"/>
                  </a:cubicBezTo>
                  <a:cubicBezTo>
                    <a:pt x="67" y="26"/>
                    <a:pt x="68" y="31"/>
                    <a:pt x="64" y="35"/>
                  </a:cubicBezTo>
                  <a:cubicBezTo>
                    <a:pt x="62" y="37"/>
                    <a:pt x="59" y="38"/>
                    <a:pt x="57" y="38"/>
                  </a:cubicBezTo>
                  <a:cubicBezTo>
                    <a:pt x="55" y="39"/>
                    <a:pt x="53" y="41"/>
                    <a:pt x="51" y="39"/>
                  </a:cubicBezTo>
                  <a:cubicBezTo>
                    <a:pt x="49" y="38"/>
                    <a:pt x="48" y="37"/>
                    <a:pt x="46" y="36"/>
                  </a:cubicBezTo>
                  <a:cubicBezTo>
                    <a:pt x="44" y="35"/>
                    <a:pt x="45" y="32"/>
                    <a:pt x="44" y="30"/>
                  </a:cubicBezTo>
                  <a:cubicBezTo>
                    <a:pt x="43" y="27"/>
                    <a:pt x="42" y="26"/>
                    <a:pt x="40" y="24"/>
                  </a:cubicBezTo>
                  <a:cubicBezTo>
                    <a:pt x="38" y="22"/>
                    <a:pt x="36" y="20"/>
                    <a:pt x="34" y="18"/>
                  </a:cubicBezTo>
                  <a:cubicBezTo>
                    <a:pt x="33" y="17"/>
                    <a:pt x="32" y="17"/>
                    <a:pt x="32" y="16"/>
                  </a:cubicBezTo>
                  <a:cubicBezTo>
                    <a:pt x="31" y="15"/>
                    <a:pt x="32" y="13"/>
                    <a:pt x="32" y="12"/>
                  </a:cubicBezTo>
                  <a:cubicBezTo>
                    <a:pt x="31" y="10"/>
                    <a:pt x="29" y="13"/>
                    <a:pt x="27" y="14"/>
                  </a:cubicBezTo>
                  <a:cubicBezTo>
                    <a:pt x="25" y="15"/>
                    <a:pt x="23" y="16"/>
                    <a:pt x="21" y="17"/>
                  </a:cubicBezTo>
                  <a:cubicBezTo>
                    <a:pt x="17" y="18"/>
                    <a:pt x="16" y="17"/>
                    <a:pt x="13" y="20"/>
                  </a:cubicBezTo>
                  <a:cubicBezTo>
                    <a:pt x="12" y="21"/>
                    <a:pt x="11" y="23"/>
                    <a:pt x="11" y="25"/>
                  </a:cubicBezTo>
                  <a:cubicBezTo>
                    <a:pt x="10" y="27"/>
                    <a:pt x="8" y="29"/>
                    <a:pt x="8" y="31"/>
                  </a:cubicBezTo>
                  <a:cubicBezTo>
                    <a:pt x="8" y="34"/>
                    <a:pt x="9" y="37"/>
                    <a:pt x="8" y="40"/>
                  </a:cubicBezTo>
                  <a:cubicBezTo>
                    <a:pt x="6" y="42"/>
                    <a:pt x="3" y="42"/>
                    <a:pt x="2" y="45"/>
                  </a:cubicBezTo>
                  <a:cubicBezTo>
                    <a:pt x="1" y="46"/>
                    <a:pt x="2" y="48"/>
                    <a:pt x="2" y="49"/>
                  </a:cubicBezTo>
                  <a:cubicBezTo>
                    <a:pt x="2" y="51"/>
                    <a:pt x="1" y="53"/>
                    <a:pt x="1" y="54"/>
                  </a:cubicBezTo>
                  <a:cubicBezTo>
                    <a:pt x="1" y="56"/>
                    <a:pt x="2" y="57"/>
                    <a:pt x="2" y="58"/>
                  </a:cubicBezTo>
                  <a:cubicBezTo>
                    <a:pt x="2" y="61"/>
                    <a:pt x="2" y="60"/>
                    <a:pt x="0" y="60"/>
                  </a:cubicBezTo>
                  <a:cubicBezTo>
                    <a:pt x="0" y="62"/>
                    <a:pt x="0" y="64"/>
                    <a:pt x="0" y="66"/>
                  </a:cubicBezTo>
                  <a:cubicBezTo>
                    <a:pt x="0" y="68"/>
                    <a:pt x="2" y="69"/>
                    <a:pt x="2" y="71"/>
                  </a:cubicBezTo>
                  <a:cubicBezTo>
                    <a:pt x="5" y="72"/>
                    <a:pt x="5" y="68"/>
                    <a:pt x="7" y="67"/>
                  </a:cubicBezTo>
                  <a:cubicBezTo>
                    <a:pt x="10" y="65"/>
                    <a:pt x="12" y="64"/>
                    <a:pt x="16" y="63"/>
                  </a:cubicBezTo>
                  <a:cubicBezTo>
                    <a:pt x="19" y="62"/>
                    <a:pt x="21" y="60"/>
                    <a:pt x="24" y="60"/>
                  </a:cubicBezTo>
                  <a:cubicBezTo>
                    <a:pt x="26" y="60"/>
                    <a:pt x="28" y="60"/>
                    <a:pt x="30" y="60"/>
                  </a:cubicBezTo>
                  <a:cubicBezTo>
                    <a:pt x="31" y="60"/>
                    <a:pt x="32" y="62"/>
                    <a:pt x="33" y="62"/>
                  </a:cubicBezTo>
                  <a:cubicBezTo>
                    <a:pt x="36" y="63"/>
                    <a:pt x="37" y="59"/>
                    <a:pt x="39" y="61"/>
                  </a:cubicBezTo>
                  <a:cubicBezTo>
                    <a:pt x="41" y="62"/>
                    <a:pt x="41" y="64"/>
                    <a:pt x="43" y="63"/>
                  </a:cubicBezTo>
                  <a:cubicBezTo>
                    <a:pt x="45" y="62"/>
                    <a:pt x="45" y="61"/>
                    <a:pt x="48" y="62"/>
                  </a:cubicBezTo>
                  <a:cubicBezTo>
                    <a:pt x="49" y="63"/>
                    <a:pt x="49" y="64"/>
                    <a:pt x="51" y="63"/>
                  </a:cubicBezTo>
                  <a:cubicBezTo>
                    <a:pt x="52" y="63"/>
                    <a:pt x="53" y="61"/>
                    <a:pt x="53" y="63"/>
                  </a:cubicBezTo>
                  <a:cubicBezTo>
                    <a:pt x="55" y="64"/>
                    <a:pt x="56" y="63"/>
                    <a:pt x="58" y="63"/>
                  </a:cubicBezTo>
                  <a:cubicBezTo>
                    <a:pt x="59" y="63"/>
                    <a:pt x="60" y="64"/>
                    <a:pt x="61" y="65"/>
                  </a:cubicBezTo>
                  <a:cubicBezTo>
                    <a:pt x="63" y="66"/>
                    <a:pt x="63" y="66"/>
                    <a:pt x="65" y="65"/>
                  </a:cubicBezTo>
                  <a:cubicBezTo>
                    <a:pt x="66" y="65"/>
                    <a:pt x="67" y="65"/>
                    <a:pt x="68" y="65"/>
                  </a:cubicBezTo>
                  <a:cubicBezTo>
                    <a:pt x="71" y="64"/>
                    <a:pt x="73" y="61"/>
                    <a:pt x="75" y="60"/>
                  </a:cubicBezTo>
                  <a:cubicBezTo>
                    <a:pt x="77" y="59"/>
                    <a:pt x="76" y="60"/>
                    <a:pt x="77" y="61"/>
                  </a:cubicBezTo>
                  <a:cubicBezTo>
                    <a:pt x="78" y="63"/>
                    <a:pt x="79" y="64"/>
                    <a:pt x="80" y="65"/>
                  </a:cubicBezTo>
                  <a:cubicBezTo>
                    <a:pt x="82" y="68"/>
                    <a:pt x="85" y="68"/>
                    <a:pt x="88" y="68"/>
                  </a:cubicBezTo>
                  <a:cubicBezTo>
                    <a:pt x="92" y="69"/>
                    <a:pt x="93" y="71"/>
                    <a:pt x="95" y="73"/>
                  </a:cubicBezTo>
                  <a:cubicBezTo>
                    <a:pt x="96" y="74"/>
                    <a:pt x="98" y="75"/>
                    <a:pt x="99" y="76"/>
                  </a:cubicBezTo>
                  <a:cubicBezTo>
                    <a:pt x="101" y="78"/>
                    <a:pt x="101" y="79"/>
                    <a:pt x="102" y="81"/>
                  </a:cubicBezTo>
                  <a:cubicBezTo>
                    <a:pt x="103" y="82"/>
                    <a:pt x="104" y="83"/>
                    <a:pt x="106" y="84"/>
                  </a:cubicBezTo>
                  <a:cubicBezTo>
                    <a:pt x="107" y="85"/>
                    <a:pt x="109" y="85"/>
                    <a:pt x="110" y="86"/>
                  </a:cubicBezTo>
                  <a:cubicBezTo>
                    <a:pt x="113" y="85"/>
                    <a:pt x="115" y="84"/>
                    <a:pt x="117" y="81"/>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0" name="Freeform 39">
              <a:extLst>
                <a:ext uri="{FF2B5EF4-FFF2-40B4-BE49-F238E27FC236}">
                  <a16:creationId xmlns:a16="http://schemas.microsoft.com/office/drawing/2014/main" id="{E1237612-21ED-AB1F-4AD2-AAF80E11FD0D}"/>
                </a:ext>
              </a:extLst>
            </p:cNvPr>
            <p:cNvSpPr>
              <a:spLocks noEditPoints="1"/>
            </p:cNvSpPr>
            <p:nvPr/>
          </p:nvSpPr>
          <p:spPr bwMode="auto">
            <a:xfrm>
              <a:off x="8924925" y="4929188"/>
              <a:ext cx="887413" cy="1047750"/>
            </a:xfrm>
            <a:custGeom>
              <a:avLst/>
              <a:gdLst>
                <a:gd name="T0" fmla="*/ 168 w 233"/>
                <a:gd name="T1" fmla="*/ 261 h 275"/>
                <a:gd name="T2" fmla="*/ 157 w 233"/>
                <a:gd name="T3" fmla="*/ 273 h 275"/>
                <a:gd name="T4" fmla="*/ 114 w 233"/>
                <a:gd name="T5" fmla="*/ 245 h 275"/>
                <a:gd name="T6" fmla="*/ 131 w 233"/>
                <a:gd name="T7" fmla="*/ 236 h 275"/>
                <a:gd name="T8" fmla="*/ 148 w 233"/>
                <a:gd name="T9" fmla="*/ 240 h 275"/>
                <a:gd name="T10" fmla="*/ 168 w 233"/>
                <a:gd name="T11" fmla="*/ 237 h 275"/>
                <a:gd name="T12" fmla="*/ 173 w 233"/>
                <a:gd name="T13" fmla="*/ 240 h 275"/>
                <a:gd name="T14" fmla="*/ 133 w 233"/>
                <a:gd name="T15" fmla="*/ 23 h 275"/>
                <a:gd name="T16" fmla="*/ 113 w 233"/>
                <a:gd name="T17" fmla="*/ 10 h 275"/>
                <a:gd name="T18" fmla="*/ 103 w 233"/>
                <a:gd name="T19" fmla="*/ 2 h 275"/>
                <a:gd name="T20" fmla="*/ 76 w 233"/>
                <a:gd name="T21" fmla="*/ 6 h 275"/>
                <a:gd name="T22" fmla="*/ 67 w 233"/>
                <a:gd name="T23" fmla="*/ 13 h 275"/>
                <a:gd name="T24" fmla="*/ 66 w 233"/>
                <a:gd name="T25" fmla="*/ 22 h 275"/>
                <a:gd name="T26" fmla="*/ 49 w 233"/>
                <a:gd name="T27" fmla="*/ 25 h 275"/>
                <a:gd name="T28" fmla="*/ 43 w 233"/>
                <a:gd name="T29" fmla="*/ 30 h 275"/>
                <a:gd name="T30" fmla="*/ 33 w 233"/>
                <a:gd name="T31" fmla="*/ 18 h 275"/>
                <a:gd name="T32" fmla="*/ 24 w 233"/>
                <a:gd name="T33" fmla="*/ 31 h 275"/>
                <a:gd name="T34" fmla="*/ 6 w 233"/>
                <a:gd name="T35" fmla="*/ 40 h 275"/>
                <a:gd name="T36" fmla="*/ 8 w 233"/>
                <a:gd name="T37" fmla="*/ 52 h 275"/>
                <a:gd name="T38" fmla="*/ 2 w 233"/>
                <a:gd name="T39" fmla="*/ 58 h 275"/>
                <a:gd name="T40" fmla="*/ 9 w 233"/>
                <a:gd name="T41" fmla="*/ 67 h 275"/>
                <a:gd name="T42" fmla="*/ 6 w 233"/>
                <a:gd name="T43" fmla="*/ 74 h 275"/>
                <a:gd name="T44" fmla="*/ 19 w 233"/>
                <a:gd name="T45" fmla="*/ 81 h 275"/>
                <a:gd name="T46" fmla="*/ 18 w 233"/>
                <a:gd name="T47" fmla="*/ 88 h 275"/>
                <a:gd name="T48" fmla="*/ 37 w 233"/>
                <a:gd name="T49" fmla="*/ 77 h 275"/>
                <a:gd name="T50" fmla="*/ 62 w 233"/>
                <a:gd name="T51" fmla="*/ 84 h 275"/>
                <a:gd name="T52" fmla="*/ 76 w 233"/>
                <a:gd name="T53" fmla="*/ 112 h 275"/>
                <a:gd name="T54" fmla="*/ 89 w 233"/>
                <a:gd name="T55" fmla="*/ 128 h 275"/>
                <a:gd name="T56" fmla="*/ 111 w 233"/>
                <a:gd name="T57" fmla="*/ 147 h 275"/>
                <a:gd name="T58" fmla="*/ 127 w 233"/>
                <a:gd name="T59" fmla="*/ 159 h 275"/>
                <a:gd name="T60" fmla="*/ 151 w 233"/>
                <a:gd name="T61" fmla="*/ 170 h 275"/>
                <a:gd name="T62" fmla="*/ 174 w 233"/>
                <a:gd name="T63" fmla="*/ 190 h 275"/>
                <a:gd name="T64" fmla="*/ 182 w 233"/>
                <a:gd name="T65" fmla="*/ 224 h 275"/>
                <a:gd name="T66" fmla="*/ 178 w 233"/>
                <a:gd name="T67" fmla="*/ 242 h 275"/>
                <a:gd name="T68" fmla="*/ 195 w 233"/>
                <a:gd name="T69" fmla="*/ 227 h 275"/>
                <a:gd name="T70" fmla="*/ 203 w 233"/>
                <a:gd name="T71" fmla="*/ 205 h 275"/>
                <a:gd name="T72" fmla="*/ 197 w 233"/>
                <a:gd name="T73" fmla="*/ 188 h 275"/>
                <a:gd name="T74" fmla="*/ 208 w 233"/>
                <a:gd name="T75" fmla="*/ 180 h 275"/>
                <a:gd name="T76" fmla="*/ 225 w 233"/>
                <a:gd name="T77" fmla="*/ 194 h 275"/>
                <a:gd name="T78" fmla="*/ 219 w 233"/>
                <a:gd name="T79" fmla="*/ 173 h 275"/>
                <a:gd name="T80" fmla="*/ 184 w 233"/>
                <a:gd name="T81" fmla="*/ 154 h 275"/>
                <a:gd name="T82" fmla="*/ 172 w 233"/>
                <a:gd name="T83" fmla="*/ 142 h 275"/>
                <a:gd name="T84" fmla="*/ 142 w 233"/>
                <a:gd name="T85" fmla="*/ 114 h 275"/>
                <a:gd name="T86" fmla="*/ 116 w 233"/>
                <a:gd name="T87" fmla="*/ 84 h 275"/>
                <a:gd name="T88" fmla="*/ 114 w 233"/>
                <a:gd name="T89" fmla="*/ 63 h 275"/>
                <a:gd name="T90" fmla="*/ 109 w 233"/>
                <a:gd name="T91" fmla="*/ 50 h 275"/>
                <a:gd name="T92" fmla="*/ 126 w 233"/>
                <a:gd name="T93" fmla="*/ 41 h 275"/>
                <a:gd name="T94" fmla="*/ 61 w 233"/>
                <a:gd name="T95" fmla="*/ 173 h 275"/>
                <a:gd name="T96" fmla="*/ 56 w 233"/>
                <a:gd name="T97" fmla="*/ 159 h 275"/>
                <a:gd name="T98" fmla="*/ 41 w 233"/>
                <a:gd name="T99" fmla="*/ 167 h 275"/>
                <a:gd name="T100" fmla="*/ 31 w 233"/>
                <a:gd name="T101" fmla="*/ 176 h 275"/>
                <a:gd name="T102" fmla="*/ 36 w 233"/>
                <a:gd name="T103" fmla="*/ 194 h 275"/>
                <a:gd name="T104" fmla="*/ 36 w 233"/>
                <a:gd name="T105" fmla="*/ 202 h 275"/>
                <a:gd name="T106" fmla="*/ 43 w 233"/>
                <a:gd name="T107" fmla="*/ 219 h 275"/>
                <a:gd name="T108" fmla="*/ 58 w 233"/>
                <a:gd name="T109" fmla="*/ 211 h 275"/>
                <a:gd name="T110" fmla="*/ 61 w 233"/>
                <a:gd name="T111" fmla="*/ 17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3" h="275">
                  <a:moveTo>
                    <a:pt x="173" y="240"/>
                  </a:moveTo>
                  <a:cubicBezTo>
                    <a:pt x="173" y="243"/>
                    <a:pt x="170" y="245"/>
                    <a:pt x="168" y="248"/>
                  </a:cubicBezTo>
                  <a:cubicBezTo>
                    <a:pt x="167" y="251"/>
                    <a:pt x="166" y="255"/>
                    <a:pt x="166" y="258"/>
                  </a:cubicBezTo>
                  <a:cubicBezTo>
                    <a:pt x="167" y="259"/>
                    <a:pt x="168" y="259"/>
                    <a:pt x="168" y="259"/>
                  </a:cubicBezTo>
                  <a:cubicBezTo>
                    <a:pt x="169" y="260"/>
                    <a:pt x="168" y="260"/>
                    <a:pt x="168" y="261"/>
                  </a:cubicBezTo>
                  <a:cubicBezTo>
                    <a:pt x="169" y="263"/>
                    <a:pt x="170" y="264"/>
                    <a:pt x="171" y="265"/>
                  </a:cubicBezTo>
                  <a:cubicBezTo>
                    <a:pt x="169" y="267"/>
                    <a:pt x="168" y="268"/>
                    <a:pt x="167" y="269"/>
                  </a:cubicBezTo>
                  <a:cubicBezTo>
                    <a:pt x="167" y="270"/>
                    <a:pt x="167" y="274"/>
                    <a:pt x="166" y="274"/>
                  </a:cubicBezTo>
                  <a:cubicBezTo>
                    <a:pt x="165" y="275"/>
                    <a:pt x="163" y="273"/>
                    <a:pt x="162" y="273"/>
                  </a:cubicBezTo>
                  <a:cubicBezTo>
                    <a:pt x="161" y="272"/>
                    <a:pt x="159" y="273"/>
                    <a:pt x="157" y="273"/>
                  </a:cubicBezTo>
                  <a:cubicBezTo>
                    <a:pt x="153" y="271"/>
                    <a:pt x="153" y="268"/>
                    <a:pt x="150" y="266"/>
                  </a:cubicBezTo>
                  <a:cubicBezTo>
                    <a:pt x="147" y="264"/>
                    <a:pt x="143" y="263"/>
                    <a:pt x="140" y="262"/>
                  </a:cubicBezTo>
                  <a:cubicBezTo>
                    <a:pt x="136" y="260"/>
                    <a:pt x="132" y="258"/>
                    <a:pt x="129" y="255"/>
                  </a:cubicBezTo>
                  <a:cubicBezTo>
                    <a:pt x="126" y="253"/>
                    <a:pt x="122" y="253"/>
                    <a:pt x="119" y="251"/>
                  </a:cubicBezTo>
                  <a:cubicBezTo>
                    <a:pt x="116" y="250"/>
                    <a:pt x="114" y="249"/>
                    <a:pt x="114" y="245"/>
                  </a:cubicBezTo>
                  <a:cubicBezTo>
                    <a:pt x="114" y="244"/>
                    <a:pt x="115" y="242"/>
                    <a:pt x="116" y="241"/>
                  </a:cubicBezTo>
                  <a:cubicBezTo>
                    <a:pt x="117" y="240"/>
                    <a:pt x="118" y="240"/>
                    <a:pt x="118" y="239"/>
                  </a:cubicBezTo>
                  <a:cubicBezTo>
                    <a:pt x="119" y="239"/>
                    <a:pt x="119" y="238"/>
                    <a:pt x="120" y="237"/>
                  </a:cubicBezTo>
                  <a:cubicBezTo>
                    <a:pt x="122" y="239"/>
                    <a:pt x="122" y="242"/>
                    <a:pt x="125" y="240"/>
                  </a:cubicBezTo>
                  <a:cubicBezTo>
                    <a:pt x="127" y="239"/>
                    <a:pt x="128" y="234"/>
                    <a:pt x="131" y="236"/>
                  </a:cubicBezTo>
                  <a:cubicBezTo>
                    <a:pt x="132" y="236"/>
                    <a:pt x="132" y="238"/>
                    <a:pt x="133" y="238"/>
                  </a:cubicBezTo>
                  <a:cubicBezTo>
                    <a:pt x="134" y="239"/>
                    <a:pt x="135" y="239"/>
                    <a:pt x="136" y="240"/>
                  </a:cubicBezTo>
                  <a:cubicBezTo>
                    <a:pt x="137" y="241"/>
                    <a:pt x="137" y="242"/>
                    <a:pt x="139" y="242"/>
                  </a:cubicBezTo>
                  <a:cubicBezTo>
                    <a:pt x="141" y="242"/>
                    <a:pt x="142" y="242"/>
                    <a:pt x="144" y="241"/>
                  </a:cubicBezTo>
                  <a:cubicBezTo>
                    <a:pt x="145" y="241"/>
                    <a:pt x="146" y="240"/>
                    <a:pt x="148" y="240"/>
                  </a:cubicBezTo>
                  <a:cubicBezTo>
                    <a:pt x="149" y="241"/>
                    <a:pt x="151" y="242"/>
                    <a:pt x="152" y="241"/>
                  </a:cubicBezTo>
                  <a:cubicBezTo>
                    <a:pt x="154" y="241"/>
                    <a:pt x="155" y="240"/>
                    <a:pt x="156" y="239"/>
                  </a:cubicBezTo>
                  <a:cubicBezTo>
                    <a:pt x="158" y="239"/>
                    <a:pt x="159" y="238"/>
                    <a:pt x="161" y="238"/>
                  </a:cubicBezTo>
                  <a:cubicBezTo>
                    <a:pt x="163" y="237"/>
                    <a:pt x="164" y="238"/>
                    <a:pt x="166" y="238"/>
                  </a:cubicBezTo>
                  <a:cubicBezTo>
                    <a:pt x="168" y="238"/>
                    <a:pt x="168" y="237"/>
                    <a:pt x="168" y="237"/>
                  </a:cubicBezTo>
                  <a:cubicBezTo>
                    <a:pt x="169" y="236"/>
                    <a:pt x="169" y="236"/>
                    <a:pt x="169" y="235"/>
                  </a:cubicBezTo>
                  <a:cubicBezTo>
                    <a:pt x="170" y="235"/>
                    <a:pt x="170" y="236"/>
                    <a:pt x="170" y="236"/>
                  </a:cubicBezTo>
                  <a:cubicBezTo>
                    <a:pt x="171" y="236"/>
                    <a:pt x="171" y="236"/>
                    <a:pt x="172" y="236"/>
                  </a:cubicBezTo>
                  <a:cubicBezTo>
                    <a:pt x="173" y="236"/>
                    <a:pt x="173" y="235"/>
                    <a:pt x="174" y="235"/>
                  </a:cubicBezTo>
                  <a:cubicBezTo>
                    <a:pt x="175" y="237"/>
                    <a:pt x="174" y="240"/>
                    <a:pt x="173" y="240"/>
                  </a:cubicBezTo>
                  <a:cubicBezTo>
                    <a:pt x="173" y="242"/>
                    <a:pt x="174" y="240"/>
                    <a:pt x="173" y="240"/>
                  </a:cubicBezTo>
                  <a:close/>
                  <a:moveTo>
                    <a:pt x="137" y="32"/>
                  </a:moveTo>
                  <a:cubicBezTo>
                    <a:pt x="137" y="31"/>
                    <a:pt x="135" y="31"/>
                    <a:pt x="135" y="30"/>
                  </a:cubicBezTo>
                  <a:cubicBezTo>
                    <a:pt x="135" y="28"/>
                    <a:pt x="137" y="28"/>
                    <a:pt x="138" y="27"/>
                  </a:cubicBezTo>
                  <a:cubicBezTo>
                    <a:pt x="139" y="24"/>
                    <a:pt x="134" y="25"/>
                    <a:pt x="133" y="23"/>
                  </a:cubicBezTo>
                  <a:cubicBezTo>
                    <a:pt x="131" y="20"/>
                    <a:pt x="144" y="17"/>
                    <a:pt x="136" y="15"/>
                  </a:cubicBezTo>
                  <a:cubicBezTo>
                    <a:pt x="133" y="15"/>
                    <a:pt x="130" y="14"/>
                    <a:pt x="127" y="14"/>
                  </a:cubicBezTo>
                  <a:cubicBezTo>
                    <a:pt x="125" y="14"/>
                    <a:pt x="124" y="13"/>
                    <a:pt x="123" y="13"/>
                  </a:cubicBezTo>
                  <a:cubicBezTo>
                    <a:pt x="121" y="12"/>
                    <a:pt x="119" y="12"/>
                    <a:pt x="117" y="12"/>
                  </a:cubicBezTo>
                  <a:cubicBezTo>
                    <a:pt x="116" y="12"/>
                    <a:pt x="115" y="11"/>
                    <a:pt x="113" y="10"/>
                  </a:cubicBezTo>
                  <a:cubicBezTo>
                    <a:pt x="113" y="9"/>
                    <a:pt x="112" y="9"/>
                    <a:pt x="111" y="9"/>
                  </a:cubicBezTo>
                  <a:cubicBezTo>
                    <a:pt x="111" y="8"/>
                    <a:pt x="111" y="7"/>
                    <a:pt x="110" y="6"/>
                  </a:cubicBezTo>
                  <a:cubicBezTo>
                    <a:pt x="110" y="5"/>
                    <a:pt x="108" y="5"/>
                    <a:pt x="108" y="4"/>
                  </a:cubicBezTo>
                  <a:cubicBezTo>
                    <a:pt x="107" y="2"/>
                    <a:pt x="109" y="1"/>
                    <a:pt x="109" y="0"/>
                  </a:cubicBezTo>
                  <a:cubicBezTo>
                    <a:pt x="107" y="0"/>
                    <a:pt x="105" y="2"/>
                    <a:pt x="103" y="2"/>
                  </a:cubicBezTo>
                  <a:cubicBezTo>
                    <a:pt x="100" y="3"/>
                    <a:pt x="98" y="2"/>
                    <a:pt x="96" y="3"/>
                  </a:cubicBezTo>
                  <a:cubicBezTo>
                    <a:pt x="94" y="3"/>
                    <a:pt x="91" y="2"/>
                    <a:pt x="90" y="3"/>
                  </a:cubicBezTo>
                  <a:cubicBezTo>
                    <a:pt x="88" y="4"/>
                    <a:pt x="87" y="6"/>
                    <a:pt x="87" y="8"/>
                  </a:cubicBezTo>
                  <a:cubicBezTo>
                    <a:pt x="85" y="10"/>
                    <a:pt x="83" y="8"/>
                    <a:pt x="81" y="7"/>
                  </a:cubicBezTo>
                  <a:cubicBezTo>
                    <a:pt x="79" y="5"/>
                    <a:pt x="78" y="5"/>
                    <a:pt x="76" y="6"/>
                  </a:cubicBezTo>
                  <a:cubicBezTo>
                    <a:pt x="75" y="8"/>
                    <a:pt x="74" y="9"/>
                    <a:pt x="74" y="11"/>
                  </a:cubicBezTo>
                  <a:cubicBezTo>
                    <a:pt x="75" y="13"/>
                    <a:pt x="76" y="14"/>
                    <a:pt x="75" y="15"/>
                  </a:cubicBezTo>
                  <a:cubicBezTo>
                    <a:pt x="74" y="16"/>
                    <a:pt x="72" y="15"/>
                    <a:pt x="71" y="15"/>
                  </a:cubicBezTo>
                  <a:cubicBezTo>
                    <a:pt x="71" y="14"/>
                    <a:pt x="71" y="14"/>
                    <a:pt x="70" y="13"/>
                  </a:cubicBezTo>
                  <a:cubicBezTo>
                    <a:pt x="69" y="13"/>
                    <a:pt x="68" y="13"/>
                    <a:pt x="67" y="13"/>
                  </a:cubicBezTo>
                  <a:cubicBezTo>
                    <a:pt x="67" y="15"/>
                    <a:pt x="67" y="16"/>
                    <a:pt x="67" y="17"/>
                  </a:cubicBezTo>
                  <a:cubicBezTo>
                    <a:pt x="67" y="18"/>
                    <a:pt x="68" y="18"/>
                    <a:pt x="68" y="18"/>
                  </a:cubicBezTo>
                  <a:cubicBezTo>
                    <a:pt x="69" y="20"/>
                    <a:pt x="68" y="20"/>
                    <a:pt x="69" y="22"/>
                  </a:cubicBezTo>
                  <a:cubicBezTo>
                    <a:pt x="69" y="22"/>
                    <a:pt x="69" y="22"/>
                    <a:pt x="69" y="23"/>
                  </a:cubicBezTo>
                  <a:cubicBezTo>
                    <a:pt x="69" y="27"/>
                    <a:pt x="67" y="23"/>
                    <a:pt x="66" y="22"/>
                  </a:cubicBezTo>
                  <a:cubicBezTo>
                    <a:pt x="65" y="21"/>
                    <a:pt x="65" y="20"/>
                    <a:pt x="63" y="20"/>
                  </a:cubicBezTo>
                  <a:cubicBezTo>
                    <a:pt x="59" y="21"/>
                    <a:pt x="58" y="24"/>
                    <a:pt x="56" y="19"/>
                  </a:cubicBezTo>
                  <a:cubicBezTo>
                    <a:pt x="55" y="18"/>
                    <a:pt x="54" y="15"/>
                    <a:pt x="52" y="17"/>
                  </a:cubicBezTo>
                  <a:cubicBezTo>
                    <a:pt x="51" y="19"/>
                    <a:pt x="52" y="21"/>
                    <a:pt x="51" y="23"/>
                  </a:cubicBezTo>
                  <a:cubicBezTo>
                    <a:pt x="51" y="24"/>
                    <a:pt x="50" y="25"/>
                    <a:pt x="49" y="25"/>
                  </a:cubicBezTo>
                  <a:cubicBezTo>
                    <a:pt x="49" y="26"/>
                    <a:pt x="48" y="27"/>
                    <a:pt x="48" y="28"/>
                  </a:cubicBezTo>
                  <a:cubicBezTo>
                    <a:pt x="47" y="29"/>
                    <a:pt x="46" y="30"/>
                    <a:pt x="47" y="32"/>
                  </a:cubicBezTo>
                  <a:cubicBezTo>
                    <a:pt x="47" y="33"/>
                    <a:pt x="50" y="34"/>
                    <a:pt x="47" y="35"/>
                  </a:cubicBezTo>
                  <a:cubicBezTo>
                    <a:pt x="45" y="36"/>
                    <a:pt x="45" y="33"/>
                    <a:pt x="44" y="32"/>
                  </a:cubicBezTo>
                  <a:cubicBezTo>
                    <a:pt x="43" y="31"/>
                    <a:pt x="43" y="31"/>
                    <a:pt x="43" y="30"/>
                  </a:cubicBezTo>
                  <a:cubicBezTo>
                    <a:pt x="43" y="29"/>
                    <a:pt x="43" y="29"/>
                    <a:pt x="43" y="28"/>
                  </a:cubicBezTo>
                  <a:cubicBezTo>
                    <a:pt x="42" y="27"/>
                    <a:pt x="41" y="27"/>
                    <a:pt x="40" y="27"/>
                  </a:cubicBezTo>
                  <a:cubicBezTo>
                    <a:pt x="39" y="27"/>
                    <a:pt x="39" y="26"/>
                    <a:pt x="38" y="26"/>
                  </a:cubicBezTo>
                  <a:cubicBezTo>
                    <a:pt x="37" y="24"/>
                    <a:pt x="36" y="24"/>
                    <a:pt x="35" y="22"/>
                  </a:cubicBezTo>
                  <a:cubicBezTo>
                    <a:pt x="35" y="20"/>
                    <a:pt x="35" y="18"/>
                    <a:pt x="33" y="18"/>
                  </a:cubicBezTo>
                  <a:cubicBezTo>
                    <a:pt x="32" y="20"/>
                    <a:pt x="33" y="21"/>
                    <a:pt x="31" y="22"/>
                  </a:cubicBezTo>
                  <a:cubicBezTo>
                    <a:pt x="30" y="22"/>
                    <a:pt x="29" y="22"/>
                    <a:pt x="29" y="23"/>
                  </a:cubicBezTo>
                  <a:cubicBezTo>
                    <a:pt x="28" y="24"/>
                    <a:pt x="30" y="24"/>
                    <a:pt x="30" y="25"/>
                  </a:cubicBezTo>
                  <a:cubicBezTo>
                    <a:pt x="31" y="27"/>
                    <a:pt x="29" y="27"/>
                    <a:pt x="28" y="28"/>
                  </a:cubicBezTo>
                  <a:cubicBezTo>
                    <a:pt x="26" y="30"/>
                    <a:pt x="27" y="31"/>
                    <a:pt x="24" y="31"/>
                  </a:cubicBezTo>
                  <a:cubicBezTo>
                    <a:pt x="24" y="35"/>
                    <a:pt x="19" y="31"/>
                    <a:pt x="18" y="31"/>
                  </a:cubicBezTo>
                  <a:cubicBezTo>
                    <a:pt x="16" y="31"/>
                    <a:pt x="15" y="33"/>
                    <a:pt x="14" y="33"/>
                  </a:cubicBezTo>
                  <a:cubicBezTo>
                    <a:pt x="12" y="34"/>
                    <a:pt x="10" y="33"/>
                    <a:pt x="8" y="33"/>
                  </a:cubicBezTo>
                  <a:cubicBezTo>
                    <a:pt x="8" y="35"/>
                    <a:pt x="5" y="34"/>
                    <a:pt x="4" y="36"/>
                  </a:cubicBezTo>
                  <a:cubicBezTo>
                    <a:pt x="3" y="38"/>
                    <a:pt x="4" y="39"/>
                    <a:pt x="6" y="40"/>
                  </a:cubicBezTo>
                  <a:cubicBezTo>
                    <a:pt x="7" y="41"/>
                    <a:pt x="7" y="43"/>
                    <a:pt x="8" y="45"/>
                  </a:cubicBezTo>
                  <a:cubicBezTo>
                    <a:pt x="9" y="45"/>
                    <a:pt x="10" y="46"/>
                    <a:pt x="10" y="47"/>
                  </a:cubicBezTo>
                  <a:cubicBezTo>
                    <a:pt x="11" y="48"/>
                    <a:pt x="10" y="49"/>
                    <a:pt x="10" y="50"/>
                  </a:cubicBezTo>
                  <a:cubicBezTo>
                    <a:pt x="10" y="50"/>
                    <a:pt x="10" y="52"/>
                    <a:pt x="10" y="52"/>
                  </a:cubicBezTo>
                  <a:cubicBezTo>
                    <a:pt x="9" y="53"/>
                    <a:pt x="9" y="52"/>
                    <a:pt x="8" y="52"/>
                  </a:cubicBezTo>
                  <a:cubicBezTo>
                    <a:pt x="7" y="53"/>
                    <a:pt x="6" y="54"/>
                    <a:pt x="5" y="55"/>
                  </a:cubicBezTo>
                  <a:cubicBezTo>
                    <a:pt x="4" y="55"/>
                    <a:pt x="5" y="55"/>
                    <a:pt x="4" y="55"/>
                  </a:cubicBezTo>
                  <a:cubicBezTo>
                    <a:pt x="3" y="55"/>
                    <a:pt x="1" y="54"/>
                    <a:pt x="0" y="56"/>
                  </a:cubicBezTo>
                  <a:cubicBezTo>
                    <a:pt x="0" y="56"/>
                    <a:pt x="1" y="57"/>
                    <a:pt x="1" y="57"/>
                  </a:cubicBezTo>
                  <a:cubicBezTo>
                    <a:pt x="1" y="58"/>
                    <a:pt x="2" y="58"/>
                    <a:pt x="2" y="58"/>
                  </a:cubicBezTo>
                  <a:cubicBezTo>
                    <a:pt x="3" y="59"/>
                    <a:pt x="3" y="59"/>
                    <a:pt x="3" y="60"/>
                  </a:cubicBezTo>
                  <a:cubicBezTo>
                    <a:pt x="3" y="61"/>
                    <a:pt x="3" y="61"/>
                    <a:pt x="4" y="62"/>
                  </a:cubicBezTo>
                  <a:cubicBezTo>
                    <a:pt x="5" y="63"/>
                    <a:pt x="6" y="62"/>
                    <a:pt x="7" y="63"/>
                  </a:cubicBezTo>
                  <a:cubicBezTo>
                    <a:pt x="8" y="63"/>
                    <a:pt x="8" y="64"/>
                    <a:pt x="8" y="65"/>
                  </a:cubicBezTo>
                  <a:cubicBezTo>
                    <a:pt x="8" y="66"/>
                    <a:pt x="9" y="66"/>
                    <a:pt x="9" y="67"/>
                  </a:cubicBezTo>
                  <a:cubicBezTo>
                    <a:pt x="9" y="67"/>
                    <a:pt x="8" y="67"/>
                    <a:pt x="8" y="67"/>
                  </a:cubicBezTo>
                  <a:cubicBezTo>
                    <a:pt x="8" y="67"/>
                    <a:pt x="7" y="67"/>
                    <a:pt x="7" y="67"/>
                  </a:cubicBezTo>
                  <a:cubicBezTo>
                    <a:pt x="7" y="67"/>
                    <a:pt x="7" y="68"/>
                    <a:pt x="7" y="68"/>
                  </a:cubicBezTo>
                  <a:cubicBezTo>
                    <a:pt x="7" y="69"/>
                    <a:pt x="6" y="70"/>
                    <a:pt x="5" y="71"/>
                  </a:cubicBezTo>
                  <a:cubicBezTo>
                    <a:pt x="4" y="73"/>
                    <a:pt x="6" y="72"/>
                    <a:pt x="6" y="74"/>
                  </a:cubicBezTo>
                  <a:cubicBezTo>
                    <a:pt x="6" y="74"/>
                    <a:pt x="5" y="75"/>
                    <a:pt x="5" y="76"/>
                  </a:cubicBezTo>
                  <a:cubicBezTo>
                    <a:pt x="5" y="76"/>
                    <a:pt x="7" y="78"/>
                    <a:pt x="7" y="78"/>
                  </a:cubicBezTo>
                  <a:cubicBezTo>
                    <a:pt x="8" y="79"/>
                    <a:pt x="8" y="79"/>
                    <a:pt x="10" y="79"/>
                  </a:cubicBezTo>
                  <a:cubicBezTo>
                    <a:pt x="11" y="80"/>
                    <a:pt x="13" y="82"/>
                    <a:pt x="15" y="83"/>
                  </a:cubicBezTo>
                  <a:cubicBezTo>
                    <a:pt x="17" y="83"/>
                    <a:pt x="18" y="81"/>
                    <a:pt x="19" y="81"/>
                  </a:cubicBezTo>
                  <a:cubicBezTo>
                    <a:pt x="19" y="81"/>
                    <a:pt x="20" y="81"/>
                    <a:pt x="21" y="81"/>
                  </a:cubicBezTo>
                  <a:cubicBezTo>
                    <a:pt x="21" y="81"/>
                    <a:pt x="21" y="81"/>
                    <a:pt x="21" y="82"/>
                  </a:cubicBezTo>
                  <a:cubicBezTo>
                    <a:pt x="21" y="82"/>
                    <a:pt x="21" y="83"/>
                    <a:pt x="21" y="83"/>
                  </a:cubicBezTo>
                  <a:cubicBezTo>
                    <a:pt x="21" y="84"/>
                    <a:pt x="21" y="85"/>
                    <a:pt x="20" y="86"/>
                  </a:cubicBezTo>
                  <a:cubicBezTo>
                    <a:pt x="20" y="87"/>
                    <a:pt x="19" y="87"/>
                    <a:pt x="18" y="88"/>
                  </a:cubicBezTo>
                  <a:cubicBezTo>
                    <a:pt x="17" y="89"/>
                    <a:pt x="18" y="90"/>
                    <a:pt x="17" y="91"/>
                  </a:cubicBezTo>
                  <a:cubicBezTo>
                    <a:pt x="20" y="91"/>
                    <a:pt x="25" y="91"/>
                    <a:pt x="27" y="90"/>
                  </a:cubicBezTo>
                  <a:cubicBezTo>
                    <a:pt x="30" y="88"/>
                    <a:pt x="30" y="85"/>
                    <a:pt x="31" y="83"/>
                  </a:cubicBezTo>
                  <a:cubicBezTo>
                    <a:pt x="32" y="82"/>
                    <a:pt x="34" y="82"/>
                    <a:pt x="35" y="81"/>
                  </a:cubicBezTo>
                  <a:cubicBezTo>
                    <a:pt x="36" y="80"/>
                    <a:pt x="36" y="78"/>
                    <a:pt x="37" y="77"/>
                  </a:cubicBezTo>
                  <a:cubicBezTo>
                    <a:pt x="38" y="76"/>
                    <a:pt x="40" y="75"/>
                    <a:pt x="41" y="74"/>
                  </a:cubicBezTo>
                  <a:cubicBezTo>
                    <a:pt x="43" y="74"/>
                    <a:pt x="45" y="75"/>
                    <a:pt x="47" y="75"/>
                  </a:cubicBezTo>
                  <a:cubicBezTo>
                    <a:pt x="48" y="76"/>
                    <a:pt x="49" y="77"/>
                    <a:pt x="51" y="77"/>
                  </a:cubicBezTo>
                  <a:cubicBezTo>
                    <a:pt x="52" y="77"/>
                    <a:pt x="52" y="76"/>
                    <a:pt x="54" y="77"/>
                  </a:cubicBezTo>
                  <a:cubicBezTo>
                    <a:pt x="57" y="79"/>
                    <a:pt x="59" y="82"/>
                    <a:pt x="62" y="84"/>
                  </a:cubicBezTo>
                  <a:cubicBezTo>
                    <a:pt x="65" y="85"/>
                    <a:pt x="68" y="85"/>
                    <a:pt x="70" y="88"/>
                  </a:cubicBezTo>
                  <a:cubicBezTo>
                    <a:pt x="73" y="91"/>
                    <a:pt x="71" y="96"/>
                    <a:pt x="73" y="99"/>
                  </a:cubicBezTo>
                  <a:cubicBezTo>
                    <a:pt x="73" y="101"/>
                    <a:pt x="75" y="102"/>
                    <a:pt x="76" y="103"/>
                  </a:cubicBezTo>
                  <a:cubicBezTo>
                    <a:pt x="76" y="105"/>
                    <a:pt x="76" y="107"/>
                    <a:pt x="76" y="108"/>
                  </a:cubicBezTo>
                  <a:cubicBezTo>
                    <a:pt x="76" y="109"/>
                    <a:pt x="76" y="111"/>
                    <a:pt x="76" y="112"/>
                  </a:cubicBezTo>
                  <a:cubicBezTo>
                    <a:pt x="77" y="114"/>
                    <a:pt x="79" y="113"/>
                    <a:pt x="80" y="114"/>
                  </a:cubicBezTo>
                  <a:cubicBezTo>
                    <a:pt x="81" y="115"/>
                    <a:pt x="80" y="116"/>
                    <a:pt x="81" y="118"/>
                  </a:cubicBezTo>
                  <a:cubicBezTo>
                    <a:pt x="81" y="119"/>
                    <a:pt x="84" y="119"/>
                    <a:pt x="85" y="120"/>
                  </a:cubicBezTo>
                  <a:cubicBezTo>
                    <a:pt x="86" y="121"/>
                    <a:pt x="87" y="122"/>
                    <a:pt x="88" y="123"/>
                  </a:cubicBezTo>
                  <a:cubicBezTo>
                    <a:pt x="90" y="125"/>
                    <a:pt x="88" y="126"/>
                    <a:pt x="89" y="128"/>
                  </a:cubicBezTo>
                  <a:cubicBezTo>
                    <a:pt x="89" y="130"/>
                    <a:pt x="90" y="129"/>
                    <a:pt x="91" y="129"/>
                  </a:cubicBezTo>
                  <a:cubicBezTo>
                    <a:pt x="93" y="129"/>
                    <a:pt x="94" y="129"/>
                    <a:pt x="96" y="130"/>
                  </a:cubicBezTo>
                  <a:cubicBezTo>
                    <a:pt x="99" y="131"/>
                    <a:pt x="99" y="135"/>
                    <a:pt x="102" y="138"/>
                  </a:cubicBezTo>
                  <a:cubicBezTo>
                    <a:pt x="104" y="140"/>
                    <a:pt x="108" y="140"/>
                    <a:pt x="109" y="143"/>
                  </a:cubicBezTo>
                  <a:cubicBezTo>
                    <a:pt x="110" y="144"/>
                    <a:pt x="110" y="146"/>
                    <a:pt x="111" y="147"/>
                  </a:cubicBezTo>
                  <a:cubicBezTo>
                    <a:pt x="112" y="148"/>
                    <a:pt x="114" y="149"/>
                    <a:pt x="115" y="151"/>
                  </a:cubicBezTo>
                  <a:cubicBezTo>
                    <a:pt x="116" y="152"/>
                    <a:pt x="117" y="154"/>
                    <a:pt x="119" y="154"/>
                  </a:cubicBezTo>
                  <a:cubicBezTo>
                    <a:pt x="120" y="155"/>
                    <a:pt x="121" y="155"/>
                    <a:pt x="122" y="155"/>
                  </a:cubicBezTo>
                  <a:cubicBezTo>
                    <a:pt x="124" y="156"/>
                    <a:pt x="124" y="156"/>
                    <a:pt x="125" y="158"/>
                  </a:cubicBezTo>
                  <a:cubicBezTo>
                    <a:pt x="126" y="159"/>
                    <a:pt x="125" y="159"/>
                    <a:pt x="127" y="159"/>
                  </a:cubicBezTo>
                  <a:cubicBezTo>
                    <a:pt x="129" y="158"/>
                    <a:pt x="130" y="158"/>
                    <a:pt x="132" y="158"/>
                  </a:cubicBezTo>
                  <a:cubicBezTo>
                    <a:pt x="133" y="159"/>
                    <a:pt x="133" y="159"/>
                    <a:pt x="134" y="159"/>
                  </a:cubicBezTo>
                  <a:cubicBezTo>
                    <a:pt x="135" y="160"/>
                    <a:pt x="136" y="159"/>
                    <a:pt x="137" y="159"/>
                  </a:cubicBezTo>
                  <a:cubicBezTo>
                    <a:pt x="142" y="160"/>
                    <a:pt x="143" y="164"/>
                    <a:pt x="144" y="168"/>
                  </a:cubicBezTo>
                  <a:cubicBezTo>
                    <a:pt x="146" y="172"/>
                    <a:pt x="149" y="169"/>
                    <a:pt x="151" y="170"/>
                  </a:cubicBezTo>
                  <a:cubicBezTo>
                    <a:pt x="156" y="172"/>
                    <a:pt x="150" y="174"/>
                    <a:pt x="151" y="175"/>
                  </a:cubicBezTo>
                  <a:cubicBezTo>
                    <a:pt x="154" y="175"/>
                    <a:pt x="158" y="173"/>
                    <a:pt x="161" y="175"/>
                  </a:cubicBezTo>
                  <a:cubicBezTo>
                    <a:pt x="163" y="176"/>
                    <a:pt x="164" y="180"/>
                    <a:pt x="163" y="182"/>
                  </a:cubicBezTo>
                  <a:cubicBezTo>
                    <a:pt x="163" y="186"/>
                    <a:pt x="164" y="186"/>
                    <a:pt x="167" y="188"/>
                  </a:cubicBezTo>
                  <a:cubicBezTo>
                    <a:pt x="169" y="188"/>
                    <a:pt x="172" y="193"/>
                    <a:pt x="174" y="190"/>
                  </a:cubicBezTo>
                  <a:cubicBezTo>
                    <a:pt x="179" y="188"/>
                    <a:pt x="181" y="199"/>
                    <a:pt x="181" y="202"/>
                  </a:cubicBezTo>
                  <a:cubicBezTo>
                    <a:pt x="182" y="204"/>
                    <a:pt x="183" y="205"/>
                    <a:pt x="184" y="207"/>
                  </a:cubicBezTo>
                  <a:cubicBezTo>
                    <a:pt x="184" y="209"/>
                    <a:pt x="184" y="212"/>
                    <a:pt x="185" y="214"/>
                  </a:cubicBezTo>
                  <a:cubicBezTo>
                    <a:pt x="186" y="216"/>
                    <a:pt x="190" y="220"/>
                    <a:pt x="187" y="223"/>
                  </a:cubicBezTo>
                  <a:cubicBezTo>
                    <a:pt x="186" y="224"/>
                    <a:pt x="184" y="223"/>
                    <a:pt x="182" y="224"/>
                  </a:cubicBezTo>
                  <a:cubicBezTo>
                    <a:pt x="182" y="224"/>
                    <a:pt x="181" y="225"/>
                    <a:pt x="180" y="226"/>
                  </a:cubicBezTo>
                  <a:cubicBezTo>
                    <a:pt x="180" y="227"/>
                    <a:pt x="181" y="226"/>
                    <a:pt x="181" y="227"/>
                  </a:cubicBezTo>
                  <a:cubicBezTo>
                    <a:pt x="182" y="229"/>
                    <a:pt x="182" y="230"/>
                    <a:pt x="181" y="232"/>
                  </a:cubicBezTo>
                  <a:cubicBezTo>
                    <a:pt x="180" y="234"/>
                    <a:pt x="179" y="234"/>
                    <a:pt x="176" y="235"/>
                  </a:cubicBezTo>
                  <a:cubicBezTo>
                    <a:pt x="177" y="237"/>
                    <a:pt x="177" y="240"/>
                    <a:pt x="178" y="242"/>
                  </a:cubicBezTo>
                  <a:cubicBezTo>
                    <a:pt x="179" y="244"/>
                    <a:pt x="181" y="244"/>
                    <a:pt x="183" y="243"/>
                  </a:cubicBezTo>
                  <a:cubicBezTo>
                    <a:pt x="184" y="243"/>
                    <a:pt x="184" y="243"/>
                    <a:pt x="185" y="242"/>
                  </a:cubicBezTo>
                  <a:cubicBezTo>
                    <a:pt x="186" y="241"/>
                    <a:pt x="186" y="239"/>
                    <a:pt x="187" y="238"/>
                  </a:cubicBezTo>
                  <a:cubicBezTo>
                    <a:pt x="188" y="236"/>
                    <a:pt x="190" y="235"/>
                    <a:pt x="192" y="233"/>
                  </a:cubicBezTo>
                  <a:cubicBezTo>
                    <a:pt x="194" y="232"/>
                    <a:pt x="195" y="230"/>
                    <a:pt x="195" y="227"/>
                  </a:cubicBezTo>
                  <a:cubicBezTo>
                    <a:pt x="195" y="224"/>
                    <a:pt x="194" y="222"/>
                    <a:pt x="197" y="220"/>
                  </a:cubicBezTo>
                  <a:cubicBezTo>
                    <a:pt x="199" y="219"/>
                    <a:pt x="201" y="219"/>
                    <a:pt x="203" y="219"/>
                  </a:cubicBezTo>
                  <a:cubicBezTo>
                    <a:pt x="205" y="219"/>
                    <a:pt x="207" y="219"/>
                    <a:pt x="207" y="217"/>
                  </a:cubicBezTo>
                  <a:cubicBezTo>
                    <a:pt x="207" y="214"/>
                    <a:pt x="206" y="211"/>
                    <a:pt x="206" y="208"/>
                  </a:cubicBezTo>
                  <a:cubicBezTo>
                    <a:pt x="206" y="206"/>
                    <a:pt x="206" y="206"/>
                    <a:pt x="203" y="205"/>
                  </a:cubicBezTo>
                  <a:cubicBezTo>
                    <a:pt x="201" y="203"/>
                    <a:pt x="200" y="202"/>
                    <a:pt x="197" y="201"/>
                  </a:cubicBezTo>
                  <a:cubicBezTo>
                    <a:pt x="195" y="201"/>
                    <a:pt x="192" y="200"/>
                    <a:pt x="193" y="197"/>
                  </a:cubicBezTo>
                  <a:cubicBezTo>
                    <a:pt x="193" y="196"/>
                    <a:pt x="194" y="195"/>
                    <a:pt x="195" y="194"/>
                  </a:cubicBezTo>
                  <a:cubicBezTo>
                    <a:pt x="196" y="192"/>
                    <a:pt x="195" y="192"/>
                    <a:pt x="195" y="191"/>
                  </a:cubicBezTo>
                  <a:cubicBezTo>
                    <a:pt x="195" y="190"/>
                    <a:pt x="196" y="189"/>
                    <a:pt x="197" y="188"/>
                  </a:cubicBezTo>
                  <a:cubicBezTo>
                    <a:pt x="197" y="187"/>
                    <a:pt x="198" y="186"/>
                    <a:pt x="198" y="184"/>
                  </a:cubicBezTo>
                  <a:cubicBezTo>
                    <a:pt x="199" y="183"/>
                    <a:pt x="200" y="182"/>
                    <a:pt x="201" y="181"/>
                  </a:cubicBezTo>
                  <a:cubicBezTo>
                    <a:pt x="202" y="181"/>
                    <a:pt x="202" y="179"/>
                    <a:pt x="203" y="178"/>
                  </a:cubicBezTo>
                  <a:cubicBezTo>
                    <a:pt x="204" y="177"/>
                    <a:pt x="207" y="177"/>
                    <a:pt x="209" y="179"/>
                  </a:cubicBezTo>
                  <a:cubicBezTo>
                    <a:pt x="208" y="179"/>
                    <a:pt x="207" y="179"/>
                    <a:pt x="208" y="180"/>
                  </a:cubicBezTo>
                  <a:cubicBezTo>
                    <a:pt x="208" y="181"/>
                    <a:pt x="210" y="182"/>
                    <a:pt x="210" y="182"/>
                  </a:cubicBezTo>
                  <a:cubicBezTo>
                    <a:pt x="212" y="183"/>
                    <a:pt x="215" y="183"/>
                    <a:pt x="217" y="183"/>
                  </a:cubicBezTo>
                  <a:cubicBezTo>
                    <a:pt x="218" y="183"/>
                    <a:pt x="220" y="183"/>
                    <a:pt x="221" y="184"/>
                  </a:cubicBezTo>
                  <a:cubicBezTo>
                    <a:pt x="222" y="185"/>
                    <a:pt x="222" y="187"/>
                    <a:pt x="222" y="187"/>
                  </a:cubicBezTo>
                  <a:cubicBezTo>
                    <a:pt x="223" y="190"/>
                    <a:pt x="224" y="192"/>
                    <a:pt x="225" y="194"/>
                  </a:cubicBezTo>
                  <a:cubicBezTo>
                    <a:pt x="227" y="195"/>
                    <a:pt x="229" y="197"/>
                    <a:pt x="230" y="196"/>
                  </a:cubicBezTo>
                  <a:cubicBezTo>
                    <a:pt x="231" y="195"/>
                    <a:pt x="231" y="193"/>
                    <a:pt x="232" y="192"/>
                  </a:cubicBezTo>
                  <a:cubicBezTo>
                    <a:pt x="232" y="191"/>
                    <a:pt x="233" y="190"/>
                    <a:pt x="233" y="189"/>
                  </a:cubicBezTo>
                  <a:cubicBezTo>
                    <a:pt x="232" y="183"/>
                    <a:pt x="227" y="181"/>
                    <a:pt x="224" y="177"/>
                  </a:cubicBezTo>
                  <a:cubicBezTo>
                    <a:pt x="223" y="175"/>
                    <a:pt x="222" y="174"/>
                    <a:pt x="219" y="173"/>
                  </a:cubicBezTo>
                  <a:cubicBezTo>
                    <a:pt x="217" y="172"/>
                    <a:pt x="215" y="172"/>
                    <a:pt x="213" y="170"/>
                  </a:cubicBezTo>
                  <a:cubicBezTo>
                    <a:pt x="210" y="168"/>
                    <a:pt x="208" y="166"/>
                    <a:pt x="206" y="164"/>
                  </a:cubicBezTo>
                  <a:cubicBezTo>
                    <a:pt x="203" y="163"/>
                    <a:pt x="201" y="162"/>
                    <a:pt x="198" y="161"/>
                  </a:cubicBezTo>
                  <a:cubicBezTo>
                    <a:pt x="196" y="160"/>
                    <a:pt x="193" y="159"/>
                    <a:pt x="191" y="158"/>
                  </a:cubicBezTo>
                  <a:cubicBezTo>
                    <a:pt x="189" y="156"/>
                    <a:pt x="186" y="156"/>
                    <a:pt x="184" y="154"/>
                  </a:cubicBezTo>
                  <a:cubicBezTo>
                    <a:pt x="182" y="153"/>
                    <a:pt x="181" y="150"/>
                    <a:pt x="182" y="148"/>
                  </a:cubicBezTo>
                  <a:cubicBezTo>
                    <a:pt x="184" y="147"/>
                    <a:pt x="186" y="147"/>
                    <a:pt x="187" y="146"/>
                  </a:cubicBezTo>
                  <a:cubicBezTo>
                    <a:pt x="189" y="145"/>
                    <a:pt x="187" y="142"/>
                    <a:pt x="186" y="142"/>
                  </a:cubicBezTo>
                  <a:cubicBezTo>
                    <a:pt x="185" y="141"/>
                    <a:pt x="182" y="142"/>
                    <a:pt x="181" y="142"/>
                  </a:cubicBezTo>
                  <a:cubicBezTo>
                    <a:pt x="178" y="142"/>
                    <a:pt x="175" y="142"/>
                    <a:pt x="172" y="142"/>
                  </a:cubicBezTo>
                  <a:cubicBezTo>
                    <a:pt x="168" y="142"/>
                    <a:pt x="166" y="141"/>
                    <a:pt x="163" y="139"/>
                  </a:cubicBezTo>
                  <a:cubicBezTo>
                    <a:pt x="162" y="138"/>
                    <a:pt x="160" y="138"/>
                    <a:pt x="160" y="137"/>
                  </a:cubicBezTo>
                  <a:cubicBezTo>
                    <a:pt x="159" y="136"/>
                    <a:pt x="159" y="135"/>
                    <a:pt x="158" y="134"/>
                  </a:cubicBezTo>
                  <a:cubicBezTo>
                    <a:pt x="155" y="133"/>
                    <a:pt x="153" y="131"/>
                    <a:pt x="151" y="129"/>
                  </a:cubicBezTo>
                  <a:cubicBezTo>
                    <a:pt x="147" y="125"/>
                    <a:pt x="144" y="120"/>
                    <a:pt x="142" y="114"/>
                  </a:cubicBezTo>
                  <a:cubicBezTo>
                    <a:pt x="141" y="111"/>
                    <a:pt x="140" y="108"/>
                    <a:pt x="140" y="106"/>
                  </a:cubicBezTo>
                  <a:cubicBezTo>
                    <a:pt x="139" y="103"/>
                    <a:pt x="139" y="100"/>
                    <a:pt x="136" y="98"/>
                  </a:cubicBezTo>
                  <a:cubicBezTo>
                    <a:pt x="134" y="96"/>
                    <a:pt x="131" y="95"/>
                    <a:pt x="129" y="93"/>
                  </a:cubicBezTo>
                  <a:cubicBezTo>
                    <a:pt x="127" y="91"/>
                    <a:pt x="125" y="89"/>
                    <a:pt x="123" y="88"/>
                  </a:cubicBezTo>
                  <a:cubicBezTo>
                    <a:pt x="121" y="86"/>
                    <a:pt x="118" y="86"/>
                    <a:pt x="116" y="84"/>
                  </a:cubicBezTo>
                  <a:cubicBezTo>
                    <a:pt x="114" y="82"/>
                    <a:pt x="112" y="79"/>
                    <a:pt x="112" y="77"/>
                  </a:cubicBezTo>
                  <a:cubicBezTo>
                    <a:pt x="111" y="74"/>
                    <a:pt x="111" y="71"/>
                    <a:pt x="111" y="68"/>
                  </a:cubicBezTo>
                  <a:cubicBezTo>
                    <a:pt x="110" y="66"/>
                    <a:pt x="110" y="64"/>
                    <a:pt x="112" y="64"/>
                  </a:cubicBezTo>
                  <a:cubicBezTo>
                    <a:pt x="112" y="63"/>
                    <a:pt x="113" y="62"/>
                    <a:pt x="113" y="62"/>
                  </a:cubicBezTo>
                  <a:cubicBezTo>
                    <a:pt x="114" y="62"/>
                    <a:pt x="114" y="63"/>
                    <a:pt x="114" y="63"/>
                  </a:cubicBezTo>
                  <a:cubicBezTo>
                    <a:pt x="116" y="62"/>
                    <a:pt x="116" y="59"/>
                    <a:pt x="114" y="58"/>
                  </a:cubicBezTo>
                  <a:cubicBezTo>
                    <a:pt x="113" y="57"/>
                    <a:pt x="112" y="57"/>
                    <a:pt x="112" y="55"/>
                  </a:cubicBezTo>
                  <a:cubicBezTo>
                    <a:pt x="111" y="55"/>
                    <a:pt x="111" y="53"/>
                    <a:pt x="111" y="53"/>
                  </a:cubicBezTo>
                  <a:cubicBezTo>
                    <a:pt x="110" y="53"/>
                    <a:pt x="109" y="54"/>
                    <a:pt x="109" y="53"/>
                  </a:cubicBezTo>
                  <a:cubicBezTo>
                    <a:pt x="108" y="53"/>
                    <a:pt x="109" y="50"/>
                    <a:pt x="109" y="50"/>
                  </a:cubicBezTo>
                  <a:cubicBezTo>
                    <a:pt x="110" y="47"/>
                    <a:pt x="112" y="43"/>
                    <a:pt x="115" y="44"/>
                  </a:cubicBezTo>
                  <a:cubicBezTo>
                    <a:pt x="115" y="44"/>
                    <a:pt x="114" y="45"/>
                    <a:pt x="114" y="45"/>
                  </a:cubicBezTo>
                  <a:cubicBezTo>
                    <a:pt x="116" y="46"/>
                    <a:pt x="119" y="44"/>
                    <a:pt x="120" y="43"/>
                  </a:cubicBezTo>
                  <a:cubicBezTo>
                    <a:pt x="121" y="42"/>
                    <a:pt x="123" y="42"/>
                    <a:pt x="124" y="41"/>
                  </a:cubicBezTo>
                  <a:cubicBezTo>
                    <a:pt x="124" y="41"/>
                    <a:pt x="126" y="41"/>
                    <a:pt x="126" y="41"/>
                  </a:cubicBezTo>
                  <a:cubicBezTo>
                    <a:pt x="128" y="39"/>
                    <a:pt x="126" y="37"/>
                    <a:pt x="129" y="37"/>
                  </a:cubicBezTo>
                  <a:cubicBezTo>
                    <a:pt x="130" y="38"/>
                    <a:pt x="133" y="38"/>
                    <a:pt x="132" y="40"/>
                  </a:cubicBezTo>
                  <a:cubicBezTo>
                    <a:pt x="134" y="39"/>
                    <a:pt x="135" y="37"/>
                    <a:pt x="136" y="37"/>
                  </a:cubicBezTo>
                  <a:cubicBezTo>
                    <a:pt x="137" y="35"/>
                    <a:pt x="138" y="34"/>
                    <a:pt x="137" y="32"/>
                  </a:cubicBezTo>
                  <a:close/>
                  <a:moveTo>
                    <a:pt x="61" y="173"/>
                  </a:moveTo>
                  <a:cubicBezTo>
                    <a:pt x="61" y="172"/>
                    <a:pt x="61" y="170"/>
                    <a:pt x="60" y="169"/>
                  </a:cubicBezTo>
                  <a:cubicBezTo>
                    <a:pt x="59" y="168"/>
                    <a:pt x="59" y="168"/>
                    <a:pt x="58" y="167"/>
                  </a:cubicBezTo>
                  <a:cubicBezTo>
                    <a:pt x="58" y="166"/>
                    <a:pt x="59" y="165"/>
                    <a:pt x="59" y="164"/>
                  </a:cubicBezTo>
                  <a:cubicBezTo>
                    <a:pt x="57" y="165"/>
                    <a:pt x="58" y="162"/>
                    <a:pt x="56" y="163"/>
                  </a:cubicBezTo>
                  <a:cubicBezTo>
                    <a:pt x="56" y="162"/>
                    <a:pt x="58" y="160"/>
                    <a:pt x="56" y="159"/>
                  </a:cubicBezTo>
                  <a:cubicBezTo>
                    <a:pt x="55" y="159"/>
                    <a:pt x="55" y="161"/>
                    <a:pt x="54" y="161"/>
                  </a:cubicBezTo>
                  <a:cubicBezTo>
                    <a:pt x="54" y="160"/>
                    <a:pt x="52" y="159"/>
                    <a:pt x="51" y="159"/>
                  </a:cubicBezTo>
                  <a:cubicBezTo>
                    <a:pt x="50" y="159"/>
                    <a:pt x="49" y="161"/>
                    <a:pt x="48" y="162"/>
                  </a:cubicBezTo>
                  <a:cubicBezTo>
                    <a:pt x="47" y="163"/>
                    <a:pt x="46" y="164"/>
                    <a:pt x="45" y="165"/>
                  </a:cubicBezTo>
                  <a:cubicBezTo>
                    <a:pt x="44" y="166"/>
                    <a:pt x="42" y="168"/>
                    <a:pt x="41" y="167"/>
                  </a:cubicBezTo>
                  <a:cubicBezTo>
                    <a:pt x="39" y="169"/>
                    <a:pt x="36" y="171"/>
                    <a:pt x="33" y="169"/>
                  </a:cubicBezTo>
                  <a:cubicBezTo>
                    <a:pt x="31" y="166"/>
                    <a:pt x="35" y="164"/>
                    <a:pt x="34" y="162"/>
                  </a:cubicBezTo>
                  <a:cubicBezTo>
                    <a:pt x="31" y="163"/>
                    <a:pt x="31" y="166"/>
                    <a:pt x="31" y="168"/>
                  </a:cubicBezTo>
                  <a:cubicBezTo>
                    <a:pt x="31" y="170"/>
                    <a:pt x="30" y="171"/>
                    <a:pt x="31" y="172"/>
                  </a:cubicBezTo>
                  <a:cubicBezTo>
                    <a:pt x="31" y="173"/>
                    <a:pt x="30" y="176"/>
                    <a:pt x="31" y="176"/>
                  </a:cubicBezTo>
                  <a:cubicBezTo>
                    <a:pt x="32" y="175"/>
                    <a:pt x="34" y="177"/>
                    <a:pt x="35" y="178"/>
                  </a:cubicBezTo>
                  <a:cubicBezTo>
                    <a:pt x="35" y="180"/>
                    <a:pt x="34" y="182"/>
                    <a:pt x="36" y="182"/>
                  </a:cubicBezTo>
                  <a:cubicBezTo>
                    <a:pt x="37" y="184"/>
                    <a:pt x="37" y="187"/>
                    <a:pt x="36" y="189"/>
                  </a:cubicBezTo>
                  <a:cubicBezTo>
                    <a:pt x="36" y="190"/>
                    <a:pt x="35" y="190"/>
                    <a:pt x="35" y="191"/>
                  </a:cubicBezTo>
                  <a:cubicBezTo>
                    <a:pt x="34" y="192"/>
                    <a:pt x="35" y="194"/>
                    <a:pt x="36" y="194"/>
                  </a:cubicBezTo>
                  <a:cubicBezTo>
                    <a:pt x="36" y="194"/>
                    <a:pt x="36" y="194"/>
                    <a:pt x="37" y="193"/>
                  </a:cubicBezTo>
                  <a:cubicBezTo>
                    <a:pt x="37" y="194"/>
                    <a:pt x="38" y="195"/>
                    <a:pt x="38" y="195"/>
                  </a:cubicBezTo>
                  <a:cubicBezTo>
                    <a:pt x="38" y="196"/>
                    <a:pt x="37" y="197"/>
                    <a:pt x="37" y="198"/>
                  </a:cubicBezTo>
                  <a:cubicBezTo>
                    <a:pt x="37" y="198"/>
                    <a:pt x="36" y="198"/>
                    <a:pt x="36" y="198"/>
                  </a:cubicBezTo>
                  <a:cubicBezTo>
                    <a:pt x="36" y="199"/>
                    <a:pt x="36" y="200"/>
                    <a:pt x="36" y="202"/>
                  </a:cubicBezTo>
                  <a:cubicBezTo>
                    <a:pt x="35" y="203"/>
                    <a:pt x="35" y="203"/>
                    <a:pt x="35" y="204"/>
                  </a:cubicBezTo>
                  <a:cubicBezTo>
                    <a:pt x="34" y="206"/>
                    <a:pt x="34" y="210"/>
                    <a:pt x="35" y="212"/>
                  </a:cubicBezTo>
                  <a:cubicBezTo>
                    <a:pt x="35" y="214"/>
                    <a:pt x="37" y="214"/>
                    <a:pt x="38" y="216"/>
                  </a:cubicBezTo>
                  <a:cubicBezTo>
                    <a:pt x="39" y="217"/>
                    <a:pt x="39" y="220"/>
                    <a:pt x="40" y="219"/>
                  </a:cubicBezTo>
                  <a:cubicBezTo>
                    <a:pt x="41" y="218"/>
                    <a:pt x="42" y="219"/>
                    <a:pt x="43" y="219"/>
                  </a:cubicBezTo>
                  <a:cubicBezTo>
                    <a:pt x="44" y="219"/>
                    <a:pt x="44" y="219"/>
                    <a:pt x="45" y="218"/>
                  </a:cubicBezTo>
                  <a:cubicBezTo>
                    <a:pt x="48" y="216"/>
                    <a:pt x="47" y="213"/>
                    <a:pt x="48" y="210"/>
                  </a:cubicBezTo>
                  <a:cubicBezTo>
                    <a:pt x="49" y="210"/>
                    <a:pt x="51" y="212"/>
                    <a:pt x="51" y="211"/>
                  </a:cubicBezTo>
                  <a:cubicBezTo>
                    <a:pt x="54" y="211"/>
                    <a:pt x="54" y="213"/>
                    <a:pt x="56" y="213"/>
                  </a:cubicBezTo>
                  <a:cubicBezTo>
                    <a:pt x="58" y="214"/>
                    <a:pt x="57" y="213"/>
                    <a:pt x="58" y="211"/>
                  </a:cubicBezTo>
                  <a:cubicBezTo>
                    <a:pt x="58" y="210"/>
                    <a:pt x="59" y="209"/>
                    <a:pt x="59" y="208"/>
                  </a:cubicBezTo>
                  <a:cubicBezTo>
                    <a:pt x="59" y="205"/>
                    <a:pt x="59" y="203"/>
                    <a:pt x="59" y="201"/>
                  </a:cubicBezTo>
                  <a:cubicBezTo>
                    <a:pt x="60" y="197"/>
                    <a:pt x="62" y="192"/>
                    <a:pt x="60" y="187"/>
                  </a:cubicBezTo>
                  <a:cubicBezTo>
                    <a:pt x="58" y="183"/>
                    <a:pt x="62" y="183"/>
                    <a:pt x="62" y="179"/>
                  </a:cubicBezTo>
                  <a:cubicBezTo>
                    <a:pt x="63" y="178"/>
                    <a:pt x="62" y="175"/>
                    <a:pt x="61" y="173"/>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1" name="Freeform 40">
              <a:extLst>
                <a:ext uri="{FF2B5EF4-FFF2-40B4-BE49-F238E27FC236}">
                  <a16:creationId xmlns:a16="http://schemas.microsoft.com/office/drawing/2014/main" id="{2AD4CB67-99B5-7DD1-AF29-CB1B2D51D5AF}"/>
                </a:ext>
              </a:extLst>
            </p:cNvPr>
            <p:cNvSpPr>
              <a:spLocks/>
            </p:cNvSpPr>
            <p:nvPr/>
          </p:nvSpPr>
          <p:spPr bwMode="auto">
            <a:xfrm>
              <a:off x="7648575" y="3941763"/>
              <a:ext cx="339725" cy="487362"/>
            </a:xfrm>
            <a:custGeom>
              <a:avLst/>
              <a:gdLst>
                <a:gd name="T0" fmla="*/ 86 w 89"/>
                <a:gd name="T1" fmla="*/ 65 h 128"/>
                <a:gd name="T2" fmla="*/ 84 w 89"/>
                <a:gd name="T3" fmla="*/ 52 h 128"/>
                <a:gd name="T4" fmla="*/ 84 w 89"/>
                <a:gd name="T5" fmla="*/ 43 h 128"/>
                <a:gd name="T6" fmla="*/ 77 w 89"/>
                <a:gd name="T7" fmla="*/ 44 h 128"/>
                <a:gd name="T8" fmla="*/ 73 w 89"/>
                <a:gd name="T9" fmla="*/ 39 h 128"/>
                <a:gd name="T10" fmla="*/ 67 w 89"/>
                <a:gd name="T11" fmla="*/ 33 h 128"/>
                <a:gd name="T12" fmla="*/ 66 w 89"/>
                <a:gd name="T13" fmla="*/ 37 h 128"/>
                <a:gd name="T14" fmla="*/ 62 w 89"/>
                <a:gd name="T15" fmla="*/ 40 h 128"/>
                <a:gd name="T16" fmla="*/ 58 w 89"/>
                <a:gd name="T17" fmla="*/ 40 h 128"/>
                <a:gd name="T18" fmla="*/ 51 w 89"/>
                <a:gd name="T19" fmla="*/ 36 h 128"/>
                <a:gd name="T20" fmla="*/ 47 w 89"/>
                <a:gd name="T21" fmla="*/ 31 h 128"/>
                <a:gd name="T22" fmla="*/ 51 w 89"/>
                <a:gd name="T23" fmla="*/ 26 h 128"/>
                <a:gd name="T24" fmla="*/ 51 w 89"/>
                <a:gd name="T25" fmla="*/ 22 h 128"/>
                <a:gd name="T26" fmla="*/ 57 w 89"/>
                <a:gd name="T27" fmla="*/ 19 h 128"/>
                <a:gd name="T28" fmla="*/ 61 w 89"/>
                <a:gd name="T29" fmla="*/ 14 h 128"/>
                <a:gd name="T30" fmla="*/ 65 w 89"/>
                <a:gd name="T31" fmla="*/ 9 h 128"/>
                <a:gd name="T32" fmla="*/ 64 w 89"/>
                <a:gd name="T33" fmla="*/ 2 h 128"/>
                <a:gd name="T34" fmla="*/ 58 w 89"/>
                <a:gd name="T35" fmla="*/ 9 h 128"/>
                <a:gd name="T36" fmla="*/ 56 w 89"/>
                <a:gd name="T37" fmla="*/ 6 h 128"/>
                <a:gd name="T38" fmla="*/ 52 w 89"/>
                <a:gd name="T39" fmla="*/ 6 h 128"/>
                <a:gd name="T40" fmla="*/ 43 w 89"/>
                <a:gd name="T41" fmla="*/ 15 h 128"/>
                <a:gd name="T42" fmla="*/ 37 w 89"/>
                <a:gd name="T43" fmla="*/ 19 h 128"/>
                <a:gd name="T44" fmla="*/ 42 w 89"/>
                <a:gd name="T45" fmla="*/ 25 h 128"/>
                <a:gd name="T46" fmla="*/ 39 w 89"/>
                <a:gd name="T47" fmla="*/ 35 h 128"/>
                <a:gd name="T48" fmla="*/ 33 w 89"/>
                <a:gd name="T49" fmla="*/ 36 h 128"/>
                <a:gd name="T50" fmla="*/ 22 w 89"/>
                <a:gd name="T51" fmla="*/ 35 h 128"/>
                <a:gd name="T52" fmla="*/ 11 w 89"/>
                <a:gd name="T53" fmla="*/ 35 h 128"/>
                <a:gd name="T54" fmla="*/ 13 w 89"/>
                <a:gd name="T55" fmla="*/ 44 h 128"/>
                <a:gd name="T56" fmla="*/ 19 w 89"/>
                <a:gd name="T57" fmla="*/ 51 h 128"/>
                <a:gd name="T58" fmla="*/ 15 w 89"/>
                <a:gd name="T59" fmla="*/ 58 h 128"/>
                <a:gd name="T60" fmla="*/ 9 w 89"/>
                <a:gd name="T61" fmla="*/ 59 h 128"/>
                <a:gd name="T62" fmla="*/ 9 w 89"/>
                <a:gd name="T63" fmla="*/ 65 h 128"/>
                <a:gd name="T64" fmla="*/ 13 w 89"/>
                <a:gd name="T65" fmla="*/ 68 h 128"/>
                <a:gd name="T66" fmla="*/ 26 w 89"/>
                <a:gd name="T67" fmla="*/ 70 h 128"/>
                <a:gd name="T68" fmla="*/ 29 w 89"/>
                <a:gd name="T69" fmla="*/ 73 h 128"/>
                <a:gd name="T70" fmla="*/ 21 w 89"/>
                <a:gd name="T71" fmla="*/ 83 h 128"/>
                <a:gd name="T72" fmla="*/ 12 w 89"/>
                <a:gd name="T73" fmla="*/ 92 h 128"/>
                <a:gd name="T74" fmla="*/ 28 w 89"/>
                <a:gd name="T75" fmla="*/ 89 h 128"/>
                <a:gd name="T76" fmla="*/ 24 w 89"/>
                <a:gd name="T77" fmla="*/ 92 h 128"/>
                <a:gd name="T78" fmla="*/ 14 w 89"/>
                <a:gd name="T79" fmla="*/ 99 h 128"/>
                <a:gd name="T80" fmla="*/ 9 w 89"/>
                <a:gd name="T81" fmla="*/ 101 h 128"/>
                <a:gd name="T82" fmla="*/ 8 w 89"/>
                <a:gd name="T83" fmla="*/ 106 h 128"/>
                <a:gd name="T84" fmla="*/ 5 w 89"/>
                <a:gd name="T85" fmla="*/ 112 h 128"/>
                <a:gd name="T86" fmla="*/ 7 w 89"/>
                <a:gd name="T87" fmla="*/ 116 h 128"/>
                <a:gd name="T88" fmla="*/ 9 w 89"/>
                <a:gd name="T89" fmla="*/ 122 h 128"/>
                <a:gd name="T90" fmla="*/ 15 w 89"/>
                <a:gd name="T91" fmla="*/ 123 h 128"/>
                <a:gd name="T92" fmla="*/ 16 w 89"/>
                <a:gd name="T93" fmla="*/ 127 h 128"/>
                <a:gd name="T94" fmla="*/ 27 w 89"/>
                <a:gd name="T95" fmla="*/ 125 h 128"/>
                <a:gd name="T96" fmla="*/ 35 w 89"/>
                <a:gd name="T97" fmla="*/ 123 h 128"/>
                <a:gd name="T98" fmla="*/ 43 w 89"/>
                <a:gd name="T99" fmla="*/ 118 h 128"/>
                <a:gd name="T100" fmla="*/ 50 w 89"/>
                <a:gd name="T101" fmla="*/ 114 h 128"/>
                <a:gd name="T102" fmla="*/ 66 w 89"/>
                <a:gd name="T103" fmla="*/ 106 h 128"/>
                <a:gd name="T104" fmla="*/ 72 w 89"/>
                <a:gd name="T105" fmla="*/ 104 h 128"/>
                <a:gd name="T106" fmla="*/ 83 w 89"/>
                <a:gd name="T107" fmla="*/ 95 h 128"/>
                <a:gd name="T108" fmla="*/ 86 w 89"/>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 h="128">
                  <a:moveTo>
                    <a:pt x="87" y="74"/>
                  </a:moveTo>
                  <a:cubicBezTo>
                    <a:pt x="87" y="73"/>
                    <a:pt x="87" y="71"/>
                    <a:pt x="87" y="70"/>
                  </a:cubicBezTo>
                  <a:cubicBezTo>
                    <a:pt x="86" y="69"/>
                    <a:pt x="85" y="69"/>
                    <a:pt x="85" y="68"/>
                  </a:cubicBezTo>
                  <a:cubicBezTo>
                    <a:pt x="85" y="66"/>
                    <a:pt x="85" y="66"/>
                    <a:pt x="86" y="65"/>
                  </a:cubicBezTo>
                  <a:cubicBezTo>
                    <a:pt x="86" y="64"/>
                    <a:pt x="85" y="64"/>
                    <a:pt x="85" y="63"/>
                  </a:cubicBezTo>
                  <a:cubicBezTo>
                    <a:pt x="85" y="62"/>
                    <a:pt x="87" y="62"/>
                    <a:pt x="87" y="60"/>
                  </a:cubicBezTo>
                  <a:cubicBezTo>
                    <a:pt x="87" y="59"/>
                    <a:pt x="85" y="58"/>
                    <a:pt x="85" y="57"/>
                  </a:cubicBezTo>
                  <a:cubicBezTo>
                    <a:pt x="84" y="55"/>
                    <a:pt x="85" y="54"/>
                    <a:pt x="84" y="52"/>
                  </a:cubicBezTo>
                  <a:cubicBezTo>
                    <a:pt x="84" y="50"/>
                    <a:pt x="83" y="51"/>
                    <a:pt x="82" y="49"/>
                  </a:cubicBezTo>
                  <a:cubicBezTo>
                    <a:pt x="81" y="48"/>
                    <a:pt x="80" y="46"/>
                    <a:pt x="82" y="45"/>
                  </a:cubicBezTo>
                  <a:cubicBezTo>
                    <a:pt x="83" y="44"/>
                    <a:pt x="84" y="46"/>
                    <a:pt x="86" y="46"/>
                  </a:cubicBezTo>
                  <a:cubicBezTo>
                    <a:pt x="86" y="45"/>
                    <a:pt x="84" y="43"/>
                    <a:pt x="84" y="43"/>
                  </a:cubicBezTo>
                  <a:cubicBezTo>
                    <a:pt x="83" y="42"/>
                    <a:pt x="83" y="42"/>
                    <a:pt x="82" y="42"/>
                  </a:cubicBezTo>
                  <a:cubicBezTo>
                    <a:pt x="82" y="44"/>
                    <a:pt x="82" y="44"/>
                    <a:pt x="82" y="44"/>
                  </a:cubicBezTo>
                  <a:cubicBezTo>
                    <a:pt x="79" y="43"/>
                    <a:pt x="79" y="43"/>
                    <a:pt x="79" y="43"/>
                  </a:cubicBezTo>
                  <a:cubicBezTo>
                    <a:pt x="77" y="44"/>
                    <a:pt x="77" y="44"/>
                    <a:pt x="77" y="44"/>
                  </a:cubicBezTo>
                  <a:cubicBezTo>
                    <a:pt x="75" y="43"/>
                    <a:pt x="75" y="43"/>
                    <a:pt x="75" y="43"/>
                  </a:cubicBezTo>
                  <a:cubicBezTo>
                    <a:pt x="76" y="40"/>
                    <a:pt x="76" y="40"/>
                    <a:pt x="76" y="40"/>
                  </a:cubicBezTo>
                  <a:cubicBezTo>
                    <a:pt x="75" y="39"/>
                    <a:pt x="75" y="39"/>
                    <a:pt x="75" y="39"/>
                  </a:cubicBezTo>
                  <a:cubicBezTo>
                    <a:pt x="73" y="39"/>
                    <a:pt x="73" y="39"/>
                    <a:pt x="73" y="39"/>
                  </a:cubicBezTo>
                  <a:cubicBezTo>
                    <a:pt x="73" y="37"/>
                    <a:pt x="72" y="35"/>
                    <a:pt x="72" y="34"/>
                  </a:cubicBezTo>
                  <a:cubicBezTo>
                    <a:pt x="70" y="32"/>
                    <a:pt x="70" y="32"/>
                    <a:pt x="70" y="32"/>
                  </a:cubicBezTo>
                  <a:cubicBezTo>
                    <a:pt x="68" y="31"/>
                    <a:pt x="68" y="31"/>
                    <a:pt x="68" y="31"/>
                  </a:cubicBezTo>
                  <a:cubicBezTo>
                    <a:pt x="67" y="33"/>
                    <a:pt x="67" y="33"/>
                    <a:pt x="67" y="33"/>
                  </a:cubicBezTo>
                  <a:cubicBezTo>
                    <a:pt x="65" y="34"/>
                    <a:pt x="65" y="34"/>
                    <a:pt x="65" y="34"/>
                  </a:cubicBezTo>
                  <a:cubicBezTo>
                    <a:pt x="65" y="35"/>
                    <a:pt x="65" y="35"/>
                    <a:pt x="65" y="35"/>
                  </a:cubicBezTo>
                  <a:cubicBezTo>
                    <a:pt x="66" y="36"/>
                    <a:pt x="66" y="36"/>
                    <a:pt x="66" y="36"/>
                  </a:cubicBezTo>
                  <a:cubicBezTo>
                    <a:pt x="66" y="37"/>
                    <a:pt x="66" y="37"/>
                    <a:pt x="66" y="37"/>
                  </a:cubicBezTo>
                  <a:cubicBezTo>
                    <a:pt x="64" y="38"/>
                    <a:pt x="64" y="38"/>
                    <a:pt x="64" y="38"/>
                  </a:cubicBezTo>
                  <a:cubicBezTo>
                    <a:pt x="63" y="40"/>
                    <a:pt x="63" y="40"/>
                    <a:pt x="63" y="40"/>
                  </a:cubicBezTo>
                  <a:cubicBezTo>
                    <a:pt x="63" y="39"/>
                    <a:pt x="63" y="39"/>
                    <a:pt x="63" y="39"/>
                  </a:cubicBezTo>
                  <a:cubicBezTo>
                    <a:pt x="62" y="40"/>
                    <a:pt x="62" y="40"/>
                    <a:pt x="62" y="40"/>
                  </a:cubicBezTo>
                  <a:cubicBezTo>
                    <a:pt x="62" y="41"/>
                    <a:pt x="62" y="41"/>
                    <a:pt x="62" y="41"/>
                  </a:cubicBezTo>
                  <a:cubicBezTo>
                    <a:pt x="61" y="41"/>
                    <a:pt x="61" y="41"/>
                    <a:pt x="61" y="41"/>
                  </a:cubicBezTo>
                  <a:cubicBezTo>
                    <a:pt x="60" y="40"/>
                    <a:pt x="60" y="40"/>
                    <a:pt x="60" y="40"/>
                  </a:cubicBezTo>
                  <a:cubicBezTo>
                    <a:pt x="58" y="40"/>
                    <a:pt x="58" y="40"/>
                    <a:pt x="58" y="40"/>
                  </a:cubicBezTo>
                  <a:cubicBezTo>
                    <a:pt x="56" y="40"/>
                    <a:pt x="56" y="40"/>
                    <a:pt x="56" y="40"/>
                  </a:cubicBezTo>
                  <a:cubicBezTo>
                    <a:pt x="54" y="38"/>
                    <a:pt x="54" y="38"/>
                    <a:pt x="54" y="38"/>
                  </a:cubicBezTo>
                  <a:cubicBezTo>
                    <a:pt x="52" y="37"/>
                    <a:pt x="52" y="37"/>
                    <a:pt x="52" y="37"/>
                  </a:cubicBezTo>
                  <a:cubicBezTo>
                    <a:pt x="51" y="36"/>
                    <a:pt x="51" y="36"/>
                    <a:pt x="51" y="36"/>
                  </a:cubicBezTo>
                  <a:cubicBezTo>
                    <a:pt x="51" y="34"/>
                    <a:pt x="51" y="34"/>
                    <a:pt x="51" y="34"/>
                  </a:cubicBezTo>
                  <a:cubicBezTo>
                    <a:pt x="49" y="34"/>
                    <a:pt x="49" y="34"/>
                    <a:pt x="49" y="34"/>
                  </a:cubicBezTo>
                  <a:cubicBezTo>
                    <a:pt x="48" y="32"/>
                    <a:pt x="48" y="32"/>
                    <a:pt x="48" y="32"/>
                  </a:cubicBezTo>
                  <a:cubicBezTo>
                    <a:pt x="47" y="31"/>
                    <a:pt x="47" y="31"/>
                    <a:pt x="47" y="31"/>
                  </a:cubicBezTo>
                  <a:cubicBezTo>
                    <a:pt x="45" y="28"/>
                    <a:pt x="45" y="28"/>
                    <a:pt x="45" y="28"/>
                  </a:cubicBezTo>
                  <a:cubicBezTo>
                    <a:pt x="48" y="27"/>
                    <a:pt x="48" y="27"/>
                    <a:pt x="48" y="27"/>
                  </a:cubicBezTo>
                  <a:cubicBezTo>
                    <a:pt x="49" y="26"/>
                    <a:pt x="49" y="26"/>
                    <a:pt x="49" y="26"/>
                  </a:cubicBezTo>
                  <a:cubicBezTo>
                    <a:pt x="51" y="26"/>
                    <a:pt x="51" y="26"/>
                    <a:pt x="51" y="26"/>
                  </a:cubicBezTo>
                  <a:cubicBezTo>
                    <a:pt x="52" y="26"/>
                    <a:pt x="52" y="26"/>
                    <a:pt x="52" y="26"/>
                  </a:cubicBezTo>
                  <a:cubicBezTo>
                    <a:pt x="55" y="23"/>
                    <a:pt x="55" y="23"/>
                    <a:pt x="55" y="23"/>
                  </a:cubicBezTo>
                  <a:cubicBezTo>
                    <a:pt x="54" y="24"/>
                    <a:pt x="54" y="24"/>
                    <a:pt x="54" y="24"/>
                  </a:cubicBezTo>
                  <a:cubicBezTo>
                    <a:pt x="51" y="22"/>
                    <a:pt x="51" y="22"/>
                    <a:pt x="51" y="22"/>
                  </a:cubicBezTo>
                  <a:cubicBezTo>
                    <a:pt x="51" y="21"/>
                    <a:pt x="51" y="21"/>
                    <a:pt x="51" y="21"/>
                  </a:cubicBezTo>
                  <a:cubicBezTo>
                    <a:pt x="53" y="19"/>
                    <a:pt x="53" y="19"/>
                    <a:pt x="53" y="19"/>
                  </a:cubicBezTo>
                  <a:cubicBezTo>
                    <a:pt x="55" y="20"/>
                    <a:pt x="55" y="20"/>
                    <a:pt x="55" y="20"/>
                  </a:cubicBezTo>
                  <a:cubicBezTo>
                    <a:pt x="57" y="19"/>
                    <a:pt x="57" y="19"/>
                    <a:pt x="57" y="19"/>
                  </a:cubicBezTo>
                  <a:cubicBezTo>
                    <a:pt x="59" y="20"/>
                    <a:pt x="59" y="20"/>
                    <a:pt x="59" y="20"/>
                  </a:cubicBezTo>
                  <a:cubicBezTo>
                    <a:pt x="59" y="18"/>
                    <a:pt x="59" y="18"/>
                    <a:pt x="59" y="18"/>
                  </a:cubicBezTo>
                  <a:cubicBezTo>
                    <a:pt x="61" y="16"/>
                    <a:pt x="61" y="16"/>
                    <a:pt x="61" y="16"/>
                  </a:cubicBezTo>
                  <a:cubicBezTo>
                    <a:pt x="61" y="14"/>
                    <a:pt x="61" y="14"/>
                    <a:pt x="61" y="14"/>
                  </a:cubicBezTo>
                  <a:cubicBezTo>
                    <a:pt x="62" y="12"/>
                    <a:pt x="62" y="12"/>
                    <a:pt x="62" y="12"/>
                  </a:cubicBezTo>
                  <a:cubicBezTo>
                    <a:pt x="62" y="11"/>
                    <a:pt x="62" y="11"/>
                    <a:pt x="62" y="11"/>
                  </a:cubicBezTo>
                  <a:cubicBezTo>
                    <a:pt x="63" y="10"/>
                    <a:pt x="63" y="10"/>
                    <a:pt x="63" y="10"/>
                  </a:cubicBezTo>
                  <a:cubicBezTo>
                    <a:pt x="65" y="9"/>
                    <a:pt x="65" y="9"/>
                    <a:pt x="65" y="9"/>
                  </a:cubicBezTo>
                  <a:cubicBezTo>
                    <a:pt x="66" y="7"/>
                    <a:pt x="67" y="7"/>
                    <a:pt x="68" y="5"/>
                  </a:cubicBezTo>
                  <a:cubicBezTo>
                    <a:pt x="70" y="3"/>
                    <a:pt x="69" y="3"/>
                    <a:pt x="67" y="2"/>
                  </a:cubicBezTo>
                  <a:cubicBezTo>
                    <a:pt x="66" y="2"/>
                    <a:pt x="65" y="0"/>
                    <a:pt x="63" y="0"/>
                  </a:cubicBezTo>
                  <a:cubicBezTo>
                    <a:pt x="61" y="0"/>
                    <a:pt x="64" y="1"/>
                    <a:pt x="64" y="2"/>
                  </a:cubicBezTo>
                  <a:cubicBezTo>
                    <a:pt x="63" y="3"/>
                    <a:pt x="60" y="1"/>
                    <a:pt x="59" y="2"/>
                  </a:cubicBezTo>
                  <a:cubicBezTo>
                    <a:pt x="57" y="4"/>
                    <a:pt x="61" y="7"/>
                    <a:pt x="60" y="9"/>
                  </a:cubicBezTo>
                  <a:cubicBezTo>
                    <a:pt x="60" y="10"/>
                    <a:pt x="57" y="14"/>
                    <a:pt x="56" y="13"/>
                  </a:cubicBezTo>
                  <a:cubicBezTo>
                    <a:pt x="55" y="13"/>
                    <a:pt x="58" y="9"/>
                    <a:pt x="58" y="9"/>
                  </a:cubicBezTo>
                  <a:cubicBezTo>
                    <a:pt x="59" y="7"/>
                    <a:pt x="58" y="7"/>
                    <a:pt x="58" y="6"/>
                  </a:cubicBezTo>
                  <a:cubicBezTo>
                    <a:pt x="57" y="5"/>
                    <a:pt x="57" y="4"/>
                    <a:pt x="57" y="3"/>
                  </a:cubicBezTo>
                  <a:cubicBezTo>
                    <a:pt x="56" y="2"/>
                    <a:pt x="55" y="2"/>
                    <a:pt x="55" y="4"/>
                  </a:cubicBezTo>
                  <a:cubicBezTo>
                    <a:pt x="55" y="5"/>
                    <a:pt x="56" y="5"/>
                    <a:pt x="56" y="6"/>
                  </a:cubicBezTo>
                  <a:cubicBezTo>
                    <a:pt x="56" y="7"/>
                    <a:pt x="56" y="7"/>
                    <a:pt x="55" y="7"/>
                  </a:cubicBezTo>
                  <a:cubicBezTo>
                    <a:pt x="54" y="7"/>
                    <a:pt x="55" y="6"/>
                    <a:pt x="54" y="6"/>
                  </a:cubicBezTo>
                  <a:cubicBezTo>
                    <a:pt x="53" y="5"/>
                    <a:pt x="54" y="6"/>
                    <a:pt x="53" y="6"/>
                  </a:cubicBezTo>
                  <a:cubicBezTo>
                    <a:pt x="52" y="6"/>
                    <a:pt x="52" y="6"/>
                    <a:pt x="52" y="6"/>
                  </a:cubicBezTo>
                  <a:cubicBezTo>
                    <a:pt x="51" y="6"/>
                    <a:pt x="51" y="5"/>
                    <a:pt x="50" y="5"/>
                  </a:cubicBezTo>
                  <a:cubicBezTo>
                    <a:pt x="49" y="5"/>
                    <a:pt x="47" y="7"/>
                    <a:pt x="46" y="7"/>
                  </a:cubicBezTo>
                  <a:cubicBezTo>
                    <a:pt x="45" y="5"/>
                    <a:pt x="40" y="10"/>
                    <a:pt x="40" y="12"/>
                  </a:cubicBezTo>
                  <a:cubicBezTo>
                    <a:pt x="41" y="12"/>
                    <a:pt x="42" y="14"/>
                    <a:pt x="43" y="15"/>
                  </a:cubicBezTo>
                  <a:cubicBezTo>
                    <a:pt x="43" y="15"/>
                    <a:pt x="43" y="15"/>
                    <a:pt x="43" y="16"/>
                  </a:cubicBezTo>
                  <a:cubicBezTo>
                    <a:pt x="43" y="16"/>
                    <a:pt x="42" y="17"/>
                    <a:pt x="42" y="16"/>
                  </a:cubicBezTo>
                  <a:cubicBezTo>
                    <a:pt x="38" y="16"/>
                    <a:pt x="42" y="19"/>
                    <a:pt x="41" y="20"/>
                  </a:cubicBezTo>
                  <a:cubicBezTo>
                    <a:pt x="40" y="20"/>
                    <a:pt x="38" y="19"/>
                    <a:pt x="37" y="19"/>
                  </a:cubicBezTo>
                  <a:cubicBezTo>
                    <a:pt x="36" y="20"/>
                    <a:pt x="33" y="21"/>
                    <a:pt x="34" y="23"/>
                  </a:cubicBezTo>
                  <a:cubicBezTo>
                    <a:pt x="35" y="23"/>
                    <a:pt x="35" y="24"/>
                    <a:pt x="36" y="24"/>
                  </a:cubicBezTo>
                  <a:cubicBezTo>
                    <a:pt x="37" y="25"/>
                    <a:pt x="39" y="25"/>
                    <a:pt x="40" y="25"/>
                  </a:cubicBezTo>
                  <a:cubicBezTo>
                    <a:pt x="41" y="25"/>
                    <a:pt x="41" y="25"/>
                    <a:pt x="42" y="25"/>
                  </a:cubicBezTo>
                  <a:cubicBezTo>
                    <a:pt x="44" y="25"/>
                    <a:pt x="44" y="25"/>
                    <a:pt x="46" y="25"/>
                  </a:cubicBezTo>
                  <a:cubicBezTo>
                    <a:pt x="47" y="27"/>
                    <a:pt x="39" y="30"/>
                    <a:pt x="39" y="32"/>
                  </a:cubicBezTo>
                  <a:cubicBezTo>
                    <a:pt x="39" y="33"/>
                    <a:pt x="39" y="33"/>
                    <a:pt x="39" y="33"/>
                  </a:cubicBezTo>
                  <a:cubicBezTo>
                    <a:pt x="37" y="33"/>
                    <a:pt x="38" y="34"/>
                    <a:pt x="39" y="35"/>
                  </a:cubicBezTo>
                  <a:cubicBezTo>
                    <a:pt x="40" y="36"/>
                    <a:pt x="39" y="35"/>
                    <a:pt x="39" y="37"/>
                  </a:cubicBezTo>
                  <a:cubicBezTo>
                    <a:pt x="39" y="38"/>
                    <a:pt x="40" y="38"/>
                    <a:pt x="39" y="38"/>
                  </a:cubicBezTo>
                  <a:cubicBezTo>
                    <a:pt x="38" y="39"/>
                    <a:pt x="37" y="37"/>
                    <a:pt x="37" y="37"/>
                  </a:cubicBezTo>
                  <a:cubicBezTo>
                    <a:pt x="35" y="36"/>
                    <a:pt x="34" y="37"/>
                    <a:pt x="33" y="36"/>
                  </a:cubicBezTo>
                  <a:cubicBezTo>
                    <a:pt x="32" y="36"/>
                    <a:pt x="31" y="35"/>
                    <a:pt x="30" y="35"/>
                  </a:cubicBezTo>
                  <a:cubicBezTo>
                    <a:pt x="28" y="36"/>
                    <a:pt x="29" y="39"/>
                    <a:pt x="27" y="40"/>
                  </a:cubicBezTo>
                  <a:cubicBezTo>
                    <a:pt x="26" y="39"/>
                    <a:pt x="26" y="37"/>
                    <a:pt x="25" y="36"/>
                  </a:cubicBezTo>
                  <a:cubicBezTo>
                    <a:pt x="24" y="34"/>
                    <a:pt x="23" y="35"/>
                    <a:pt x="22" y="35"/>
                  </a:cubicBezTo>
                  <a:cubicBezTo>
                    <a:pt x="21" y="35"/>
                    <a:pt x="15" y="34"/>
                    <a:pt x="14" y="35"/>
                  </a:cubicBezTo>
                  <a:cubicBezTo>
                    <a:pt x="15" y="35"/>
                    <a:pt x="15" y="36"/>
                    <a:pt x="15" y="37"/>
                  </a:cubicBezTo>
                  <a:cubicBezTo>
                    <a:pt x="15" y="37"/>
                    <a:pt x="13" y="37"/>
                    <a:pt x="13" y="37"/>
                  </a:cubicBezTo>
                  <a:cubicBezTo>
                    <a:pt x="12" y="37"/>
                    <a:pt x="12" y="36"/>
                    <a:pt x="11" y="35"/>
                  </a:cubicBezTo>
                  <a:cubicBezTo>
                    <a:pt x="9" y="34"/>
                    <a:pt x="8" y="38"/>
                    <a:pt x="8" y="40"/>
                  </a:cubicBezTo>
                  <a:cubicBezTo>
                    <a:pt x="9" y="40"/>
                    <a:pt x="10" y="39"/>
                    <a:pt x="10" y="39"/>
                  </a:cubicBezTo>
                  <a:cubicBezTo>
                    <a:pt x="12" y="39"/>
                    <a:pt x="13" y="40"/>
                    <a:pt x="13" y="42"/>
                  </a:cubicBezTo>
                  <a:cubicBezTo>
                    <a:pt x="13" y="43"/>
                    <a:pt x="12" y="44"/>
                    <a:pt x="13" y="44"/>
                  </a:cubicBezTo>
                  <a:cubicBezTo>
                    <a:pt x="13" y="45"/>
                    <a:pt x="14" y="45"/>
                    <a:pt x="14" y="46"/>
                  </a:cubicBezTo>
                  <a:cubicBezTo>
                    <a:pt x="14" y="47"/>
                    <a:pt x="12" y="46"/>
                    <a:pt x="12" y="48"/>
                  </a:cubicBezTo>
                  <a:cubicBezTo>
                    <a:pt x="12" y="51"/>
                    <a:pt x="14" y="49"/>
                    <a:pt x="15" y="49"/>
                  </a:cubicBezTo>
                  <a:cubicBezTo>
                    <a:pt x="17" y="48"/>
                    <a:pt x="20" y="49"/>
                    <a:pt x="19" y="51"/>
                  </a:cubicBezTo>
                  <a:cubicBezTo>
                    <a:pt x="18" y="53"/>
                    <a:pt x="16" y="52"/>
                    <a:pt x="14" y="53"/>
                  </a:cubicBezTo>
                  <a:cubicBezTo>
                    <a:pt x="13" y="53"/>
                    <a:pt x="11" y="55"/>
                    <a:pt x="12" y="56"/>
                  </a:cubicBezTo>
                  <a:cubicBezTo>
                    <a:pt x="13" y="57"/>
                    <a:pt x="13" y="57"/>
                    <a:pt x="13" y="57"/>
                  </a:cubicBezTo>
                  <a:cubicBezTo>
                    <a:pt x="14" y="57"/>
                    <a:pt x="14" y="57"/>
                    <a:pt x="15" y="58"/>
                  </a:cubicBezTo>
                  <a:cubicBezTo>
                    <a:pt x="15" y="58"/>
                    <a:pt x="16" y="58"/>
                    <a:pt x="16" y="59"/>
                  </a:cubicBezTo>
                  <a:cubicBezTo>
                    <a:pt x="15" y="59"/>
                    <a:pt x="13" y="59"/>
                    <a:pt x="12" y="59"/>
                  </a:cubicBezTo>
                  <a:cubicBezTo>
                    <a:pt x="11" y="59"/>
                    <a:pt x="11" y="59"/>
                    <a:pt x="10" y="60"/>
                  </a:cubicBezTo>
                  <a:cubicBezTo>
                    <a:pt x="10" y="60"/>
                    <a:pt x="10" y="59"/>
                    <a:pt x="9" y="59"/>
                  </a:cubicBezTo>
                  <a:cubicBezTo>
                    <a:pt x="8" y="60"/>
                    <a:pt x="8" y="60"/>
                    <a:pt x="8" y="61"/>
                  </a:cubicBezTo>
                  <a:cubicBezTo>
                    <a:pt x="8" y="62"/>
                    <a:pt x="9" y="62"/>
                    <a:pt x="9" y="63"/>
                  </a:cubicBezTo>
                  <a:cubicBezTo>
                    <a:pt x="9" y="64"/>
                    <a:pt x="8" y="64"/>
                    <a:pt x="8" y="64"/>
                  </a:cubicBezTo>
                  <a:cubicBezTo>
                    <a:pt x="9" y="64"/>
                    <a:pt x="9" y="65"/>
                    <a:pt x="9" y="65"/>
                  </a:cubicBezTo>
                  <a:cubicBezTo>
                    <a:pt x="11" y="67"/>
                    <a:pt x="11" y="65"/>
                    <a:pt x="12" y="65"/>
                  </a:cubicBezTo>
                  <a:cubicBezTo>
                    <a:pt x="13" y="65"/>
                    <a:pt x="13" y="64"/>
                    <a:pt x="14" y="65"/>
                  </a:cubicBezTo>
                  <a:cubicBezTo>
                    <a:pt x="14" y="66"/>
                    <a:pt x="13" y="66"/>
                    <a:pt x="13" y="66"/>
                  </a:cubicBezTo>
                  <a:cubicBezTo>
                    <a:pt x="13" y="67"/>
                    <a:pt x="13" y="67"/>
                    <a:pt x="13" y="68"/>
                  </a:cubicBezTo>
                  <a:cubicBezTo>
                    <a:pt x="13" y="68"/>
                    <a:pt x="14" y="68"/>
                    <a:pt x="15" y="68"/>
                  </a:cubicBezTo>
                  <a:cubicBezTo>
                    <a:pt x="16" y="68"/>
                    <a:pt x="16" y="66"/>
                    <a:pt x="17" y="66"/>
                  </a:cubicBezTo>
                  <a:cubicBezTo>
                    <a:pt x="20" y="66"/>
                    <a:pt x="17" y="70"/>
                    <a:pt x="20" y="70"/>
                  </a:cubicBezTo>
                  <a:cubicBezTo>
                    <a:pt x="22" y="71"/>
                    <a:pt x="24" y="70"/>
                    <a:pt x="26" y="70"/>
                  </a:cubicBezTo>
                  <a:cubicBezTo>
                    <a:pt x="28" y="69"/>
                    <a:pt x="29" y="69"/>
                    <a:pt x="30" y="69"/>
                  </a:cubicBezTo>
                  <a:cubicBezTo>
                    <a:pt x="30" y="70"/>
                    <a:pt x="29" y="70"/>
                    <a:pt x="30" y="71"/>
                  </a:cubicBezTo>
                  <a:cubicBezTo>
                    <a:pt x="31" y="71"/>
                    <a:pt x="31" y="72"/>
                    <a:pt x="31" y="72"/>
                  </a:cubicBezTo>
                  <a:cubicBezTo>
                    <a:pt x="30" y="73"/>
                    <a:pt x="29" y="73"/>
                    <a:pt x="29" y="73"/>
                  </a:cubicBezTo>
                  <a:cubicBezTo>
                    <a:pt x="28" y="74"/>
                    <a:pt x="26" y="76"/>
                    <a:pt x="26" y="73"/>
                  </a:cubicBezTo>
                  <a:cubicBezTo>
                    <a:pt x="25" y="73"/>
                    <a:pt x="22" y="78"/>
                    <a:pt x="22" y="78"/>
                  </a:cubicBezTo>
                  <a:cubicBezTo>
                    <a:pt x="21" y="79"/>
                    <a:pt x="21" y="79"/>
                    <a:pt x="21" y="80"/>
                  </a:cubicBezTo>
                  <a:cubicBezTo>
                    <a:pt x="22" y="81"/>
                    <a:pt x="22" y="81"/>
                    <a:pt x="21" y="83"/>
                  </a:cubicBezTo>
                  <a:cubicBezTo>
                    <a:pt x="21" y="83"/>
                    <a:pt x="21" y="85"/>
                    <a:pt x="20" y="85"/>
                  </a:cubicBezTo>
                  <a:cubicBezTo>
                    <a:pt x="20" y="86"/>
                    <a:pt x="19" y="86"/>
                    <a:pt x="18" y="87"/>
                  </a:cubicBezTo>
                  <a:cubicBezTo>
                    <a:pt x="17" y="88"/>
                    <a:pt x="17" y="89"/>
                    <a:pt x="15" y="90"/>
                  </a:cubicBezTo>
                  <a:cubicBezTo>
                    <a:pt x="14" y="91"/>
                    <a:pt x="12" y="91"/>
                    <a:pt x="12" y="92"/>
                  </a:cubicBezTo>
                  <a:cubicBezTo>
                    <a:pt x="15" y="94"/>
                    <a:pt x="16" y="90"/>
                    <a:pt x="18" y="89"/>
                  </a:cubicBezTo>
                  <a:cubicBezTo>
                    <a:pt x="20" y="89"/>
                    <a:pt x="20" y="90"/>
                    <a:pt x="21" y="90"/>
                  </a:cubicBezTo>
                  <a:cubicBezTo>
                    <a:pt x="22" y="91"/>
                    <a:pt x="24" y="91"/>
                    <a:pt x="25" y="90"/>
                  </a:cubicBezTo>
                  <a:cubicBezTo>
                    <a:pt x="26" y="90"/>
                    <a:pt x="27" y="90"/>
                    <a:pt x="28" y="89"/>
                  </a:cubicBezTo>
                  <a:cubicBezTo>
                    <a:pt x="29" y="88"/>
                    <a:pt x="29" y="86"/>
                    <a:pt x="30" y="86"/>
                  </a:cubicBezTo>
                  <a:cubicBezTo>
                    <a:pt x="32" y="86"/>
                    <a:pt x="31" y="87"/>
                    <a:pt x="31" y="88"/>
                  </a:cubicBezTo>
                  <a:cubicBezTo>
                    <a:pt x="31" y="89"/>
                    <a:pt x="32" y="89"/>
                    <a:pt x="33" y="89"/>
                  </a:cubicBezTo>
                  <a:cubicBezTo>
                    <a:pt x="30" y="90"/>
                    <a:pt x="27" y="92"/>
                    <a:pt x="24" y="92"/>
                  </a:cubicBezTo>
                  <a:cubicBezTo>
                    <a:pt x="22" y="93"/>
                    <a:pt x="20" y="92"/>
                    <a:pt x="19" y="92"/>
                  </a:cubicBezTo>
                  <a:cubicBezTo>
                    <a:pt x="17" y="93"/>
                    <a:pt x="18" y="93"/>
                    <a:pt x="17" y="95"/>
                  </a:cubicBezTo>
                  <a:cubicBezTo>
                    <a:pt x="17" y="96"/>
                    <a:pt x="12" y="96"/>
                    <a:pt x="12" y="97"/>
                  </a:cubicBezTo>
                  <a:cubicBezTo>
                    <a:pt x="12" y="98"/>
                    <a:pt x="13" y="98"/>
                    <a:pt x="14" y="99"/>
                  </a:cubicBezTo>
                  <a:cubicBezTo>
                    <a:pt x="14" y="99"/>
                    <a:pt x="14" y="100"/>
                    <a:pt x="14" y="101"/>
                  </a:cubicBezTo>
                  <a:cubicBezTo>
                    <a:pt x="14" y="101"/>
                    <a:pt x="14" y="102"/>
                    <a:pt x="14" y="103"/>
                  </a:cubicBezTo>
                  <a:cubicBezTo>
                    <a:pt x="13" y="103"/>
                    <a:pt x="13" y="103"/>
                    <a:pt x="11" y="103"/>
                  </a:cubicBezTo>
                  <a:cubicBezTo>
                    <a:pt x="11" y="102"/>
                    <a:pt x="10" y="101"/>
                    <a:pt x="9" y="101"/>
                  </a:cubicBezTo>
                  <a:cubicBezTo>
                    <a:pt x="9" y="103"/>
                    <a:pt x="7" y="103"/>
                    <a:pt x="7" y="101"/>
                  </a:cubicBezTo>
                  <a:cubicBezTo>
                    <a:pt x="5" y="101"/>
                    <a:pt x="0" y="106"/>
                    <a:pt x="2" y="107"/>
                  </a:cubicBezTo>
                  <a:cubicBezTo>
                    <a:pt x="3" y="107"/>
                    <a:pt x="4" y="106"/>
                    <a:pt x="4" y="106"/>
                  </a:cubicBezTo>
                  <a:cubicBezTo>
                    <a:pt x="5" y="106"/>
                    <a:pt x="6" y="106"/>
                    <a:pt x="8" y="106"/>
                  </a:cubicBezTo>
                  <a:cubicBezTo>
                    <a:pt x="9" y="106"/>
                    <a:pt x="9" y="106"/>
                    <a:pt x="10" y="106"/>
                  </a:cubicBezTo>
                  <a:cubicBezTo>
                    <a:pt x="12" y="106"/>
                    <a:pt x="13" y="106"/>
                    <a:pt x="14" y="106"/>
                  </a:cubicBezTo>
                  <a:cubicBezTo>
                    <a:pt x="13" y="107"/>
                    <a:pt x="12" y="109"/>
                    <a:pt x="10" y="109"/>
                  </a:cubicBezTo>
                  <a:cubicBezTo>
                    <a:pt x="9" y="110"/>
                    <a:pt x="6" y="110"/>
                    <a:pt x="5" y="112"/>
                  </a:cubicBezTo>
                  <a:cubicBezTo>
                    <a:pt x="5" y="112"/>
                    <a:pt x="6" y="113"/>
                    <a:pt x="6" y="113"/>
                  </a:cubicBezTo>
                  <a:cubicBezTo>
                    <a:pt x="5" y="114"/>
                    <a:pt x="4" y="113"/>
                    <a:pt x="3" y="114"/>
                  </a:cubicBezTo>
                  <a:cubicBezTo>
                    <a:pt x="2" y="115"/>
                    <a:pt x="3" y="115"/>
                    <a:pt x="4" y="117"/>
                  </a:cubicBezTo>
                  <a:cubicBezTo>
                    <a:pt x="5" y="116"/>
                    <a:pt x="5" y="115"/>
                    <a:pt x="7" y="116"/>
                  </a:cubicBezTo>
                  <a:cubicBezTo>
                    <a:pt x="8" y="116"/>
                    <a:pt x="7" y="118"/>
                    <a:pt x="8" y="118"/>
                  </a:cubicBezTo>
                  <a:cubicBezTo>
                    <a:pt x="9" y="118"/>
                    <a:pt x="11" y="117"/>
                    <a:pt x="12" y="116"/>
                  </a:cubicBezTo>
                  <a:cubicBezTo>
                    <a:pt x="14" y="116"/>
                    <a:pt x="15" y="115"/>
                    <a:pt x="18" y="115"/>
                  </a:cubicBezTo>
                  <a:cubicBezTo>
                    <a:pt x="16" y="116"/>
                    <a:pt x="8" y="120"/>
                    <a:pt x="9" y="122"/>
                  </a:cubicBezTo>
                  <a:cubicBezTo>
                    <a:pt x="11" y="123"/>
                    <a:pt x="13" y="121"/>
                    <a:pt x="16" y="121"/>
                  </a:cubicBezTo>
                  <a:cubicBezTo>
                    <a:pt x="17" y="121"/>
                    <a:pt x="18" y="118"/>
                    <a:pt x="20" y="118"/>
                  </a:cubicBezTo>
                  <a:cubicBezTo>
                    <a:pt x="22" y="118"/>
                    <a:pt x="21" y="121"/>
                    <a:pt x="19" y="121"/>
                  </a:cubicBezTo>
                  <a:cubicBezTo>
                    <a:pt x="19" y="122"/>
                    <a:pt x="15" y="122"/>
                    <a:pt x="15" y="123"/>
                  </a:cubicBezTo>
                  <a:cubicBezTo>
                    <a:pt x="16" y="123"/>
                    <a:pt x="17" y="123"/>
                    <a:pt x="18" y="123"/>
                  </a:cubicBezTo>
                  <a:cubicBezTo>
                    <a:pt x="18" y="124"/>
                    <a:pt x="17" y="125"/>
                    <a:pt x="16" y="125"/>
                  </a:cubicBezTo>
                  <a:cubicBezTo>
                    <a:pt x="15" y="126"/>
                    <a:pt x="13" y="126"/>
                    <a:pt x="14" y="127"/>
                  </a:cubicBezTo>
                  <a:cubicBezTo>
                    <a:pt x="14" y="128"/>
                    <a:pt x="15" y="127"/>
                    <a:pt x="16" y="127"/>
                  </a:cubicBezTo>
                  <a:cubicBezTo>
                    <a:pt x="17" y="126"/>
                    <a:pt x="18" y="126"/>
                    <a:pt x="19" y="125"/>
                  </a:cubicBezTo>
                  <a:cubicBezTo>
                    <a:pt x="21" y="125"/>
                    <a:pt x="21" y="125"/>
                    <a:pt x="22" y="126"/>
                  </a:cubicBezTo>
                  <a:cubicBezTo>
                    <a:pt x="23" y="126"/>
                    <a:pt x="23" y="127"/>
                    <a:pt x="24" y="127"/>
                  </a:cubicBezTo>
                  <a:cubicBezTo>
                    <a:pt x="26" y="126"/>
                    <a:pt x="26" y="125"/>
                    <a:pt x="27" y="125"/>
                  </a:cubicBezTo>
                  <a:cubicBezTo>
                    <a:pt x="28" y="124"/>
                    <a:pt x="29" y="125"/>
                    <a:pt x="30" y="125"/>
                  </a:cubicBezTo>
                  <a:cubicBezTo>
                    <a:pt x="31" y="126"/>
                    <a:pt x="32" y="124"/>
                    <a:pt x="32" y="124"/>
                  </a:cubicBezTo>
                  <a:cubicBezTo>
                    <a:pt x="33" y="123"/>
                    <a:pt x="34" y="124"/>
                    <a:pt x="35" y="124"/>
                  </a:cubicBezTo>
                  <a:cubicBezTo>
                    <a:pt x="35" y="123"/>
                    <a:pt x="35" y="123"/>
                    <a:pt x="35" y="123"/>
                  </a:cubicBezTo>
                  <a:cubicBezTo>
                    <a:pt x="36" y="122"/>
                    <a:pt x="35" y="122"/>
                    <a:pt x="37" y="122"/>
                  </a:cubicBezTo>
                  <a:cubicBezTo>
                    <a:pt x="37" y="122"/>
                    <a:pt x="38" y="122"/>
                    <a:pt x="38" y="122"/>
                  </a:cubicBezTo>
                  <a:cubicBezTo>
                    <a:pt x="39" y="122"/>
                    <a:pt x="39" y="121"/>
                    <a:pt x="40" y="120"/>
                  </a:cubicBezTo>
                  <a:cubicBezTo>
                    <a:pt x="41" y="119"/>
                    <a:pt x="42" y="120"/>
                    <a:pt x="43" y="118"/>
                  </a:cubicBezTo>
                  <a:cubicBezTo>
                    <a:pt x="44" y="117"/>
                    <a:pt x="42" y="116"/>
                    <a:pt x="42" y="114"/>
                  </a:cubicBezTo>
                  <a:cubicBezTo>
                    <a:pt x="43" y="113"/>
                    <a:pt x="44" y="115"/>
                    <a:pt x="45" y="115"/>
                  </a:cubicBezTo>
                  <a:cubicBezTo>
                    <a:pt x="46" y="116"/>
                    <a:pt x="46" y="117"/>
                    <a:pt x="48" y="116"/>
                  </a:cubicBezTo>
                  <a:cubicBezTo>
                    <a:pt x="49" y="116"/>
                    <a:pt x="50" y="115"/>
                    <a:pt x="50" y="114"/>
                  </a:cubicBezTo>
                  <a:cubicBezTo>
                    <a:pt x="51" y="113"/>
                    <a:pt x="52" y="113"/>
                    <a:pt x="53" y="112"/>
                  </a:cubicBezTo>
                  <a:cubicBezTo>
                    <a:pt x="54" y="112"/>
                    <a:pt x="56" y="111"/>
                    <a:pt x="57" y="111"/>
                  </a:cubicBezTo>
                  <a:cubicBezTo>
                    <a:pt x="58" y="110"/>
                    <a:pt x="57" y="109"/>
                    <a:pt x="57" y="107"/>
                  </a:cubicBezTo>
                  <a:cubicBezTo>
                    <a:pt x="58" y="105"/>
                    <a:pt x="65" y="106"/>
                    <a:pt x="66" y="106"/>
                  </a:cubicBezTo>
                  <a:cubicBezTo>
                    <a:pt x="67" y="106"/>
                    <a:pt x="68" y="106"/>
                    <a:pt x="69" y="105"/>
                  </a:cubicBezTo>
                  <a:cubicBezTo>
                    <a:pt x="69" y="104"/>
                    <a:pt x="68" y="103"/>
                    <a:pt x="69" y="102"/>
                  </a:cubicBezTo>
                  <a:cubicBezTo>
                    <a:pt x="70" y="102"/>
                    <a:pt x="70" y="105"/>
                    <a:pt x="71" y="105"/>
                  </a:cubicBezTo>
                  <a:cubicBezTo>
                    <a:pt x="72" y="105"/>
                    <a:pt x="72" y="104"/>
                    <a:pt x="72" y="104"/>
                  </a:cubicBezTo>
                  <a:cubicBezTo>
                    <a:pt x="74" y="102"/>
                    <a:pt x="75" y="104"/>
                    <a:pt x="77" y="105"/>
                  </a:cubicBezTo>
                  <a:cubicBezTo>
                    <a:pt x="78" y="105"/>
                    <a:pt x="82" y="105"/>
                    <a:pt x="82" y="104"/>
                  </a:cubicBezTo>
                  <a:cubicBezTo>
                    <a:pt x="83" y="102"/>
                    <a:pt x="79" y="101"/>
                    <a:pt x="80" y="99"/>
                  </a:cubicBezTo>
                  <a:cubicBezTo>
                    <a:pt x="81" y="100"/>
                    <a:pt x="82" y="96"/>
                    <a:pt x="83" y="95"/>
                  </a:cubicBezTo>
                  <a:cubicBezTo>
                    <a:pt x="84" y="94"/>
                    <a:pt x="84" y="93"/>
                    <a:pt x="84" y="92"/>
                  </a:cubicBezTo>
                  <a:cubicBezTo>
                    <a:pt x="85" y="91"/>
                    <a:pt x="84" y="90"/>
                    <a:pt x="84" y="90"/>
                  </a:cubicBezTo>
                  <a:cubicBezTo>
                    <a:pt x="84" y="89"/>
                    <a:pt x="85" y="88"/>
                    <a:pt x="85" y="87"/>
                  </a:cubicBezTo>
                  <a:cubicBezTo>
                    <a:pt x="86" y="86"/>
                    <a:pt x="86" y="85"/>
                    <a:pt x="86" y="84"/>
                  </a:cubicBezTo>
                  <a:cubicBezTo>
                    <a:pt x="87" y="83"/>
                    <a:pt x="88" y="82"/>
                    <a:pt x="88" y="81"/>
                  </a:cubicBezTo>
                  <a:cubicBezTo>
                    <a:pt x="89" y="79"/>
                    <a:pt x="88" y="79"/>
                    <a:pt x="88" y="78"/>
                  </a:cubicBezTo>
                  <a:cubicBezTo>
                    <a:pt x="87" y="76"/>
                    <a:pt x="88" y="75"/>
                    <a:pt x="87" y="74"/>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1082" name="Freeform 41">
              <a:extLst>
                <a:ext uri="{FF2B5EF4-FFF2-40B4-BE49-F238E27FC236}">
                  <a16:creationId xmlns:a16="http://schemas.microsoft.com/office/drawing/2014/main" id="{E4C64179-1445-3D22-9316-9C70423D791A}"/>
                </a:ext>
              </a:extLst>
            </p:cNvPr>
            <p:cNvSpPr>
              <a:spLocks/>
            </p:cNvSpPr>
            <p:nvPr/>
          </p:nvSpPr>
          <p:spPr bwMode="auto">
            <a:xfrm>
              <a:off x="9629775" y="4765675"/>
              <a:ext cx="509588" cy="304800"/>
            </a:xfrm>
            <a:custGeom>
              <a:avLst/>
              <a:gdLst>
                <a:gd name="T0" fmla="*/ 23 w 134"/>
                <a:gd name="T1" fmla="*/ 70 h 80"/>
                <a:gd name="T2" fmla="*/ 28 w 134"/>
                <a:gd name="T3" fmla="*/ 76 h 80"/>
                <a:gd name="T4" fmla="*/ 47 w 134"/>
                <a:gd name="T5" fmla="*/ 78 h 80"/>
                <a:gd name="T6" fmla="*/ 57 w 134"/>
                <a:gd name="T7" fmla="*/ 74 h 80"/>
                <a:gd name="T8" fmla="*/ 65 w 134"/>
                <a:gd name="T9" fmla="*/ 71 h 80"/>
                <a:gd name="T10" fmla="*/ 71 w 134"/>
                <a:gd name="T11" fmla="*/ 69 h 80"/>
                <a:gd name="T12" fmla="*/ 83 w 134"/>
                <a:gd name="T13" fmla="*/ 70 h 80"/>
                <a:gd name="T14" fmla="*/ 89 w 134"/>
                <a:gd name="T15" fmla="*/ 70 h 80"/>
                <a:gd name="T16" fmla="*/ 97 w 134"/>
                <a:gd name="T17" fmla="*/ 66 h 80"/>
                <a:gd name="T18" fmla="*/ 101 w 134"/>
                <a:gd name="T19" fmla="*/ 59 h 80"/>
                <a:gd name="T20" fmla="*/ 105 w 134"/>
                <a:gd name="T21" fmla="*/ 54 h 80"/>
                <a:gd name="T22" fmla="*/ 109 w 134"/>
                <a:gd name="T23" fmla="*/ 43 h 80"/>
                <a:gd name="T24" fmla="*/ 113 w 134"/>
                <a:gd name="T25" fmla="*/ 36 h 80"/>
                <a:gd name="T26" fmla="*/ 117 w 134"/>
                <a:gd name="T27" fmla="*/ 30 h 80"/>
                <a:gd name="T28" fmla="*/ 121 w 134"/>
                <a:gd name="T29" fmla="*/ 24 h 80"/>
                <a:gd name="T30" fmla="*/ 124 w 134"/>
                <a:gd name="T31" fmla="*/ 23 h 80"/>
                <a:gd name="T32" fmla="*/ 133 w 134"/>
                <a:gd name="T33" fmla="*/ 16 h 80"/>
                <a:gd name="T34" fmla="*/ 129 w 134"/>
                <a:gd name="T35" fmla="*/ 14 h 80"/>
                <a:gd name="T36" fmla="*/ 123 w 134"/>
                <a:gd name="T37" fmla="*/ 9 h 80"/>
                <a:gd name="T38" fmla="*/ 118 w 134"/>
                <a:gd name="T39" fmla="*/ 4 h 80"/>
                <a:gd name="T40" fmla="*/ 111 w 134"/>
                <a:gd name="T41" fmla="*/ 5 h 80"/>
                <a:gd name="T42" fmla="*/ 102 w 134"/>
                <a:gd name="T43" fmla="*/ 0 h 80"/>
                <a:gd name="T44" fmla="*/ 97 w 134"/>
                <a:gd name="T45" fmla="*/ 2 h 80"/>
                <a:gd name="T46" fmla="*/ 87 w 134"/>
                <a:gd name="T47" fmla="*/ 1 h 80"/>
                <a:gd name="T48" fmla="*/ 81 w 134"/>
                <a:gd name="T49" fmla="*/ 9 h 80"/>
                <a:gd name="T50" fmla="*/ 68 w 134"/>
                <a:gd name="T51" fmla="*/ 11 h 80"/>
                <a:gd name="T52" fmla="*/ 54 w 134"/>
                <a:gd name="T53" fmla="*/ 15 h 80"/>
                <a:gd name="T54" fmla="*/ 48 w 134"/>
                <a:gd name="T55" fmla="*/ 22 h 80"/>
                <a:gd name="T56" fmla="*/ 30 w 134"/>
                <a:gd name="T57" fmla="*/ 21 h 80"/>
                <a:gd name="T58" fmla="*/ 18 w 134"/>
                <a:gd name="T59" fmla="*/ 25 h 80"/>
                <a:gd name="T60" fmla="*/ 10 w 134"/>
                <a:gd name="T61" fmla="*/ 23 h 80"/>
                <a:gd name="T62" fmla="*/ 12 w 134"/>
                <a:gd name="T63" fmla="*/ 31 h 80"/>
                <a:gd name="T64" fmla="*/ 8 w 134"/>
                <a:gd name="T65" fmla="*/ 36 h 80"/>
                <a:gd name="T66" fmla="*/ 8 w 134"/>
                <a:gd name="T67" fmla="*/ 42 h 80"/>
                <a:gd name="T68" fmla="*/ 0 w 134"/>
                <a:gd name="T69" fmla="*/ 49 h 80"/>
                <a:gd name="T70" fmla="*/ 5 w 134"/>
                <a:gd name="T71" fmla="*/ 53 h 80"/>
                <a:gd name="T72" fmla="*/ 6 w 134"/>
                <a:gd name="T73" fmla="*/ 56 h 80"/>
                <a:gd name="T74" fmla="*/ 8 w 134"/>
                <a:gd name="T75"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80">
                  <a:moveTo>
                    <a:pt x="17" y="65"/>
                  </a:moveTo>
                  <a:cubicBezTo>
                    <a:pt x="18" y="68"/>
                    <a:pt x="20" y="69"/>
                    <a:pt x="23" y="70"/>
                  </a:cubicBezTo>
                  <a:cubicBezTo>
                    <a:pt x="24" y="71"/>
                    <a:pt x="24" y="73"/>
                    <a:pt x="25" y="74"/>
                  </a:cubicBezTo>
                  <a:cubicBezTo>
                    <a:pt x="26" y="75"/>
                    <a:pt x="27" y="75"/>
                    <a:pt x="28" y="76"/>
                  </a:cubicBezTo>
                  <a:cubicBezTo>
                    <a:pt x="32" y="78"/>
                    <a:pt x="34" y="79"/>
                    <a:pt x="38" y="79"/>
                  </a:cubicBezTo>
                  <a:cubicBezTo>
                    <a:pt x="42" y="79"/>
                    <a:pt x="44" y="80"/>
                    <a:pt x="47" y="78"/>
                  </a:cubicBezTo>
                  <a:cubicBezTo>
                    <a:pt x="49" y="77"/>
                    <a:pt x="51" y="77"/>
                    <a:pt x="54" y="76"/>
                  </a:cubicBezTo>
                  <a:cubicBezTo>
                    <a:pt x="55" y="75"/>
                    <a:pt x="56" y="74"/>
                    <a:pt x="57" y="74"/>
                  </a:cubicBezTo>
                  <a:cubicBezTo>
                    <a:pt x="59" y="73"/>
                    <a:pt x="59" y="74"/>
                    <a:pt x="61" y="74"/>
                  </a:cubicBezTo>
                  <a:cubicBezTo>
                    <a:pt x="63" y="74"/>
                    <a:pt x="64" y="72"/>
                    <a:pt x="65" y="71"/>
                  </a:cubicBezTo>
                  <a:cubicBezTo>
                    <a:pt x="66" y="71"/>
                    <a:pt x="66" y="70"/>
                    <a:pt x="67" y="69"/>
                  </a:cubicBezTo>
                  <a:cubicBezTo>
                    <a:pt x="69" y="68"/>
                    <a:pt x="70" y="69"/>
                    <a:pt x="71" y="69"/>
                  </a:cubicBezTo>
                  <a:cubicBezTo>
                    <a:pt x="72" y="69"/>
                    <a:pt x="74" y="70"/>
                    <a:pt x="74" y="69"/>
                  </a:cubicBezTo>
                  <a:cubicBezTo>
                    <a:pt x="77" y="69"/>
                    <a:pt x="80" y="70"/>
                    <a:pt x="83" y="70"/>
                  </a:cubicBezTo>
                  <a:cubicBezTo>
                    <a:pt x="84" y="70"/>
                    <a:pt x="85" y="69"/>
                    <a:pt x="87" y="69"/>
                  </a:cubicBezTo>
                  <a:cubicBezTo>
                    <a:pt x="87" y="69"/>
                    <a:pt x="88" y="70"/>
                    <a:pt x="89" y="70"/>
                  </a:cubicBezTo>
                  <a:cubicBezTo>
                    <a:pt x="91" y="70"/>
                    <a:pt x="91" y="67"/>
                    <a:pt x="93" y="66"/>
                  </a:cubicBezTo>
                  <a:cubicBezTo>
                    <a:pt x="94" y="65"/>
                    <a:pt x="95" y="68"/>
                    <a:pt x="97" y="66"/>
                  </a:cubicBezTo>
                  <a:cubicBezTo>
                    <a:pt x="98" y="66"/>
                    <a:pt x="101" y="62"/>
                    <a:pt x="101" y="61"/>
                  </a:cubicBezTo>
                  <a:cubicBezTo>
                    <a:pt x="101" y="61"/>
                    <a:pt x="101" y="60"/>
                    <a:pt x="101" y="59"/>
                  </a:cubicBezTo>
                  <a:cubicBezTo>
                    <a:pt x="101" y="57"/>
                    <a:pt x="102" y="57"/>
                    <a:pt x="103" y="56"/>
                  </a:cubicBezTo>
                  <a:cubicBezTo>
                    <a:pt x="103" y="55"/>
                    <a:pt x="104" y="55"/>
                    <a:pt x="105" y="54"/>
                  </a:cubicBezTo>
                  <a:cubicBezTo>
                    <a:pt x="106" y="52"/>
                    <a:pt x="106" y="52"/>
                    <a:pt x="106" y="50"/>
                  </a:cubicBezTo>
                  <a:cubicBezTo>
                    <a:pt x="107" y="49"/>
                    <a:pt x="110" y="45"/>
                    <a:pt x="109" y="43"/>
                  </a:cubicBezTo>
                  <a:cubicBezTo>
                    <a:pt x="110" y="42"/>
                    <a:pt x="112" y="42"/>
                    <a:pt x="112" y="40"/>
                  </a:cubicBezTo>
                  <a:cubicBezTo>
                    <a:pt x="113" y="39"/>
                    <a:pt x="113" y="38"/>
                    <a:pt x="113" y="36"/>
                  </a:cubicBezTo>
                  <a:cubicBezTo>
                    <a:pt x="114" y="35"/>
                    <a:pt x="115" y="35"/>
                    <a:pt x="116" y="33"/>
                  </a:cubicBezTo>
                  <a:cubicBezTo>
                    <a:pt x="116" y="32"/>
                    <a:pt x="115" y="31"/>
                    <a:pt x="117" y="30"/>
                  </a:cubicBezTo>
                  <a:cubicBezTo>
                    <a:pt x="117" y="29"/>
                    <a:pt x="118" y="28"/>
                    <a:pt x="119" y="27"/>
                  </a:cubicBezTo>
                  <a:cubicBezTo>
                    <a:pt x="120" y="26"/>
                    <a:pt x="120" y="25"/>
                    <a:pt x="121" y="24"/>
                  </a:cubicBezTo>
                  <a:cubicBezTo>
                    <a:pt x="122" y="24"/>
                    <a:pt x="122" y="24"/>
                    <a:pt x="123" y="24"/>
                  </a:cubicBezTo>
                  <a:cubicBezTo>
                    <a:pt x="123" y="23"/>
                    <a:pt x="124" y="23"/>
                    <a:pt x="124" y="23"/>
                  </a:cubicBezTo>
                  <a:cubicBezTo>
                    <a:pt x="126" y="22"/>
                    <a:pt x="127" y="23"/>
                    <a:pt x="128" y="22"/>
                  </a:cubicBezTo>
                  <a:cubicBezTo>
                    <a:pt x="131" y="22"/>
                    <a:pt x="134" y="19"/>
                    <a:pt x="133" y="16"/>
                  </a:cubicBezTo>
                  <a:cubicBezTo>
                    <a:pt x="133" y="15"/>
                    <a:pt x="133" y="14"/>
                    <a:pt x="132" y="13"/>
                  </a:cubicBezTo>
                  <a:cubicBezTo>
                    <a:pt x="130" y="13"/>
                    <a:pt x="130" y="14"/>
                    <a:pt x="129" y="14"/>
                  </a:cubicBezTo>
                  <a:cubicBezTo>
                    <a:pt x="127" y="13"/>
                    <a:pt x="127" y="12"/>
                    <a:pt x="126" y="10"/>
                  </a:cubicBezTo>
                  <a:cubicBezTo>
                    <a:pt x="126" y="9"/>
                    <a:pt x="125" y="10"/>
                    <a:pt x="123" y="9"/>
                  </a:cubicBezTo>
                  <a:cubicBezTo>
                    <a:pt x="122" y="9"/>
                    <a:pt x="122" y="8"/>
                    <a:pt x="121" y="7"/>
                  </a:cubicBezTo>
                  <a:cubicBezTo>
                    <a:pt x="120" y="5"/>
                    <a:pt x="120" y="4"/>
                    <a:pt x="118" y="4"/>
                  </a:cubicBezTo>
                  <a:cubicBezTo>
                    <a:pt x="118" y="4"/>
                    <a:pt x="118" y="4"/>
                    <a:pt x="118" y="4"/>
                  </a:cubicBezTo>
                  <a:cubicBezTo>
                    <a:pt x="115" y="5"/>
                    <a:pt x="113" y="7"/>
                    <a:pt x="111" y="5"/>
                  </a:cubicBezTo>
                  <a:cubicBezTo>
                    <a:pt x="109" y="3"/>
                    <a:pt x="107" y="2"/>
                    <a:pt x="106" y="0"/>
                  </a:cubicBezTo>
                  <a:cubicBezTo>
                    <a:pt x="105" y="0"/>
                    <a:pt x="103" y="0"/>
                    <a:pt x="102" y="0"/>
                  </a:cubicBezTo>
                  <a:cubicBezTo>
                    <a:pt x="102" y="1"/>
                    <a:pt x="102" y="1"/>
                    <a:pt x="101" y="2"/>
                  </a:cubicBezTo>
                  <a:cubicBezTo>
                    <a:pt x="100" y="2"/>
                    <a:pt x="98" y="2"/>
                    <a:pt x="97" y="2"/>
                  </a:cubicBezTo>
                  <a:cubicBezTo>
                    <a:pt x="96" y="1"/>
                    <a:pt x="94" y="0"/>
                    <a:pt x="93" y="0"/>
                  </a:cubicBezTo>
                  <a:cubicBezTo>
                    <a:pt x="90" y="0"/>
                    <a:pt x="89" y="1"/>
                    <a:pt x="87" y="1"/>
                  </a:cubicBezTo>
                  <a:cubicBezTo>
                    <a:pt x="86" y="2"/>
                    <a:pt x="84" y="4"/>
                    <a:pt x="84" y="5"/>
                  </a:cubicBezTo>
                  <a:cubicBezTo>
                    <a:pt x="83" y="7"/>
                    <a:pt x="83" y="8"/>
                    <a:pt x="81" y="9"/>
                  </a:cubicBezTo>
                  <a:cubicBezTo>
                    <a:pt x="77" y="11"/>
                    <a:pt x="74" y="13"/>
                    <a:pt x="71" y="11"/>
                  </a:cubicBezTo>
                  <a:cubicBezTo>
                    <a:pt x="69" y="10"/>
                    <a:pt x="69" y="9"/>
                    <a:pt x="68" y="11"/>
                  </a:cubicBezTo>
                  <a:cubicBezTo>
                    <a:pt x="66" y="12"/>
                    <a:pt x="66" y="13"/>
                    <a:pt x="64" y="13"/>
                  </a:cubicBezTo>
                  <a:cubicBezTo>
                    <a:pt x="61" y="14"/>
                    <a:pt x="57" y="14"/>
                    <a:pt x="54" y="15"/>
                  </a:cubicBezTo>
                  <a:cubicBezTo>
                    <a:pt x="50" y="17"/>
                    <a:pt x="54" y="20"/>
                    <a:pt x="53" y="22"/>
                  </a:cubicBezTo>
                  <a:cubicBezTo>
                    <a:pt x="52" y="23"/>
                    <a:pt x="49" y="22"/>
                    <a:pt x="48" y="22"/>
                  </a:cubicBezTo>
                  <a:cubicBezTo>
                    <a:pt x="46" y="22"/>
                    <a:pt x="44" y="23"/>
                    <a:pt x="42" y="23"/>
                  </a:cubicBezTo>
                  <a:cubicBezTo>
                    <a:pt x="38" y="23"/>
                    <a:pt x="33" y="23"/>
                    <a:pt x="30" y="21"/>
                  </a:cubicBezTo>
                  <a:cubicBezTo>
                    <a:pt x="26" y="18"/>
                    <a:pt x="24" y="16"/>
                    <a:pt x="20" y="15"/>
                  </a:cubicBezTo>
                  <a:cubicBezTo>
                    <a:pt x="20" y="17"/>
                    <a:pt x="20" y="24"/>
                    <a:pt x="18" y="25"/>
                  </a:cubicBezTo>
                  <a:cubicBezTo>
                    <a:pt x="17" y="26"/>
                    <a:pt x="14" y="25"/>
                    <a:pt x="13" y="24"/>
                  </a:cubicBezTo>
                  <a:cubicBezTo>
                    <a:pt x="12" y="24"/>
                    <a:pt x="11" y="23"/>
                    <a:pt x="10" y="23"/>
                  </a:cubicBezTo>
                  <a:cubicBezTo>
                    <a:pt x="9" y="24"/>
                    <a:pt x="8" y="25"/>
                    <a:pt x="7" y="25"/>
                  </a:cubicBezTo>
                  <a:cubicBezTo>
                    <a:pt x="7" y="27"/>
                    <a:pt x="14" y="27"/>
                    <a:pt x="12" y="31"/>
                  </a:cubicBezTo>
                  <a:cubicBezTo>
                    <a:pt x="11" y="32"/>
                    <a:pt x="10" y="33"/>
                    <a:pt x="9" y="34"/>
                  </a:cubicBezTo>
                  <a:cubicBezTo>
                    <a:pt x="6" y="35"/>
                    <a:pt x="8" y="34"/>
                    <a:pt x="8" y="36"/>
                  </a:cubicBezTo>
                  <a:cubicBezTo>
                    <a:pt x="8" y="38"/>
                    <a:pt x="7" y="38"/>
                    <a:pt x="6" y="39"/>
                  </a:cubicBezTo>
                  <a:cubicBezTo>
                    <a:pt x="6" y="40"/>
                    <a:pt x="8" y="41"/>
                    <a:pt x="8" y="42"/>
                  </a:cubicBezTo>
                  <a:cubicBezTo>
                    <a:pt x="9" y="44"/>
                    <a:pt x="7" y="45"/>
                    <a:pt x="6" y="45"/>
                  </a:cubicBezTo>
                  <a:cubicBezTo>
                    <a:pt x="4" y="46"/>
                    <a:pt x="2" y="48"/>
                    <a:pt x="0" y="49"/>
                  </a:cubicBezTo>
                  <a:cubicBezTo>
                    <a:pt x="2" y="49"/>
                    <a:pt x="4" y="49"/>
                    <a:pt x="5" y="50"/>
                  </a:cubicBezTo>
                  <a:cubicBezTo>
                    <a:pt x="6" y="51"/>
                    <a:pt x="4" y="52"/>
                    <a:pt x="5" y="53"/>
                  </a:cubicBezTo>
                  <a:cubicBezTo>
                    <a:pt x="6" y="54"/>
                    <a:pt x="6" y="54"/>
                    <a:pt x="7" y="54"/>
                  </a:cubicBezTo>
                  <a:cubicBezTo>
                    <a:pt x="7" y="55"/>
                    <a:pt x="6" y="55"/>
                    <a:pt x="6" y="56"/>
                  </a:cubicBezTo>
                  <a:cubicBezTo>
                    <a:pt x="7" y="57"/>
                    <a:pt x="8" y="57"/>
                    <a:pt x="9" y="59"/>
                  </a:cubicBezTo>
                  <a:cubicBezTo>
                    <a:pt x="8" y="59"/>
                    <a:pt x="8" y="59"/>
                    <a:pt x="8" y="59"/>
                  </a:cubicBezTo>
                  <a:cubicBezTo>
                    <a:pt x="11" y="61"/>
                    <a:pt x="15" y="62"/>
                    <a:pt x="17" y="65"/>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3" name="Freeform 42">
              <a:extLst>
                <a:ext uri="{FF2B5EF4-FFF2-40B4-BE49-F238E27FC236}">
                  <a16:creationId xmlns:a16="http://schemas.microsoft.com/office/drawing/2014/main" id="{C207EEDE-2ADF-D952-35BC-98D487A4A6DA}"/>
                </a:ext>
              </a:extLst>
            </p:cNvPr>
            <p:cNvSpPr>
              <a:spLocks noEditPoints="1"/>
            </p:cNvSpPr>
            <p:nvPr/>
          </p:nvSpPr>
          <p:spPr bwMode="auto">
            <a:xfrm>
              <a:off x="7820025" y="3187700"/>
              <a:ext cx="769938" cy="1428750"/>
            </a:xfrm>
            <a:custGeom>
              <a:avLst/>
              <a:gdLst>
                <a:gd name="T0" fmla="*/ 170 w 202"/>
                <a:gd name="T1" fmla="*/ 269 h 375"/>
                <a:gd name="T2" fmla="*/ 155 w 202"/>
                <a:gd name="T3" fmla="*/ 231 h 375"/>
                <a:gd name="T4" fmla="*/ 107 w 202"/>
                <a:gd name="T5" fmla="*/ 171 h 375"/>
                <a:gd name="T6" fmla="*/ 103 w 202"/>
                <a:gd name="T7" fmla="*/ 158 h 375"/>
                <a:gd name="T8" fmla="*/ 100 w 202"/>
                <a:gd name="T9" fmla="*/ 115 h 375"/>
                <a:gd name="T10" fmla="*/ 79 w 202"/>
                <a:gd name="T11" fmla="*/ 114 h 375"/>
                <a:gd name="T12" fmla="*/ 96 w 202"/>
                <a:gd name="T13" fmla="*/ 88 h 375"/>
                <a:gd name="T14" fmla="*/ 69 w 202"/>
                <a:gd name="T15" fmla="*/ 85 h 375"/>
                <a:gd name="T16" fmla="*/ 54 w 202"/>
                <a:gd name="T17" fmla="*/ 95 h 375"/>
                <a:gd name="T18" fmla="*/ 49 w 202"/>
                <a:gd name="T19" fmla="*/ 106 h 375"/>
                <a:gd name="T20" fmla="*/ 45 w 202"/>
                <a:gd name="T21" fmla="*/ 125 h 375"/>
                <a:gd name="T22" fmla="*/ 48 w 202"/>
                <a:gd name="T23" fmla="*/ 133 h 375"/>
                <a:gd name="T24" fmla="*/ 45 w 202"/>
                <a:gd name="T25" fmla="*/ 147 h 375"/>
                <a:gd name="T26" fmla="*/ 56 w 202"/>
                <a:gd name="T27" fmla="*/ 156 h 375"/>
                <a:gd name="T28" fmla="*/ 44 w 202"/>
                <a:gd name="T29" fmla="*/ 186 h 375"/>
                <a:gd name="T30" fmla="*/ 60 w 202"/>
                <a:gd name="T31" fmla="*/ 163 h 375"/>
                <a:gd name="T32" fmla="*/ 62 w 202"/>
                <a:gd name="T33" fmla="*/ 172 h 375"/>
                <a:gd name="T34" fmla="*/ 58 w 202"/>
                <a:gd name="T35" fmla="*/ 207 h 375"/>
                <a:gd name="T36" fmla="*/ 70 w 202"/>
                <a:gd name="T37" fmla="*/ 209 h 375"/>
                <a:gd name="T38" fmla="*/ 92 w 202"/>
                <a:gd name="T39" fmla="*/ 208 h 375"/>
                <a:gd name="T40" fmla="*/ 98 w 202"/>
                <a:gd name="T41" fmla="*/ 242 h 375"/>
                <a:gd name="T42" fmla="*/ 76 w 202"/>
                <a:gd name="T43" fmla="*/ 265 h 375"/>
                <a:gd name="T44" fmla="*/ 64 w 202"/>
                <a:gd name="T45" fmla="*/ 275 h 375"/>
                <a:gd name="T46" fmla="*/ 59 w 202"/>
                <a:gd name="T47" fmla="*/ 306 h 375"/>
                <a:gd name="T48" fmla="*/ 56 w 202"/>
                <a:gd name="T49" fmla="*/ 320 h 375"/>
                <a:gd name="T50" fmla="*/ 80 w 202"/>
                <a:gd name="T51" fmla="*/ 320 h 375"/>
                <a:gd name="T52" fmla="*/ 71 w 202"/>
                <a:gd name="T53" fmla="*/ 335 h 375"/>
                <a:gd name="T54" fmla="*/ 40 w 202"/>
                <a:gd name="T55" fmla="*/ 371 h 375"/>
                <a:gd name="T56" fmla="*/ 71 w 202"/>
                <a:gd name="T57" fmla="*/ 361 h 375"/>
                <a:gd name="T58" fmla="*/ 97 w 202"/>
                <a:gd name="T59" fmla="*/ 350 h 375"/>
                <a:gd name="T60" fmla="*/ 140 w 202"/>
                <a:gd name="T61" fmla="*/ 347 h 375"/>
                <a:gd name="T62" fmla="*/ 196 w 202"/>
                <a:gd name="T63" fmla="*/ 333 h 375"/>
                <a:gd name="T64" fmla="*/ 180 w 202"/>
                <a:gd name="T65" fmla="*/ 314 h 375"/>
                <a:gd name="T66" fmla="*/ 131 w 202"/>
                <a:gd name="T67" fmla="*/ 352 h 375"/>
                <a:gd name="T68" fmla="*/ 108 w 202"/>
                <a:gd name="T69" fmla="*/ 68 h 375"/>
                <a:gd name="T70" fmla="*/ 97 w 202"/>
                <a:gd name="T71" fmla="*/ 60 h 375"/>
                <a:gd name="T72" fmla="*/ 40 w 202"/>
                <a:gd name="T73" fmla="*/ 125 h 375"/>
                <a:gd name="T74" fmla="*/ 35 w 202"/>
                <a:gd name="T75" fmla="*/ 155 h 375"/>
                <a:gd name="T76" fmla="*/ 136 w 202"/>
                <a:gd name="T77" fmla="*/ 23 h 375"/>
                <a:gd name="T78" fmla="*/ 141 w 202"/>
                <a:gd name="T79" fmla="*/ 0 h 375"/>
                <a:gd name="T80" fmla="*/ 26 w 202"/>
                <a:gd name="T81" fmla="*/ 94 h 375"/>
                <a:gd name="T82" fmla="*/ 100 w 202"/>
                <a:gd name="T83" fmla="*/ 74 h 375"/>
                <a:gd name="T84" fmla="*/ 109 w 202"/>
                <a:gd name="T85" fmla="*/ 61 h 375"/>
                <a:gd name="T86" fmla="*/ 38 w 202"/>
                <a:gd name="T87" fmla="*/ 123 h 375"/>
                <a:gd name="T88" fmla="*/ 30 w 202"/>
                <a:gd name="T89" fmla="*/ 125 h 375"/>
                <a:gd name="T90" fmla="*/ 52 w 202"/>
                <a:gd name="T91" fmla="*/ 187 h 375"/>
                <a:gd name="T92" fmla="*/ 34 w 202"/>
                <a:gd name="T93" fmla="*/ 178 h 375"/>
                <a:gd name="T94" fmla="*/ 43 w 202"/>
                <a:gd name="T95" fmla="*/ 153 h 375"/>
                <a:gd name="T96" fmla="*/ 35 w 202"/>
                <a:gd name="T97" fmla="*/ 161 h 375"/>
                <a:gd name="T98" fmla="*/ 132 w 202"/>
                <a:gd name="T99" fmla="*/ 32 h 375"/>
                <a:gd name="T100" fmla="*/ 134 w 202"/>
                <a:gd name="T101" fmla="*/ 13 h 375"/>
                <a:gd name="T102" fmla="*/ 130 w 202"/>
                <a:gd name="T103" fmla="*/ 18 h 375"/>
                <a:gd name="T104" fmla="*/ 17 w 202"/>
                <a:gd name="T105" fmla="*/ 125 h 375"/>
                <a:gd name="T106" fmla="*/ 21 w 202"/>
                <a:gd name="T107" fmla="*/ 115 h 375"/>
                <a:gd name="T108" fmla="*/ 29 w 202"/>
                <a:gd name="T109" fmla="*/ 101 h 375"/>
                <a:gd name="T110" fmla="*/ 40 w 202"/>
                <a:gd name="T111" fmla="*/ 92 h 375"/>
                <a:gd name="T112" fmla="*/ 25 w 202"/>
                <a:gd name="T113" fmla="*/ 101 h 375"/>
                <a:gd name="T114" fmla="*/ 75 w 202"/>
                <a:gd name="T115" fmla="*/ 230 h 375"/>
                <a:gd name="T116" fmla="*/ 2 w 202"/>
                <a:gd name="T117" fmla="*/ 229 h 375"/>
                <a:gd name="T118" fmla="*/ 27 w 202"/>
                <a:gd name="T119" fmla="*/ 232 h 375"/>
                <a:gd name="T120" fmla="*/ 54 w 202"/>
                <a:gd name="T121" fmla="*/ 227 h 375"/>
                <a:gd name="T122" fmla="*/ 46 w 202"/>
                <a:gd name="T123" fmla="*/ 209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375">
                  <a:moveTo>
                    <a:pt x="145" y="346"/>
                  </a:moveTo>
                  <a:cubicBezTo>
                    <a:pt x="145" y="347"/>
                    <a:pt x="145" y="347"/>
                    <a:pt x="145" y="347"/>
                  </a:cubicBezTo>
                  <a:cubicBezTo>
                    <a:pt x="143" y="347"/>
                    <a:pt x="143" y="347"/>
                    <a:pt x="143" y="347"/>
                  </a:cubicBezTo>
                  <a:cubicBezTo>
                    <a:pt x="144" y="346"/>
                    <a:pt x="144" y="346"/>
                    <a:pt x="144" y="346"/>
                  </a:cubicBezTo>
                  <a:lnTo>
                    <a:pt x="145" y="346"/>
                  </a:lnTo>
                  <a:close/>
                  <a:moveTo>
                    <a:pt x="182" y="323"/>
                  </a:moveTo>
                  <a:cubicBezTo>
                    <a:pt x="181" y="325"/>
                    <a:pt x="181" y="325"/>
                    <a:pt x="181" y="325"/>
                  </a:cubicBezTo>
                  <a:cubicBezTo>
                    <a:pt x="183" y="326"/>
                    <a:pt x="183" y="326"/>
                    <a:pt x="183" y="326"/>
                  </a:cubicBezTo>
                  <a:cubicBezTo>
                    <a:pt x="186" y="326"/>
                    <a:pt x="186" y="326"/>
                    <a:pt x="186" y="326"/>
                  </a:cubicBezTo>
                  <a:cubicBezTo>
                    <a:pt x="185" y="324"/>
                    <a:pt x="185" y="324"/>
                    <a:pt x="185" y="324"/>
                  </a:cubicBezTo>
                  <a:lnTo>
                    <a:pt x="182" y="323"/>
                  </a:lnTo>
                  <a:close/>
                  <a:moveTo>
                    <a:pt x="199" y="295"/>
                  </a:moveTo>
                  <a:cubicBezTo>
                    <a:pt x="201" y="292"/>
                    <a:pt x="201" y="290"/>
                    <a:pt x="202" y="287"/>
                  </a:cubicBezTo>
                  <a:cubicBezTo>
                    <a:pt x="202" y="278"/>
                    <a:pt x="193" y="273"/>
                    <a:pt x="184" y="272"/>
                  </a:cubicBezTo>
                  <a:cubicBezTo>
                    <a:pt x="184" y="273"/>
                    <a:pt x="184" y="273"/>
                    <a:pt x="184" y="273"/>
                  </a:cubicBezTo>
                  <a:cubicBezTo>
                    <a:pt x="181" y="272"/>
                    <a:pt x="178" y="272"/>
                    <a:pt x="175" y="272"/>
                  </a:cubicBezTo>
                  <a:cubicBezTo>
                    <a:pt x="173" y="274"/>
                    <a:pt x="173" y="274"/>
                    <a:pt x="173" y="274"/>
                  </a:cubicBezTo>
                  <a:cubicBezTo>
                    <a:pt x="173" y="276"/>
                    <a:pt x="172" y="277"/>
                    <a:pt x="171" y="279"/>
                  </a:cubicBezTo>
                  <a:cubicBezTo>
                    <a:pt x="168" y="279"/>
                    <a:pt x="168" y="279"/>
                    <a:pt x="168" y="279"/>
                  </a:cubicBezTo>
                  <a:cubicBezTo>
                    <a:pt x="167" y="276"/>
                    <a:pt x="167" y="276"/>
                    <a:pt x="167" y="276"/>
                  </a:cubicBezTo>
                  <a:cubicBezTo>
                    <a:pt x="165" y="276"/>
                    <a:pt x="165" y="276"/>
                    <a:pt x="165" y="276"/>
                  </a:cubicBezTo>
                  <a:cubicBezTo>
                    <a:pt x="163" y="276"/>
                    <a:pt x="163" y="276"/>
                    <a:pt x="163" y="276"/>
                  </a:cubicBezTo>
                  <a:cubicBezTo>
                    <a:pt x="165" y="273"/>
                    <a:pt x="167" y="270"/>
                    <a:pt x="170" y="269"/>
                  </a:cubicBezTo>
                  <a:cubicBezTo>
                    <a:pt x="170" y="264"/>
                    <a:pt x="169" y="259"/>
                    <a:pt x="165" y="256"/>
                  </a:cubicBezTo>
                  <a:cubicBezTo>
                    <a:pt x="164" y="255"/>
                    <a:pt x="164" y="255"/>
                    <a:pt x="164" y="255"/>
                  </a:cubicBezTo>
                  <a:cubicBezTo>
                    <a:pt x="162" y="254"/>
                    <a:pt x="160" y="252"/>
                    <a:pt x="158" y="251"/>
                  </a:cubicBezTo>
                  <a:cubicBezTo>
                    <a:pt x="156" y="248"/>
                    <a:pt x="156" y="248"/>
                    <a:pt x="156" y="248"/>
                  </a:cubicBezTo>
                  <a:cubicBezTo>
                    <a:pt x="155" y="248"/>
                    <a:pt x="155" y="248"/>
                    <a:pt x="155" y="248"/>
                  </a:cubicBezTo>
                  <a:cubicBezTo>
                    <a:pt x="152" y="249"/>
                    <a:pt x="152" y="249"/>
                    <a:pt x="152" y="249"/>
                  </a:cubicBezTo>
                  <a:cubicBezTo>
                    <a:pt x="151" y="250"/>
                    <a:pt x="151" y="250"/>
                    <a:pt x="151" y="250"/>
                  </a:cubicBezTo>
                  <a:cubicBezTo>
                    <a:pt x="149" y="249"/>
                    <a:pt x="149" y="249"/>
                    <a:pt x="149" y="249"/>
                  </a:cubicBezTo>
                  <a:cubicBezTo>
                    <a:pt x="147" y="249"/>
                    <a:pt x="147" y="249"/>
                    <a:pt x="147" y="249"/>
                  </a:cubicBezTo>
                  <a:cubicBezTo>
                    <a:pt x="146" y="249"/>
                    <a:pt x="146" y="249"/>
                    <a:pt x="146" y="249"/>
                  </a:cubicBezTo>
                  <a:cubicBezTo>
                    <a:pt x="148" y="248"/>
                    <a:pt x="148" y="248"/>
                    <a:pt x="148" y="248"/>
                  </a:cubicBezTo>
                  <a:cubicBezTo>
                    <a:pt x="150" y="248"/>
                    <a:pt x="150" y="248"/>
                    <a:pt x="150" y="248"/>
                  </a:cubicBezTo>
                  <a:cubicBezTo>
                    <a:pt x="152" y="248"/>
                    <a:pt x="154" y="248"/>
                    <a:pt x="155" y="247"/>
                  </a:cubicBezTo>
                  <a:cubicBezTo>
                    <a:pt x="157" y="248"/>
                    <a:pt x="157" y="248"/>
                    <a:pt x="157" y="248"/>
                  </a:cubicBezTo>
                  <a:cubicBezTo>
                    <a:pt x="159" y="250"/>
                    <a:pt x="159" y="250"/>
                    <a:pt x="159" y="250"/>
                  </a:cubicBezTo>
                  <a:cubicBezTo>
                    <a:pt x="161" y="251"/>
                    <a:pt x="161" y="251"/>
                    <a:pt x="161" y="251"/>
                  </a:cubicBezTo>
                  <a:cubicBezTo>
                    <a:pt x="163" y="250"/>
                    <a:pt x="163" y="250"/>
                    <a:pt x="163" y="250"/>
                  </a:cubicBezTo>
                  <a:cubicBezTo>
                    <a:pt x="165" y="251"/>
                    <a:pt x="165" y="251"/>
                    <a:pt x="165" y="251"/>
                  </a:cubicBezTo>
                  <a:cubicBezTo>
                    <a:pt x="162" y="247"/>
                    <a:pt x="159" y="243"/>
                    <a:pt x="157" y="238"/>
                  </a:cubicBezTo>
                  <a:cubicBezTo>
                    <a:pt x="158" y="236"/>
                    <a:pt x="158" y="236"/>
                    <a:pt x="158" y="236"/>
                  </a:cubicBezTo>
                  <a:cubicBezTo>
                    <a:pt x="160" y="235"/>
                    <a:pt x="160" y="235"/>
                    <a:pt x="160" y="235"/>
                  </a:cubicBezTo>
                  <a:cubicBezTo>
                    <a:pt x="156" y="233"/>
                    <a:pt x="156" y="233"/>
                    <a:pt x="156" y="233"/>
                  </a:cubicBezTo>
                  <a:cubicBezTo>
                    <a:pt x="155" y="231"/>
                    <a:pt x="155" y="231"/>
                    <a:pt x="155" y="231"/>
                  </a:cubicBezTo>
                  <a:cubicBezTo>
                    <a:pt x="153" y="230"/>
                    <a:pt x="153" y="230"/>
                    <a:pt x="153" y="230"/>
                  </a:cubicBezTo>
                  <a:cubicBezTo>
                    <a:pt x="151" y="226"/>
                    <a:pt x="151" y="226"/>
                    <a:pt x="151" y="226"/>
                  </a:cubicBezTo>
                  <a:cubicBezTo>
                    <a:pt x="150" y="225"/>
                    <a:pt x="150" y="225"/>
                    <a:pt x="150" y="225"/>
                  </a:cubicBezTo>
                  <a:cubicBezTo>
                    <a:pt x="149" y="223"/>
                    <a:pt x="149" y="223"/>
                    <a:pt x="149" y="223"/>
                  </a:cubicBezTo>
                  <a:cubicBezTo>
                    <a:pt x="145" y="220"/>
                    <a:pt x="140" y="218"/>
                    <a:pt x="136" y="218"/>
                  </a:cubicBezTo>
                  <a:cubicBezTo>
                    <a:pt x="136" y="217"/>
                    <a:pt x="136" y="217"/>
                    <a:pt x="136" y="217"/>
                  </a:cubicBezTo>
                  <a:cubicBezTo>
                    <a:pt x="134" y="214"/>
                    <a:pt x="132" y="210"/>
                    <a:pt x="132" y="206"/>
                  </a:cubicBezTo>
                  <a:cubicBezTo>
                    <a:pt x="131" y="205"/>
                    <a:pt x="131" y="205"/>
                    <a:pt x="131" y="205"/>
                  </a:cubicBezTo>
                  <a:cubicBezTo>
                    <a:pt x="129" y="203"/>
                    <a:pt x="129" y="200"/>
                    <a:pt x="129" y="198"/>
                  </a:cubicBezTo>
                  <a:cubicBezTo>
                    <a:pt x="128" y="196"/>
                    <a:pt x="128" y="196"/>
                    <a:pt x="128" y="196"/>
                  </a:cubicBezTo>
                  <a:cubicBezTo>
                    <a:pt x="128" y="194"/>
                    <a:pt x="128" y="194"/>
                    <a:pt x="128" y="194"/>
                  </a:cubicBezTo>
                  <a:cubicBezTo>
                    <a:pt x="127" y="193"/>
                    <a:pt x="127" y="193"/>
                    <a:pt x="127" y="193"/>
                  </a:cubicBezTo>
                  <a:cubicBezTo>
                    <a:pt x="127" y="190"/>
                    <a:pt x="127" y="188"/>
                    <a:pt x="126" y="186"/>
                  </a:cubicBezTo>
                  <a:cubicBezTo>
                    <a:pt x="125" y="185"/>
                    <a:pt x="125" y="185"/>
                    <a:pt x="125" y="185"/>
                  </a:cubicBezTo>
                  <a:cubicBezTo>
                    <a:pt x="124" y="185"/>
                    <a:pt x="124" y="185"/>
                    <a:pt x="124" y="185"/>
                  </a:cubicBezTo>
                  <a:cubicBezTo>
                    <a:pt x="123" y="184"/>
                    <a:pt x="123" y="184"/>
                    <a:pt x="123" y="184"/>
                  </a:cubicBezTo>
                  <a:cubicBezTo>
                    <a:pt x="122" y="184"/>
                    <a:pt x="122" y="184"/>
                    <a:pt x="122" y="184"/>
                  </a:cubicBezTo>
                  <a:cubicBezTo>
                    <a:pt x="121" y="182"/>
                    <a:pt x="120" y="180"/>
                    <a:pt x="118" y="179"/>
                  </a:cubicBezTo>
                  <a:cubicBezTo>
                    <a:pt x="118" y="177"/>
                    <a:pt x="117" y="176"/>
                    <a:pt x="116" y="175"/>
                  </a:cubicBezTo>
                  <a:cubicBezTo>
                    <a:pt x="112" y="174"/>
                    <a:pt x="112" y="174"/>
                    <a:pt x="112" y="174"/>
                  </a:cubicBezTo>
                  <a:cubicBezTo>
                    <a:pt x="108" y="172"/>
                    <a:pt x="108" y="172"/>
                    <a:pt x="108" y="172"/>
                  </a:cubicBezTo>
                  <a:cubicBezTo>
                    <a:pt x="107" y="172"/>
                    <a:pt x="107" y="172"/>
                    <a:pt x="107" y="172"/>
                  </a:cubicBezTo>
                  <a:cubicBezTo>
                    <a:pt x="107" y="171"/>
                    <a:pt x="107" y="171"/>
                    <a:pt x="107" y="171"/>
                  </a:cubicBezTo>
                  <a:cubicBezTo>
                    <a:pt x="106" y="170"/>
                    <a:pt x="106" y="170"/>
                    <a:pt x="106" y="170"/>
                  </a:cubicBezTo>
                  <a:cubicBezTo>
                    <a:pt x="103" y="170"/>
                    <a:pt x="103" y="170"/>
                    <a:pt x="103" y="170"/>
                  </a:cubicBezTo>
                  <a:cubicBezTo>
                    <a:pt x="101" y="171"/>
                    <a:pt x="101" y="172"/>
                    <a:pt x="100" y="173"/>
                  </a:cubicBezTo>
                  <a:cubicBezTo>
                    <a:pt x="97" y="174"/>
                    <a:pt x="97" y="174"/>
                    <a:pt x="97" y="174"/>
                  </a:cubicBezTo>
                  <a:cubicBezTo>
                    <a:pt x="96" y="173"/>
                    <a:pt x="96" y="173"/>
                    <a:pt x="96" y="173"/>
                  </a:cubicBezTo>
                  <a:cubicBezTo>
                    <a:pt x="93" y="173"/>
                    <a:pt x="90" y="172"/>
                    <a:pt x="87" y="171"/>
                  </a:cubicBezTo>
                  <a:cubicBezTo>
                    <a:pt x="86" y="172"/>
                    <a:pt x="86" y="172"/>
                    <a:pt x="86" y="172"/>
                  </a:cubicBezTo>
                  <a:cubicBezTo>
                    <a:pt x="85" y="171"/>
                    <a:pt x="85" y="171"/>
                    <a:pt x="85" y="171"/>
                  </a:cubicBezTo>
                  <a:cubicBezTo>
                    <a:pt x="84" y="170"/>
                    <a:pt x="84" y="170"/>
                    <a:pt x="84" y="170"/>
                  </a:cubicBezTo>
                  <a:cubicBezTo>
                    <a:pt x="85" y="170"/>
                    <a:pt x="85" y="170"/>
                    <a:pt x="85" y="170"/>
                  </a:cubicBezTo>
                  <a:cubicBezTo>
                    <a:pt x="88" y="171"/>
                    <a:pt x="90" y="171"/>
                    <a:pt x="92" y="171"/>
                  </a:cubicBezTo>
                  <a:cubicBezTo>
                    <a:pt x="94" y="170"/>
                    <a:pt x="94" y="170"/>
                    <a:pt x="94" y="170"/>
                  </a:cubicBezTo>
                  <a:cubicBezTo>
                    <a:pt x="95" y="170"/>
                    <a:pt x="95" y="170"/>
                    <a:pt x="95" y="170"/>
                  </a:cubicBezTo>
                  <a:cubicBezTo>
                    <a:pt x="96" y="168"/>
                    <a:pt x="96" y="168"/>
                    <a:pt x="96" y="168"/>
                  </a:cubicBezTo>
                  <a:cubicBezTo>
                    <a:pt x="97" y="168"/>
                    <a:pt x="97" y="168"/>
                    <a:pt x="97" y="168"/>
                  </a:cubicBezTo>
                  <a:cubicBezTo>
                    <a:pt x="99" y="165"/>
                    <a:pt x="99" y="165"/>
                    <a:pt x="99" y="165"/>
                  </a:cubicBezTo>
                  <a:cubicBezTo>
                    <a:pt x="101" y="165"/>
                    <a:pt x="102" y="165"/>
                    <a:pt x="103" y="166"/>
                  </a:cubicBezTo>
                  <a:cubicBezTo>
                    <a:pt x="106" y="164"/>
                    <a:pt x="106" y="164"/>
                    <a:pt x="106" y="164"/>
                  </a:cubicBezTo>
                  <a:cubicBezTo>
                    <a:pt x="107" y="163"/>
                    <a:pt x="107" y="163"/>
                    <a:pt x="107" y="163"/>
                  </a:cubicBezTo>
                  <a:cubicBezTo>
                    <a:pt x="105" y="161"/>
                    <a:pt x="105" y="161"/>
                    <a:pt x="105" y="161"/>
                  </a:cubicBezTo>
                  <a:cubicBezTo>
                    <a:pt x="103" y="161"/>
                    <a:pt x="103" y="161"/>
                    <a:pt x="103" y="161"/>
                  </a:cubicBezTo>
                  <a:cubicBezTo>
                    <a:pt x="102" y="160"/>
                    <a:pt x="102" y="160"/>
                    <a:pt x="102" y="160"/>
                  </a:cubicBezTo>
                  <a:cubicBezTo>
                    <a:pt x="103" y="158"/>
                    <a:pt x="103" y="158"/>
                    <a:pt x="103" y="158"/>
                  </a:cubicBezTo>
                  <a:cubicBezTo>
                    <a:pt x="101" y="157"/>
                    <a:pt x="101" y="157"/>
                    <a:pt x="101" y="157"/>
                  </a:cubicBezTo>
                  <a:cubicBezTo>
                    <a:pt x="99" y="158"/>
                    <a:pt x="97" y="159"/>
                    <a:pt x="94" y="160"/>
                  </a:cubicBezTo>
                  <a:cubicBezTo>
                    <a:pt x="94" y="160"/>
                    <a:pt x="94" y="160"/>
                    <a:pt x="94" y="160"/>
                  </a:cubicBezTo>
                  <a:cubicBezTo>
                    <a:pt x="95" y="159"/>
                    <a:pt x="96" y="158"/>
                    <a:pt x="97" y="157"/>
                  </a:cubicBezTo>
                  <a:cubicBezTo>
                    <a:pt x="103" y="156"/>
                    <a:pt x="103" y="156"/>
                    <a:pt x="103" y="156"/>
                  </a:cubicBezTo>
                  <a:cubicBezTo>
                    <a:pt x="105" y="155"/>
                    <a:pt x="107" y="153"/>
                    <a:pt x="109" y="151"/>
                  </a:cubicBezTo>
                  <a:cubicBezTo>
                    <a:pt x="109" y="150"/>
                    <a:pt x="109" y="150"/>
                    <a:pt x="109" y="150"/>
                  </a:cubicBezTo>
                  <a:cubicBezTo>
                    <a:pt x="110" y="147"/>
                    <a:pt x="110" y="147"/>
                    <a:pt x="110" y="147"/>
                  </a:cubicBezTo>
                  <a:cubicBezTo>
                    <a:pt x="112" y="146"/>
                    <a:pt x="113" y="144"/>
                    <a:pt x="114" y="141"/>
                  </a:cubicBezTo>
                  <a:cubicBezTo>
                    <a:pt x="114" y="140"/>
                    <a:pt x="114" y="140"/>
                    <a:pt x="114" y="140"/>
                  </a:cubicBezTo>
                  <a:cubicBezTo>
                    <a:pt x="115" y="138"/>
                    <a:pt x="116" y="136"/>
                    <a:pt x="117" y="134"/>
                  </a:cubicBezTo>
                  <a:cubicBezTo>
                    <a:pt x="117" y="134"/>
                    <a:pt x="117" y="134"/>
                    <a:pt x="117" y="134"/>
                  </a:cubicBezTo>
                  <a:cubicBezTo>
                    <a:pt x="117" y="132"/>
                    <a:pt x="117" y="129"/>
                    <a:pt x="118" y="127"/>
                  </a:cubicBezTo>
                  <a:cubicBezTo>
                    <a:pt x="120" y="126"/>
                    <a:pt x="121" y="124"/>
                    <a:pt x="122" y="122"/>
                  </a:cubicBezTo>
                  <a:cubicBezTo>
                    <a:pt x="122" y="121"/>
                    <a:pt x="121" y="119"/>
                    <a:pt x="121" y="117"/>
                  </a:cubicBezTo>
                  <a:cubicBezTo>
                    <a:pt x="120" y="116"/>
                    <a:pt x="119" y="115"/>
                    <a:pt x="118" y="115"/>
                  </a:cubicBezTo>
                  <a:cubicBezTo>
                    <a:pt x="116" y="115"/>
                    <a:pt x="116" y="115"/>
                    <a:pt x="116" y="115"/>
                  </a:cubicBezTo>
                  <a:cubicBezTo>
                    <a:pt x="114" y="115"/>
                    <a:pt x="114" y="115"/>
                    <a:pt x="114" y="115"/>
                  </a:cubicBezTo>
                  <a:cubicBezTo>
                    <a:pt x="112" y="115"/>
                    <a:pt x="112" y="115"/>
                    <a:pt x="112" y="115"/>
                  </a:cubicBezTo>
                  <a:cubicBezTo>
                    <a:pt x="110" y="116"/>
                    <a:pt x="110" y="116"/>
                    <a:pt x="110" y="116"/>
                  </a:cubicBezTo>
                  <a:cubicBezTo>
                    <a:pt x="108" y="115"/>
                    <a:pt x="108" y="115"/>
                    <a:pt x="108" y="115"/>
                  </a:cubicBezTo>
                  <a:cubicBezTo>
                    <a:pt x="108" y="116"/>
                    <a:pt x="108" y="116"/>
                    <a:pt x="108" y="116"/>
                  </a:cubicBezTo>
                  <a:cubicBezTo>
                    <a:pt x="105" y="115"/>
                    <a:pt x="103" y="114"/>
                    <a:pt x="100" y="115"/>
                  </a:cubicBezTo>
                  <a:cubicBezTo>
                    <a:pt x="99" y="116"/>
                    <a:pt x="99" y="116"/>
                    <a:pt x="99" y="116"/>
                  </a:cubicBezTo>
                  <a:cubicBezTo>
                    <a:pt x="97" y="116"/>
                    <a:pt x="97" y="116"/>
                    <a:pt x="97" y="116"/>
                  </a:cubicBezTo>
                  <a:cubicBezTo>
                    <a:pt x="96" y="115"/>
                    <a:pt x="94" y="115"/>
                    <a:pt x="93" y="114"/>
                  </a:cubicBezTo>
                  <a:cubicBezTo>
                    <a:pt x="92" y="114"/>
                    <a:pt x="91" y="114"/>
                    <a:pt x="89" y="114"/>
                  </a:cubicBezTo>
                  <a:cubicBezTo>
                    <a:pt x="89" y="116"/>
                    <a:pt x="89" y="116"/>
                    <a:pt x="89" y="116"/>
                  </a:cubicBezTo>
                  <a:cubicBezTo>
                    <a:pt x="87" y="116"/>
                    <a:pt x="87" y="116"/>
                    <a:pt x="87" y="116"/>
                  </a:cubicBezTo>
                  <a:cubicBezTo>
                    <a:pt x="87" y="117"/>
                    <a:pt x="87" y="117"/>
                    <a:pt x="87" y="117"/>
                  </a:cubicBezTo>
                  <a:cubicBezTo>
                    <a:pt x="86" y="116"/>
                    <a:pt x="86" y="116"/>
                    <a:pt x="86" y="116"/>
                  </a:cubicBezTo>
                  <a:cubicBezTo>
                    <a:pt x="83" y="118"/>
                    <a:pt x="83" y="118"/>
                    <a:pt x="83" y="118"/>
                  </a:cubicBezTo>
                  <a:cubicBezTo>
                    <a:pt x="78" y="118"/>
                    <a:pt x="78" y="118"/>
                    <a:pt x="78" y="118"/>
                  </a:cubicBezTo>
                  <a:cubicBezTo>
                    <a:pt x="79" y="119"/>
                    <a:pt x="79" y="119"/>
                    <a:pt x="79" y="119"/>
                  </a:cubicBezTo>
                  <a:cubicBezTo>
                    <a:pt x="76" y="122"/>
                    <a:pt x="76" y="122"/>
                    <a:pt x="76" y="122"/>
                  </a:cubicBezTo>
                  <a:cubicBezTo>
                    <a:pt x="75" y="121"/>
                    <a:pt x="75" y="121"/>
                    <a:pt x="75" y="121"/>
                  </a:cubicBezTo>
                  <a:cubicBezTo>
                    <a:pt x="80" y="115"/>
                    <a:pt x="80" y="115"/>
                    <a:pt x="80" y="115"/>
                  </a:cubicBezTo>
                  <a:cubicBezTo>
                    <a:pt x="78" y="116"/>
                    <a:pt x="78" y="116"/>
                    <a:pt x="78" y="116"/>
                  </a:cubicBezTo>
                  <a:cubicBezTo>
                    <a:pt x="76" y="115"/>
                    <a:pt x="76" y="115"/>
                    <a:pt x="76" y="115"/>
                  </a:cubicBezTo>
                  <a:cubicBezTo>
                    <a:pt x="71" y="119"/>
                    <a:pt x="71" y="119"/>
                    <a:pt x="71" y="119"/>
                  </a:cubicBezTo>
                  <a:cubicBezTo>
                    <a:pt x="72" y="118"/>
                    <a:pt x="72" y="118"/>
                    <a:pt x="72" y="118"/>
                  </a:cubicBezTo>
                  <a:cubicBezTo>
                    <a:pt x="74" y="116"/>
                    <a:pt x="74" y="116"/>
                    <a:pt x="74" y="116"/>
                  </a:cubicBezTo>
                  <a:cubicBezTo>
                    <a:pt x="74" y="115"/>
                    <a:pt x="74" y="115"/>
                    <a:pt x="74" y="115"/>
                  </a:cubicBezTo>
                  <a:cubicBezTo>
                    <a:pt x="77" y="115"/>
                    <a:pt x="77" y="115"/>
                    <a:pt x="77" y="115"/>
                  </a:cubicBezTo>
                  <a:cubicBezTo>
                    <a:pt x="78" y="114"/>
                    <a:pt x="78" y="114"/>
                    <a:pt x="78" y="114"/>
                  </a:cubicBezTo>
                  <a:cubicBezTo>
                    <a:pt x="79" y="114"/>
                    <a:pt x="79" y="114"/>
                    <a:pt x="79" y="114"/>
                  </a:cubicBezTo>
                  <a:cubicBezTo>
                    <a:pt x="80" y="115"/>
                    <a:pt x="80" y="115"/>
                    <a:pt x="80" y="115"/>
                  </a:cubicBezTo>
                  <a:cubicBezTo>
                    <a:pt x="84" y="110"/>
                    <a:pt x="84" y="110"/>
                    <a:pt x="84" y="110"/>
                  </a:cubicBezTo>
                  <a:cubicBezTo>
                    <a:pt x="84" y="109"/>
                    <a:pt x="84" y="109"/>
                    <a:pt x="84" y="109"/>
                  </a:cubicBezTo>
                  <a:cubicBezTo>
                    <a:pt x="82" y="111"/>
                    <a:pt x="82" y="111"/>
                    <a:pt x="82" y="111"/>
                  </a:cubicBezTo>
                  <a:cubicBezTo>
                    <a:pt x="80" y="110"/>
                    <a:pt x="80" y="110"/>
                    <a:pt x="80" y="110"/>
                  </a:cubicBezTo>
                  <a:cubicBezTo>
                    <a:pt x="79" y="111"/>
                    <a:pt x="79" y="111"/>
                    <a:pt x="79" y="111"/>
                  </a:cubicBezTo>
                  <a:cubicBezTo>
                    <a:pt x="76" y="109"/>
                    <a:pt x="76" y="109"/>
                    <a:pt x="76" y="109"/>
                  </a:cubicBezTo>
                  <a:cubicBezTo>
                    <a:pt x="75" y="110"/>
                    <a:pt x="75" y="110"/>
                    <a:pt x="75" y="110"/>
                  </a:cubicBezTo>
                  <a:cubicBezTo>
                    <a:pt x="73" y="109"/>
                    <a:pt x="73" y="109"/>
                    <a:pt x="73" y="109"/>
                  </a:cubicBezTo>
                  <a:cubicBezTo>
                    <a:pt x="72" y="107"/>
                    <a:pt x="72" y="107"/>
                    <a:pt x="72" y="107"/>
                  </a:cubicBezTo>
                  <a:cubicBezTo>
                    <a:pt x="74" y="109"/>
                    <a:pt x="74" y="109"/>
                    <a:pt x="74" y="109"/>
                  </a:cubicBezTo>
                  <a:cubicBezTo>
                    <a:pt x="76" y="109"/>
                    <a:pt x="76" y="109"/>
                    <a:pt x="76" y="109"/>
                  </a:cubicBezTo>
                  <a:cubicBezTo>
                    <a:pt x="78" y="109"/>
                    <a:pt x="78" y="109"/>
                    <a:pt x="78" y="109"/>
                  </a:cubicBezTo>
                  <a:cubicBezTo>
                    <a:pt x="78" y="109"/>
                    <a:pt x="78" y="109"/>
                    <a:pt x="78" y="109"/>
                  </a:cubicBezTo>
                  <a:cubicBezTo>
                    <a:pt x="80" y="109"/>
                    <a:pt x="80" y="109"/>
                    <a:pt x="80" y="109"/>
                  </a:cubicBezTo>
                  <a:cubicBezTo>
                    <a:pt x="80" y="108"/>
                    <a:pt x="80" y="108"/>
                    <a:pt x="80" y="108"/>
                  </a:cubicBezTo>
                  <a:cubicBezTo>
                    <a:pt x="78" y="106"/>
                    <a:pt x="78" y="106"/>
                    <a:pt x="78" y="106"/>
                  </a:cubicBezTo>
                  <a:cubicBezTo>
                    <a:pt x="80" y="106"/>
                    <a:pt x="81" y="105"/>
                    <a:pt x="83" y="105"/>
                  </a:cubicBezTo>
                  <a:cubicBezTo>
                    <a:pt x="83" y="103"/>
                    <a:pt x="83" y="103"/>
                    <a:pt x="83" y="103"/>
                  </a:cubicBezTo>
                  <a:cubicBezTo>
                    <a:pt x="87" y="100"/>
                    <a:pt x="91" y="97"/>
                    <a:pt x="95" y="94"/>
                  </a:cubicBezTo>
                  <a:cubicBezTo>
                    <a:pt x="97" y="91"/>
                    <a:pt x="97" y="91"/>
                    <a:pt x="97" y="91"/>
                  </a:cubicBezTo>
                  <a:cubicBezTo>
                    <a:pt x="97" y="88"/>
                    <a:pt x="97" y="88"/>
                    <a:pt x="97" y="88"/>
                  </a:cubicBezTo>
                  <a:cubicBezTo>
                    <a:pt x="96" y="88"/>
                    <a:pt x="96" y="88"/>
                    <a:pt x="96" y="88"/>
                  </a:cubicBezTo>
                  <a:cubicBezTo>
                    <a:pt x="96" y="87"/>
                    <a:pt x="96" y="87"/>
                    <a:pt x="96" y="87"/>
                  </a:cubicBezTo>
                  <a:cubicBezTo>
                    <a:pt x="97" y="86"/>
                    <a:pt x="98" y="85"/>
                    <a:pt x="98" y="83"/>
                  </a:cubicBezTo>
                  <a:cubicBezTo>
                    <a:pt x="96" y="83"/>
                    <a:pt x="96" y="83"/>
                    <a:pt x="96" y="83"/>
                  </a:cubicBezTo>
                  <a:cubicBezTo>
                    <a:pt x="95" y="82"/>
                    <a:pt x="95" y="82"/>
                    <a:pt x="95" y="82"/>
                  </a:cubicBezTo>
                  <a:cubicBezTo>
                    <a:pt x="93" y="83"/>
                    <a:pt x="93" y="83"/>
                    <a:pt x="93" y="83"/>
                  </a:cubicBezTo>
                  <a:cubicBezTo>
                    <a:pt x="92" y="82"/>
                    <a:pt x="92" y="82"/>
                    <a:pt x="92" y="82"/>
                  </a:cubicBezTo>
                  <a:cubicBezTo>
                    <a:pt x="91" y="83"/>
                    <a:pt x="91" y="83"/>
                    <a:pt x="91" y="83"/>
                  </a:cubicBezTo>
                  <a:cubicBezTo>
                    <a:pt x="92" y="84"/>
                    <a:pt x="92" y="84"/>
                    <a:pt x="92" y="84"/>
                  </a:cubicBezTo>
                  <a:cubicBezTo>
                    <a:pt x="92" y="84"/>
                    <a:pt x="92" y="84"/>
                    <a:pt x="92" y="84"/>
                  </a:cubicBezTo>
                  <a:cubicBezTo>
                    <a:pt x="90" y="84"/>
                    <a:pt x="90" y="84"/>
                    <a:pt x="90" y="84"/>
                  </a:cubicBezTo>
                  <a:cubicBezTo>
                    <a:pt x="89" y="84"/>
                    <a:pt x="89" y="84"/>
                    <a:pt x="89" y="84"/>
                  </a:cubicBezTo>
                  <a:cubicBezTo>
                    <a:pt x="88" y="83"/>
                    <a:pt x="88" y="83"/>
                    <a:pt x="88" y="83"/>
                  </a:cubicBezTo>
                  <a:cubicBezTo>
                    <a:pt x="86" y="84"/>
                    <a:pt x="85" y="84"/>
                    <a:pt x="84" y="85"/>
                  </a:cubicBezTo>
                  <a:cubicBezTo>
                    <a:pt x="80" y="85"/>
                    <a:pt x="80" y="85"/>
                    <a:pt x="80" y="85"/>
                  </a:cubicBezTo>
                  <a:cubicBezTo>
                    <a:pt x="80" y="85"/>
                    <a:pt x="80" y="85"/>
                    <a:pt x="80" y="85"/>
                  </a:cubicBezTo>
                  <a:cubicBezTo>
                    <a:pt x="79" y="86"/>
                    <a:pt x="79" y="86"/>
                    <a:pt x="79" y="86"/>
                  </a:cubicBezTo>
                  <a:cubicBezTo>
                    <a:pt x="77" y="86"/>
                    <a:pt x="77" y="86"/>
                    <a:pt x="77" y="86"/>
                  </a:cubicBezTo>
                  <a:cubicBezTo>
                    <a:pt x="75" y="87"/>
                    <a:pt x="75" y="87"/>
                    <a:pt x="75" y="87"/>
                  </a:cubicBezTo>
                  <a:cubicBezTo>
                    <a:pt x="74" y="86"/>
                    <a:pt x="74" y="86"/>
                    <a:pt x="74" y="86"/>
                  </a:cubicBezTo>
                  <a:cubicBezTo>
                    <a:pt x="73" y="87"/>
                    <a:pt x="72" y="88"/>
                    <a:pt x="71" y="89"/>
                  </a:cubicBezTo>
                  <a:cubicBezTo>
                    <a:pt x="72" y="86"/>
                    <a:pt x="72" y="86"/>
                    <a:pt x="72" y="86"/>
                  </a:cubicBezTo>
                  <a:cubicBezTo>
                    <a:pt x="71" y="85"/>
                    <a:pt x="71" y="85"/>
                    <a:pt x="71" y="85"/>
                  </a:cubicBezTo>
                  <a:cubicBezTo>
                    <a:pt x="69" y="85"/>
                    <a:pt x="69" y="85"/>
                    <a:pt x="69" y="85"/>
                  </a:cubicBezTo>
                  <a:cubicBezTo>
                    <a:pt x="69" y="87"/>
                    <a:pt x="69" y="87"/>
                    <a:pt x="69" y="87"/>
                  </a:cubicBezTo>
                  <a:cubicBezTo>
                    <a:pt x="66" y="89"/>
                    <a:pt x="66" y="89"/>
                    <a:pt x="66" y="89"/>
                  </a:cubicBezTo>
                  <a:cubicBezTo>
                    <a:pt x="68" y="86"/>
                    <a:pt x="68" y="86"/>
                    <a:pt x="68" y="86"/>
                  </a:cubicBezTo>
                  <a:cubicBezTo>
                    <a:pt x="66" y="84"/>
                    <a:pt x="66" y="84"/>
                    <a:pt x="66" y="84"/>
                  </a:cubicBezTo>
                  <a:cubicBezTo>
                    <a:pt x="65" y="86"/>
                    <a:pt x="65" y="86"/>
                    <a:pt x="65" y="86"/>
                  </a:cubicBezTo>
                  <a:cubicBezTo>
                    <a:pt x="65" y="84"/>
                    <a:pt x="65" y="84"/>
                    <a:pt x="65" y="84"/>
                  </a:cubicBezTo>
                  <a:cubicBezTo>
                    <a:pt x="64" y="84"/>
                    <a:pt x="64" y="84"/>
                    <a:pt x="64" y="84"/>
                  </a:cubicBezTo>
                  <a:cubicBezTo>
                    <a:pt x="62" y="83"/>
                    <a:pt x="62" y="83"/>
                    <a:pt x="62" y="83"/>
                  </a:cubicBezTo>
                  <a:cubicBezTo>
                    <a:pt x="61" y="86"/>
                    <a:pt x="61" y="86"/>
                    <a:pt x="61" y="86"/>
                  </a:cubicBezTo>
                  <a:cubicBezTo>
                    <a:pt x="60" y="87"/>
                    <a:pt x="60" y="87"/>
                    <a:pt x="60" y="87"/>
                  </a:cubicBezTo>
                  <a:cubicBezTo>
                    <a:pt x="60" y="88"/>
                    <a:pt x="60" y="88"/>
                    <a:pt x="60" y="88"/>
                  </a:cubicBezTo>
                  <a:cubicBezTo>
                    <a:pt x="61" y="89"/>
                    <a:pt x="61" y="89"/>
                    <a:pt x="61" y="89"/>
                  </a:cubicBezTo>
                  <a:cubicBezTo>
                    <a:pt x="60" y="89"/>
                    <a:pt x="60" y="89"/>
                    <a:pt x="60" y="89"/>
                  </a:cubicBezTo>
                  <a:cubicBezTo>
                    <a:pt x="61" y="91"/>
                    <a:pt x="61" y="91"/>
                    <a:pt x="61" y="91"/>
                  </a:cubicBezTo>
                  <a:cubicBezTo>
                    <a:pt x="59" y="90"/>
                    <a:pt x="59" y="90"/>
                    <a:pt x="59" y="90"/>
                  </a:cubicBezTo>
                  <a:cubicBezTo>
                    <a:pt x="58" y="92"/>
                    <a:pt x="58" y="92"/>
                    <a:pt x="58" y="92"/>
                  </a:cubicBezTo>
                  <a:cubicBezTo>
                    <a:pt x="60" y="95"/>
                    <a:pt x="60" y="95"/>
                    <a:pt x="60" y="95"/>
                  </a:cubicBezTo>
                  <a:cubicBezTo>
                    <a:pt x="63" y="95"/>
                    <a:pt x="63" y="95"/>
                    <a:pt x="63" y="95"/>
                  </a:cubicBezTo>
                  <a:cubicBezTo>
                    <a:pt x="60" y="96"/>
                    <a:pt x="60" y="96"/>
                    <a:pt x="60" y="96"/>
                  </a:cubicBezTo>
                  <a:cubicBezTo>
                    <a:pt x="59" y="95"/>
                    <a:pt x="59" y="95"/>
                    <a:pt x="59" y="95"/>
                  </a:cubicBezTo>
                  <a:cubicBezTo>
                    <a:pt x="58" y="96"/>
                    <a:pt x="58" y="96"/>
                    <a:pt x="58" y="96"/>
                  </a:cubicBezTo>
                  <a:cubicBezTo>
                    <a:pt x="55" y="96"/>
                    <a:pt x="55" y="96"/>
                    <a:pt x="55" y="96"/>
                  </a:cubicBezTo>
                  <a:cubicBezTo>
                    <a:pt x="54" y="95"/>
                    <a:pt x="54" y="95"/>
                    <a:pt x="54" y="95"/>
                  </a:cubicBezTo>
                  <a:cubicBezTo>
                    <a:pt x="54" y="96"/>
                    <a:pt x="54" y="96"/>
                    <a:pt x="54" y="96"/>
                  </a:cubicBezTo>
                  <a:cubicBezTo>
                    <a:pt x="55" y="98"/>
                    <a:pt x="55" y="98"/>
                    <a:pt x="55" y="98"/>
                  </a:cubicBezTo>
                  <a:cubicBezTo>
                    <a:pt x="57" y="99"/>
                    <a:pt x="57" y="99"/>
                    <a:pt x="57" y="99"/>
                  </a:cubicBezTo>
                  <a:cubicBezTo>
                    <a:pt x="56" y="99"/>
                    <a:pt x="56" y="99"/>
                    <a:pt x="56" y="99"/>
                  </a:cubicBezTo>
                  <a:cubicBezTo>
                    <a:pt x="55" y="102"/>
                    <a:pt x="55" y="102"/>
                    <a:pt x="55" y="102"/>
                  </a:cubicBezTo>
                  <a:cubicBezTo>
                    <a:pt x="54" y="102"/>
                    <a:pt x="54" y="102"/>
                    <a:pt x="54" y="102"/>
                  </a:cubicBezTo>
                  <a:cubicBezTo>
                    <a:pt x="54" y="101"/>
                    <a:pt x="54" y="101"/>
                    <a:pt x="54" y="101"/>
                  </a:cubicBezTo>
                  <a:cubicBezTo>
                    <a:pt x="53" y="101"/>
                    <a:pt x="53" y="101"/>
                    <a:pt x="53" y="101"/>
                  </a:cubicBezTo>
                  <a:cubicBezTo>
                    <a:pt x="53" y="102"/>
                    <a:pt x="54" y="104"/>
                    <a:pt x="55" y="105"/>
                  </a:cubicBezTo>
                  <a:cubicBezTo>
                    <a:pt x="57" y="105"/>
                    <a:pt x="57" y="105"/>
                    <a:pt x="57" y="105"/>
                  </a:cubicBezTo>
                  <a:cubicBezTo>
                    <a:pt x="57" y="106"/>
                    <a:pt x="57" y="106"/>
                    <a:pt x="57" y="106"/>
                  </a:cubicBezTo>
                  <a:cubicBezTo>
                    <a:pt x="59" y="108"/>
                    <a:pt x="59" y="108"/>
                    <a:pt x="59" y="108"/>
                  </a:cubicBezTo>
                  <a:cubicBezTo>
                    <a:pt x="59" y="109"/>
                    <a:pt x="59" y="109"/>
                    <a:pt x="59" y="109"/>
                  </a:cubicBezTo>
                  <a:cubicBezTo>
                    <a:pt x="56" y="107"/>
                    <a:pt x="56" y="107"/>
                    <a:pt x="56" y="107"/>
                  </a:cubicBezTo>
                  <a:cubicBezTo>
                    <a:pt x="55" y="107"/>
                    <a:pt x="55" y="107"/>
                    <a:pt x="55" y="107"/>
                  </a:cubicBezTo>
                  <a:cubicBezTo>
                    <a:pt x="54" y="106"/>
                    <a:pt x="54" y="106"/>
                    <a:pt x="54" y="106"/>
                  </a:cubicBezTo>
                  <a:cubicBezTo>
                    <a:pt x="54" y="107"/>
                    <a:pt x="54" y="107"/>
                    <a:pt x="54" y="107"/>
                  </a:cubicBezTo>
                  <a:cubicBezTo>
                    <a:pt x="55" y="107"/>
                    <a:pt x="56" y="108"/>
                    <a:pt x="57" y="109"/>
                  </a:cubicBezTo>
                  <a:cubicBezTo>
                    <a:pt x="53" y="107"/>
                    <a:pt x="53" y="107"/>
                    <a:pt x="53" y="107"/>
                  </a:cubicBezTo>
                  <a:cubicBezTo>
                    <a:pt x="52" y="109"/>
                    <a:pt x="52" y="109"/>
                    <a:pt x="52" y="109"/>
                  </a:cubicBezTo>
                  <a:cubicBezTo>
                    <a:pt x="51" y="108"/>
                    <a:pt x="51" y="108"/>
                    <a:pt x="51" y="108"/>
                  </a:cubicBezTo>
                  <a:cubicBezTo>
                    <a:pt x="51" y="107"/>
                    <a:pt x="51" y="107"/>
                    <a:pt x="51" y="107"/>
                  </a:cubicBezTo>
                  <a:cubicBezTo>
                    <a:pt x="49" y="106"/>
                    <a:pt x="49" y="106"/>
                    <a:pt x="49" y="106"/>
                  </a:cubicBezTo>
                  <a:cubicBezTo>
                    <a:pt x="49" y="108"/>
                    <a:pt x="49" y="108"/>
                    <a:pt x="49" y="108"/>
                  </a:cubicBezTo>
                  <a:cubicBezTo>
                    <a:pt x="50" y="109"/>
                    <a:pt x="50" y="109"/>
                    <a:pt x="50" y="109"/>
                  </a:cubicBezTo>
                  <a:cubicBezTo>
                    <a:pt x="50" y="111"/>
                    <a:pt x="50" y="111"/>
                    <a:pt x="50" y="111"/>
                  </a:cubicBezTo>
                  <a:cubicBezTo>
                    <a:pt x="48" y="111"/>
                    <a:pt x="48" y="111"/>
                    <a:pt x="48" y="111"/>
                  </a:cubicBezTo>
                  <a:cubicBezTo>
                    <a:pt x="48" y="108"/>
                    <a:pt x="48" y="108"/>
                    <a:pt x="48" y="108"/>
                  </a:cubicBezTo>
                  <a:cubicBezTo>
                    <a:pt x="47" y="108"/>
                    <a:pt x="47" y="108"/>
                    <a:pt x="47" y="108"/>
                  </a:cubicBezTo>
                  <a:cubicBezTo>
                    <a:pt x="46" y="109"/>
                    <a:pt x="46" y="109"/>
                    <a:pt x="46" y="109"/>
                  </a:cubicBezTo>
                  <a:cubicBezTo>
                    <a:pt x="46" y="112"/>
                    <a:pt x="46" y="112"/>
                    <a:pt x="46" y="112"/>
                  </a:cubicBezTo>
                  <a:cubicBezTo>
                    <a:pt x="47" y="113"/>
                    <a:pt x="47" y="113"/>
                    <a:pt x="47" y="113"/>
                  </a:cubicBezTo>
                  <a:cubicBezTo>
                    <a:pt x="48" y="114"/>
                    <a:pt x="48" y="114"/>
                    <a:pt x="48" y="114"/>
                  </a:cubicBezTo>
                  <a:cubicBezTo>
                    <a:pt x="46" y="114"/>
                    <a:pt x="46" y="114"/>
                    <a:pt x="46" y="114"/>
                  </a:cubicBezTo>
                  <a:cubicBezTo>
                    <a:pt x="45" y="116"/>
                    <a:pt x="45" y="116"/>
                    <a:pt x="45" y="116"/>
                  </a:cubicBezTo>
                  <a:cubicBezTo>
                    <a:pt x="46" y="116"/>
                    <a:pt x="46" y="116"/>
                    <a:pt x="46" y="116"/>
                  </a:cubicBezTo>
                  <a:cubicBezTo>
                    <a:pt x="48" y="119"/>
                    <a:pt x="48" y="119"/>
                    <a:pt x="48" y="119"/>
                  </a:cubicBezTo>
                  <a:cubicBezTo>
                    <a:pt x="50" y="119"/>
                    <a:pt x="50" y="119"/>
                    <a:pt x="50" y="119"/>
                  </a:cubicBezTo>
                  <a:cubicBezTo>
                    <a:pt x="51" y="119"/>
                    <a:pt x="51" y="119"/>
                    <a:pt x="51" y="119"/>
                  </a:cubicBezTo>
                  <a:cubicBezTo>
                    <a:pt x="48" y="120"/>
                    <a:pt x="48" y="120"/>
                    <a:pt x="48" y="120"/>
                  </a:cubicBezTo>
                  <a:cubicBezTo>
                    <a:pt x="48" y="120"/>
                    <a:pt x="48" y="120"/>
                    <a:pt x="48" y="120"/>
                  </a:cubicBezTo>
                  <a:cubicBezTo>
                    <a:pt x="46" y="118"/>
                    <a:pt x="46" y="118"/>
                    <a:pt x="46" y="118"/>
                  </a:cubicBezTo>
                  <a:cubicBezTo>
                    <a:pt x="45" y="118"/>
                    <a:pt x="45" y="118"/>
                    <a:pt x="45" y="118"/>
                  </a:cubicBezTo>
                  <a:cubicBezTo>
                    <a:pt x="44" y="119"/>
                    <a:pt x="44" y="121"/>
                    <a:pt x="44" y="122"/>
                  </a:cubicBezTo>
                  <a:cubicBezTo>
                    <a:pt x="45" y="122"/>
                    <a:pt x="45" y="122"/>
                    <a:pt x="45" y="122"/>
                  </a:cubicBezTo>
                  <a:cubicBezTo>
                    <a:pt x="45" y="125"/>
                    <a:pt x="45" y="125"/>
                    <a:pt x="45" y="125"/>
                  </a:cubicBezTo>
                  <a:cubicBezTo>
                    <a:pt x="47" y="125"/>
                    <a:pt x="47" y="125"/>
                    <a:pt x="47" y="125"/>
                  </a:cubicBezTo>
                  <a:cubicBezTo>
                    <a:pt x="48" y="123"/>
                    <a:pt x="48" y="123"/>
                    <a:pt x="48" y="123"/>
                  </a:cubicBezTo>
                  <a:cubicBezTo>
                    <a:pt x="48" y="125"/>
                    <a:pt x="48" y="125"/>
                    <a:pt x="48" y="125"/>
                  </a:cubicBezTo>
                  <a:cubicBezTo>
                    <a:pt x="50" y="125"/>
                    <a:pt x="50" y="125"/>
                    <a:pt x="50" y="125"/>
                  </a:cubicBezTo>
                  <a:cubicBezTo>
                    <a:pt x="52" y="123"/>
                    <a:pt x="52" y="123"/>
                    <a:pt x="52" y="123"/>
                  </a:cubicBezTo>
                  <a:cubicBezTo>
                    <a:pt x="52" y="124"/>
                    <a:pt x="52" y="124"/>
                    <a:pt x="52" y="124"/>
                  </a:cubicBezTo>
                  <a:cubicBezTo>
                    <a:pt x="50" y="125"/>
                    <a:pt x="49" y="126"/>
                    <a:pt x="47" y="126"/>
                  </a:cubicBezTo>
                  <a:cubicBezTo>
                    <a:pt x="46" y="128"/>
                    <a:pt x="46" y="128"/>
                    <a:pt x="46" y="128"/>
                  </a:cubicBezTo>
                  <a:cubicBezTo>
                    <a:pt x="49" y="128"/>
                    <a:pt x="49" y="128"/>
                    <a:pt x="49" y="128"/>
                  </a:cubicBezTo>
                  <a:cubicBezTo>
                    <a:pt x="52" y="127"/>
                    <a:pt x="52" y="127"/>
                    <a:pt x="52" y="127"/>
                  </a:cubicBezTo>
                  <a:cubicBezTo>
                    <a:pt x="51" y="128"/>
                    <a:pt x="51" y="128"/>
                    <a:pt x="51" y="128"/>
                  </a:cubicBezTo>
                  <a:cubicBezTo>
                    <a:pt x="52" y="130"/>
                    <a:pt x="52" y="130"/>
                    <a:pt x="52" y="130"/>
                  </a:cubicBezTo>
                  <a:cubicBezTo>
                    <a:pt x="50" y="128"/>
                    <a:pt x="50" y="128"/>
                    <a:pt x="50" y="128"/>
                  </a:cubicBezTo>
                  <a:cubicBezTo>
                    <a:pt x="48" y="129"/>
                    <a:pt x="48" y="129"/>
                    <a:pt x="48" y="129"/>
                  </a:cubicBezTo>
                  <a:cubicBezTo>
                    <a:pt x="48" y="130"/>
                    <a:pt x="48" y="130"/>
                    <a:pt x="48" y="130"/>
                  </a:cubicBezTo>
                  <a:cubicBezTo>
                    <a:pt x="47" y="132"/>
                    <a:pt x="47" y="132"/>
                    <a:pt x="47" y="132"/>
                  </a:cubicBezTo>
                  <a:cubicBezTo>
                    <a:pt x="47" y="132"/>
                    <a:pt x="47" y="132"/>
                    <a:pt x="47" y="132"/>
                  </a:cubicBezTo>
                  <a:cubicBezTo>
                    <a:pt x="49" y="133"/>
                    <a:pt x="49" y="133"/>
                    <a:pt x="49" y="133"/>
                  </a:cubicBezTo>
                  <a:cubicBezTo>
                    <a:pt x="50" y="134"/>
                    <a:pt x="50" y="134"/>
                    <a:pt x="50" y="134"/>
                  </a:cubicBezTo>
                  <a:cubicBezTo>
                    <a:pt x="52" y="134"/>
                    <a:pt x="52" y="134"/>
                    <a:pt x="52" y="134"/>
                  </a:cubicBezTo>
                  <a:cubicBezTo>
                    <a:pt x="52" y="134"/>
                    <a:pt x="52" y="134"/>
                    <a:pt x="52" y="134"/>
                  </a:cubicBezTo>
                  <a:cubicBezTo>
                    <a:pt x="49" y="134"/>
                    <a:pt x="49" y="134"/>
                    <a:pt x="49" y="134"/>
                  </a:cubicBezTo>
                  <a:cubicBezTo>
                    <a:pt x="48" y="133"/>
                    <a:pt x="48" y="133"/>
                    <a:pt x="48" y="133"/>
                  </a:cubicBezTo>
                  <a:cubicBezTo>
                    <a:pt x="46" y="133"/>
                    <a:pt x="46" y="133"/>
                    <a:pt x="46" y="133"/>
                  </a:cubicBezTo>
                  <a:cubicBezTo>
                    <a:pt x="45" y="135"/>
                    <a:pt x="45" y="135"/>
                    <a:pt x="45" y="135"/>
                  </a:cubicBezTo>
                  <a:cubicBezTo>
                    <a:pt x="47" y="136"/>
                    <a:pt x="47" y="136"/>
                    <a:pt x="47" y="136"/>
                  </a:cubicBezTo>
                  <a:cubicBezTo>
                    <a:pt x="47" y="137"/>
                    <a:pt x="47" y="137"/>
                    <a:pt x="47" y="137"/>
                  </a:cubicBezTo>
                  <a:cubicBezTo>
                    <a:pt x="48" y="138"/>
                    <a:pt x="48" y="138"/>
                    <a:pt x="48" y="138"/>
                  </a:cubicBezTo>
                  <a:cubicBezTo>
                    <a:pt x="47" y="138"/>
                    <a:pt x="47" y="138"/>
                    <a:pt x="47" y="138"/>
                  </a:cubicBezTo>
                  <a:cubicBezTo>
                    <a:pt x="46" y="137"/>
                    <a:pt x="46" y="137"/>
                    <a:pt x="46" y="137"/>
                  </a:cubicBezTo>
                  <a:cubicBezTo>
                    <a:pt x="44" y="137"/>
                    <a:pt x="44" y="137"/>
                    <a:pt x="44" y="137"/>
                  </a:cubicBezTo>
                  <a:cubicBezTo>
                    <a:pt x="43" y="141"/>
                    <a:pt x="43" y="141"/>
                    <a:pt x="43" y="141"/>
                  </a:cubicBezTo>
                  <a:cubicBezTo>
                    <a:pt x="46" y="141"/>
                    <a:pt x="46" y="141"/>
                    <a:pt x="46" y="141"/>
                  </a:cubicBezTo>
                  <a:cubicBezTo>
                    <a:pt x="45" y="142"/>
                    <a:pt x="45" y="142"/>
                    <a:pt x="45" y="142"/>
                  </a:cubicBezTo>
                  <a:cubicBezTo>
                    <a:pt x="46" y="143"/>
                    <a:pt x="46" y="143"/>
                    <a:pt x="46" y="143"/>
                  </a:cubicBezTo>
                  <a:cubicBezTo>
                    <a:pt x="44" y="143"/>
                    <a:pt x="44" y="143"/>
                    <a:pt x="44" y="143"/>
                  </a:cubicBezTo>
                  <a:cubicBezTo>
                    <a:pt x="44" y="144"/>
                    <a:pt x="44" y="144"/>
                    <a:pt x="44" y="144"/>
                  </a:cubicBezTo>
                  <a:cubicBezTo>
                    <a:pt x="43" y="146"/>
                    <a:pt x="43" y="146"/>
                    <a:pt x="43" y="146"/>
                  </a:cubicBezTo>
                  <a:cubicBezTo>
                    <a:pt x="41" y="145"/>
                    <a:pt x="41" y="145"/>
                    <a:pt x="41" y="145"/>
                  </a:cubicBezTo>
                  <a:cubicBezTo>
                    <a:pt x="40" y="145"/>
                    <a:pt x="38" y="145"/>
                    <a:pt x="37" y="145"/>
                  </a:cubicBezTo>
                  <a:cubicBezTo>
                    <a:pt x="36" y="146"/>
                    <a:pt x="36" y="146"/>
                    <a:pt x="36" y="146"/>
                  </a:cubicBezTo>
                  <a:cubicBezTo>
                    <a:pt x="36" y="147"/>
                    <a:pt x="36" y="147"/>
                    <a:pt x="36" y="147"/>
                  </a:cubicBezTo>
                  <a:cubicBezTo>
                    <a:pt x="37" y="148"/>
                    <a:pt x="37" y="148"/>
                    <a:pt x="37" y="148"/>
                  </a:cubicBezTo>
                  <a:cubicBezTo>
                    <a:pt x="38" y="147"/>
                    <a:pt x="38" y="147"/>
                    <a:pt x="38" y="147"/>
                  </a:cubicBezTo>
                  <a:cubicBezTo>
                    <a:pt x="39" y="147"/>
                    <a:pt x="41" y="148"/>
                    <a:pt x="42" y="148"/>
                  </a:cubicBezTo>
                  <a:cubicBezTo>
                    <a:pt x="45" y="147"/>
                    <a:pt x="45" y="147"/>
                    <a:pt x="45" y="147"/>
                  </a:cubicBezTo>
                  <a:cubicBezTo>
                    <a:pt x="47" y="148"/>
                    <a:pt x="47" y="148"/>
                    <a:pt x="47" y="148"/>
                  </a:cubicBezTo>
                  <a:cubicBezTo>
                    <a:pt x="45" y="147"/>
                    <a:pt x="45" y="147"/>
                    <a:pt x="45" y="147"/>
                  </a:cubicBezTo>
                  <a:cubicBezTo>
                    <a:pt x="43" y="149"/>
                    <a:pt x="43" y="149"/>
                    <a:pt x="43" y="149"/>
                  </a:cubicBezTo>
                  <a:cubicBezTo>
                    <a:pt x="43" y="150"/>
                    <a:pt x="43" y="150"/>
                    <a:pt x="43" y="150"/>
                  </a:cubicBezTo>
                  <a:cubicBezTo>
                    <a:pt x="41" y="149"/>
                    <a:pt x="41" y="149"/>
                    <a:pt x="41" y="149"/>
                  </a:cubicBezTo>
                  <a:cubicBezTo>
                    <a:pt x="40" y="149"/>
                    <a:pt x="40" y="149"/>
                    <a:pt x="40" y="149"/>
                  </a:cubicBezTo>
                  <a:cubicBezTo>
                    <a:pt x="40" y="150"/>
                    <a:pt x="40" y="150"/>
                    <a:pt x="40" y="150"/>
                  </a:cubicBezTo>
                  <a:cubicBezTo>
                    <a:pt x="43" y="152"/>
                    <a:pt x="43" y="152"/>
                    <a:pt x="43" y="152"/>
                  </a:cubicBezTo>
                  <a:cubicBezTo>
                    <a:pt x="44" y="153"/>
                    <a:pt x="45" y="153"/>
                    <a:pt x="46" y="154"/>
                  </a:cubicBezTo>
                  <a:cubicBezTo>
                    <a:pt x="49" y="152"/>
                    <a:pt x="51" y="149"/>
                    <a:pt x="54" y="147"/>
                  </a:cubicBezTo>
                  <a:cubicBezTo>
                    <a:pt x="55" y="146"/>
                    <a:pt x="55" y="146"/>
                    <a:pt x="55" y="146"/>
                  </a:cubicBezTo>
                  <a:cubicBezTo>
                    <a:pt x="57" y="144"/>
                    <a:pt x="57" y="144"/>
                    <a:pt x="57" y="144"/>
                  </a:cubicBezTo>
                  <a:cubicBezTo>
                    <a:pt x="55" y="147"/>
                    <a:pt x="55" y="147"/>
                    <a:pt x="55" y="147"/>
                  </a:cubicBezTo>
                  <a:cubicBezTo>
                    <a:pt x="57" y="148"/>
                    <a:pt x="57" y="148"/>
                    <a:pt x="57" y="148"/>
                  </a:cubicBezTo>
                  <a:cubicBezTo>
                    <a:pt x="60" y="147"/>
                    <a:pt x="60" y="147"/>
                    <a:pt x="60" y="147"/>
                  </a:cubicBezTo>
                  <a:cubicBezTo>
                    <a:pt x="57" y="149"/>
                    <a:pt x="57" y="149"/>
                    <a:pt x="57" y="149"/>
                  </a:cubicBezTo>
                  <a:cubicBezTo>
                    <a:pt x="55" y="148"/>
                    <a:pt x="55" y="148"/>
                    <a:pt x="55" y="148"/>
                  </a:cubicBezTo>
                  <a:cubicBezTo>
                    <a:pt x="53" y="149"/>
                    <a:pt x="53" y="149"/>
                    <a:pt x="53" y="149"/>
                  </a:cubicBezTo>
                  <a:cubicBezTo>
                    <a:pt x="52" y="151"/>
                    <a:pt x="51" y="153"/>
                    <a:pt x="50" y="155"/>
                  </a:cubicBezTo>
                  <a:cubicBezTo>
                    <a:pt x="51" y="154"/>
                    <a:pt x="51" y="154"/>
                    <a:pt x="51" y="154"/>
                  </a:cubicBezTo>
                  <a:cubicBezTo>
                    <a:pt x="52" y="156"/>
                    <a:pt x="52" y="156"/>
                    <a:pt x="52" y="156"/>
                  </a:cubicBezTo>
                  <a:cubicBezTo>
                    <a:pt x="53" y="155"/>
                    <a:pt x="53" y="155"/>
                    <a:pt x="53" y="155"/>
                  </a:cubicBezTo>
                  <a:cubicBezTo>
                    <a:pt x="56" y="156"/>
                    <a:pt x="56" y="156"/>
                    <a:pt x="56" y="156"/>
                  </a:cubicBezTo>
                  <a:cubicBezTo>
                    <a:pt x="55" y="156"/>
                    <a:pt x="55" y="156"/>
                    <a:pt x="55" y="156"/>
                  </a:cubicBezTo>
                  <a:cubicBezTo>
                    <a:pt x="53" y="156"/>
                    <a:pt x="53" y="156"/>
                    <a:pt x="53" y="156"/>
                  </a:cubicBezTo>
                  <a:cubicBezTo>
                    <a:pt x="50" y="156"/>
                    <a:pt x="50" y="156"/>
                    <a:pt x="50" y="156"/>
                  </a:cubicBezTo>
                  <a:cubicBezTo>
                    <a:pt x="49" y="158"/>
                    <a:pt x="48" y="160"/>
                    <a:pt x="47" y="162"/>
                  </a:cubicBezTo>
                  <a:cubicBezTo>
                    <a:pt x="49" y="162"/>
                    <a:pt x="49" y="162"/>
                    <a:pt x="49" y="162"/>
                  </a:cubicBezTo>
                  <a:cubicBezTo>
                    <a:pt x="48" y="163"/>
                    <a:pt x="48" y="165"/>
                    <a:pt x="47" y="166"/>
                  </a:cubicBezTo>
                  <a:cubicBezTo>
                    <a:pt x="49" y="165"/>
                    <a:pt x="49" y="165"/>
                    <a:pt x="49" y="165"/>
                  </a:cubicBezTo>
                  <a:cubicBezTo>
                    <a:pt x="48" y="167"/>
                    <a:pt x="47" y="170"/>
                    <a:pt x="45" y="172"/>
                  </a:cubicBezTo>
                  <a:cubicBezTo>
                    <a:pt x="45" y="173"/>
                    <a:pt x="45" y="173"/>
                    <a:pt x="45" y="173"/>
                  </a:cubicBezTo>
                  <a:cubicBezTo>
                    <a:pt x="47" y="170"/>
                    <a:pt x="47" y="170"/>
                    <a:pt x="47" y="170"/>
                  </a:cubicBezTo>
                  <a:cubicBezTo>
                    <a:pt x="47" y="171"/>
                    <a:pt x="47" y="171"/>
                    <a:pt x="47" y="171"/>
                  </a:cubicBezTo>
                  <a:cubicBezTo>
                    <a:pt x="45" y="174"/>
                    <a:pt x="45" y="174"/>
                    <a:pt x="45" y="174"/>
                  </a:cubicBezTo>
                  <a:cubicBezTo>
                    <a:pt x="45" y="175"/>
                    <a:pt x="45" y="175"/>
                    <a:pt x="45" y="175"/>
                  </a:cubicBezTo>
                  <a:cubicBezTo>
                    <a:pt x="46" y="174"/>
                    <a:pt x="46" y="174"/>
                    <a:pt x="46" y="174"/>
                  </a:cubicBezTo>
                  <a:cubicBezTo>
                    <a:pt x="45" y="176"/>
                    <a:pt x="45" y="176"/>
                    <a:pt x="45" y="176"/>
                  </a:cubicBezTo>
                  <a:cubicBezTo>
                    <a:pt x="46" y="179"/>
                    <a:pt x="46" y="179"/>
                    <a:pt x="46" y="179"/>
                  </a:cubicBezTo>
                  <a:cubicBezTo>
                    <a:pt x="48" y="179"/>
                    <a:pt x="49" y="178"/>
                    <a:pt x="50" y="176"/>
                  </a:cubicBezTo>
                  <a:cubicBezTo>
                    <a:pt x="49" y="178"/>
                    <a:pt x="49" y="178"/>
                    <a:pt x="49" y="178"/>
                  </a:cubicBezTo>
                  <a:cubicBezTo>
                    <a:pt x="47" y="179"/>
                    <a:pt x="47" y="179"/>
                    <a:pt x="47" y="179"/>
                  </a:cubicBezTo>
                  <a:cubicBezTo>
                    <a:pt x="46" y="181"/>
                    <a:pt x="46" y="181"/>
                    <a:pt x="46" y="181"/>
                  </a:cubicBezTo>
                  <a:cubicBezTo>
                    <a:pt x="45" y="182"/>
                    <a:pt x="45" y="182"/>
                    <a:pt x="45" y="182"/>
                  </a:cubicBezTo>
                  <a:cubicBezTo>
                    <a:pt x="45" y="183"/>
                    <a:pt x="45" y="183"/>
                    <a:pt x="45" y="183"/>
                  </a:cubicBezTo>
                  <a:cubicBezTo>
                    <a:pt x="44" y="186"/>
                    <a:pt x="44" y="186"/>
                    <a:pt x="44" y="186"/>
                  </a:cubicBezTo>
                  <a:cubicBezTo>
                    <a:pt x="44" y="190"/>
                    <a:pt x="44" y="190"/>
                    <a:pt x="44" y="190"/>
                  </a:cubicBezTo>
                  <a:cubicBezTo>
                    <a:pt x="42" y="191"/>
                    <a:pt x="42" y="191"/>
                    <a:pt x="42" y="191"/>
                  </a:cubicBezTo>
                  <a:cubicBezTo>
                    <a:pt x="42" y="194"/>
                    <a:pt x="42" y="194"/>
                    <a:pt x="42" y="194"/>
                  </a:cubicBezTo>
                  <a:cubicBezTo>
                    <a:pt x="43" y="195"/>
                    <a:pt x="43" y="195"/>
                    <a:pt x="43" y="195"/>
                  </a:cubicBezTo>
                  <a:cubicBezTo>
                    <a:pt x="45" y="195"/>
                    <a:pt x="45" y="195"/>
                    <a:pt x="45" y="195"/>
                  </a:cubicBezTo>
                  <a:cubicBezTo>
                    <a:pt x="47" y="194"/>
                    <a:pt x="47" y="194"/>
                    <a:pt x="47" y="194"/>
                  </a:cubicBezTo>
                  <a:cubicBezTo>
                    <a:pt x="48" y="192"/>
                    <a:pt x="48" y="192"/>
                    <a:pt x="48" y="192"/>
                  </a:cubicBezTo>
                  <a:cubicBezTo>
                    <a:pt x="47" y="191"/>
                    <a:pt x="47" y="191"/>
                    <a:pt x="47" y="191"/>
                  </a:cubicBezTo>
                  <a:cubicBezTo>
                    <a:pt x="47" y="190"/>
                    <a:pt x="47" y="190"/>
                    <a:pt x="47" y="190"/>
                  </a:cubicBezTo>
                  <a:cubicBezTo>
                    <a:pt x="49" y="185"/>
                    <a:pt x="49" y="185"/>
                    <a:pt x="49" y="185"/>
                  </a:cubicBezTo>
                  <a:cubicBezTo>
                    <a:pt x="49" y="183"/>
                    <a:pt x="49" y="183"/>
                    <a:pt x="49" y="183"/>
                  </a:cubicBezTo>
                  <a:cubicBezTo>
                    <a:pt x="50" y="181"/>
                    <a:pt x="50" y="181"/>
                    <a:pt x="50" y="181"/>
                  </a:cubicBezTo>
                  <a:cubicBezTo>
                    <a:pt x="52" y="179"/>
                    <a:pt x="52" y="179"/>
                    <a:pt x="52" y="179"/>
                  </a:cubicBezTo>
                  <a:cubicBezTo>
                    <a:pt x="52" y="177"/>
                    <a:pt x="52" y="177"/>
                    <a:pt x="52" y="177"/>
                  </a:cubicBezTo>
                  <a:cubicBezTo>
                    <a:pt x="51" y="176"/>
                    <a:pt x="51" y="176"/>
                    <a:pt x="51" y="176"/>
                  </a:cubicBezTo>
                  <a:cubicBezTo>
                    <a:pt x="50" y="173"/>
                    <a:pt x="50" y="173"/>
                    <a:pt x="50" y="173"/>
                  </a:cubicBezTo>
                  <a:cubicBezTo>
                    <a:pt x="50" y="173"/>
                    <a:pt x="50" y="173"/>
                    <a:pt x="50" y="173"/>
                  </a:cubicBezTo>
                  <a:cubicBezTo>
                    <a:pt x="50" y="171"/>
                    <a:pt x="50" y="171"/>
                    <a:pt x="50" y="171"/>
                  </a:cubicBezTo>
                  <a:cubicBezTo>
                    <a:pt x="52" y="171"/>
                    <a:pt x="52" y="171"/>
                    <a:pt x="52" y="171"/>
                  </a:cubicBezTo>
                  <a:cubicBezTo>
                    <a:pt x="55" y="167"/>
                    <a:pt x="55" y="167"/>
                    <a:pt x="55" y="167"/>
                  </a:cubicBezTo>
                  <a:cubicBezTo>
                    <a:pt x="57" y="166"/>
                    <a:pt x="57" y="166"/>
                    <a:pt x="57" y="166"/>
                  </a:cubicBezTo>
                  <a:cubicBezTo>
                    <a:pt x="58" y="164"/>
                    <a:pt x="58" y="164"/>
                    <a:pt x="58" y="164"/>
                  </a:cubicBezTo>
                  <a:cubicBezTo>
                    <a:pt x="60" y="163"/>
                    <a:pt x="60" y="163"/>
                    <a:pt x="60" y="163"/>
                  </a:cubicBezTo>
                  <a:cubicBezTo>
                    <a:pt x="58" y="164"/>
                    <a:pt x="58" y="164"/>
                    <a:pt x="58" y="164"/>
                  </a:cubicBezTo>
                  <a:cubicBezTo>
                    <a:pt x="57" y="166"/>
                    <a:pt x="57" y="166"/>
                    <a:pt x="57" y="166"/>
                  </a:cubicBezTo>
                  <a:cubicBezTo>
                    <a:pt x="55" y="167"/>
                    <a:pt x="55" y="167"/>
                    <a:pt x="55" y="167"/>
                  </a:cubicBezTo>
                  <a:cubicBezTo>
                    <a:pt x="52" y="171"/>
                    <a:pt x="52" y="171"/>
                    <a:pt x="52" y="171"/>
                  </a:cubicBezTo>
                  <a:cubicBezTo>
                    <a:pt x="52" y="175"/>
                    <a:pt x="52" y="175"/>
                    <a:pt x="52" y="175"/>
                  </a:cubicBezTo>
                  <a:cubicBezTo>
                    <a:pt x="53" y="176"/>
                    <a:pt x="53" y="176"/>
                    <a:pt x="53" y="176"/>
                  </a:cubicBezTo>
                  <a:cubicBezTo>
                    <a:pt x="55" y="177"/>
                    <a:pt x="55" y="177"/>
                    <a:pt x="55" y="177"/>
                  </a:cubicBezTo>
                  <a:cubicBezTo>
                    <a:pt x="54" y="175"/>
                    <a:pt x="54" y="175"/>
                    <a:pt x="54" y="175"/>
                  </a:cubicBezTo>
                  <a:cubicBezTo>
                    <a:pt x="55" y="172"/>
                    <a:pt x="55" y="172"/>
                    <a:pt x="55" y="172"/>
                  </a:cubicBezTo>
                  <a:cubicBezTo>
                    <a:pt x="55" y="174"/>
                    <a:pt x="55" y="174"/>
                    <a:pt x="55" y="174"/>
                  </a:cubicBezTo>
                  <a:cubicBezTo>
                    <a:pt x="57" y="175"/>
                    <a:pt x="57" y="175"/>
                    <a:pt x="57" y="175"/>
                  </a:cubicBezTo>
                  <a:cubicBezTo>
                    <a:pt x="56" y="171"/>
                    <a:pt x="56" y="171"/>
                    <a:pt x="56" y="171"/>
                  </a:cubicBezTo>
                  <a:cubicBezTo>
                    <a:pt x="57" y="173"/>
                    <a:pt x="57" y="173"/>
                    <a:pt x="57" y="173"/>
                  </a:cubicBezTo>
                  <a:cubicBezTo>
                    <a:pt x="58" y="176"/>
                    <a:pt x="58" y="176"/>
                    <a:pt x="58" y="176"/>
                  </a:cubicBezTo>
                  <a:cubicBezTo>
                    <a:pt x="59" y="176"/>
                    <a:pt x="59" y="176"/>
                    <a:pt x="59" y="176"/>
                  </a:cubicBezTo>
                  <a:cubicBezTo>
                    <a:pt x="61" y="173"/>
                    <a:pt x="62" y="169"/>
                    <a:pt x="61" y="166"/>
                  </a:cubicBezTo>
                  <a:cubicBezTo>
                    <a:pt x="61" y="166"/>
                    <a:pt x="61" y="166"/>
                    <a:pt x="61" y="166"/>
                  </a:cubicBezTo>
                  <a:cubicBezTo>
                    <a:pt x="61" y="168"/>
                    <a:pt x="61" y="168"/>
                    <a:pt x="61" y="168"/>
                  </a:cubicBezTo>
                  <a:cubicBezTo>
                    <a:pt x="62" y="168"/>
                    <a:pt x="62" y="168"/>
                    <a:pt x="62" y="168"/>
                  </a:cubicBezTo>
                  <a:cubicBezTo>
                    <a:pt x="63" y="165"/>
                    <a:pt x="63" y="165"/>
                    <a:pt x="63" y="165"/>
                  </a:cubicBezTo>
                  <a:cubicBezTo>
                    <a:pt x="64" y="165"/>
                    <a:pt x="64" y="165"/>
                    <a:pt x="64" y="165"/>
                  </a:cubicBezTo>
                  <a:cubicBezTo>
                    <a:pt x="63" y="167"/>
                    <a:pt x="62" y="168"/>
                    <a:pt x="62" y="169"/>
                  </a:cubicBezTo>
                  <a:cubicBezTo>
                    <a:pt x="62" y="172"/>
                    <a:pt x="62" y="172"/>
                    <a:pt x="62" y="172"/>
                  </a:cubicBezTo>
                  <a:cubicBezTo>
                    <a:pt x="63" y="172"/>
                    <a:pt x="63" y="172"/>
                    <a:pt x="63" y="172"/>
                  </a:cubicBezTo>
                  <a:cubicBezTo>
                    <a:pt x="63" y="171"/>
                    <a:pt x="63" y="171"/>
                    <a:pt x="63" y="171"/>
                  </a:cubicBezTo>
                  <a:cubicBezTo>
                    <a:pt x="64" y="172"/>
                    <a:pt x="64" y="172"/>
                    <a:pt x="64" y="172"/>
                  </a:cubicBezTo>
                  <a:cubicBezTo>
                    <a:pt x="66" y="174"/>
                    <a:pt x="66" y="174"/>
                    <a:pt x="66" y="174"/>
                  </a:cubicBezTo>
                  <a:cubicBezTo>
                    <a:pt x="69" y="174"/>
                    <a:pt x="69" y="174"/>
                    <a:pt x="69" y="174"/>
                  </a:cubicBezTo>
                  <a:cubicBezTo>
                    <a:pt x="69" y="175"/>
                    <a:pt x="69" y="175"/>
                    <a:pt x="69" y="175"/>
                  </a:cubicBezTo>
                  <a:cubicBezTo>
                    <a:pt x="67" y="174"/>
                    <a:pt x="65" y="174"/>
                    <a:pt x="63" y="173"/>
                  </a:cubicBezTo>
                  <a:cubicBezTo>
                    <a:pt x="61" y="174"/>
                    <a:pt x="61" y="174"/>
                    <a:pt x="61" y="174"/>
                  </a:cubicBezTo>
                  <a:cubicBezTo>
                    <a:pt x="61" y="175"/>
                    <a:pt x="61" y="175"/>
                    <a:pt x="61" y="175"/>
                  </a:cubicBezTo>
                  <a:cubicBezTo>
                    <a:pt x="61" y="180"/>
                    <a:pt x="61" y="180"/>
                    <a:pt x="61" y="180"/>
                  </a:cubicBezTo>
                  <a:cubicBezTo>
                    <a:pt x="60" y="181"/>
                    <a:pt x="60" y="181"/>
                    <a:pt x="60" y="181"/>
                  </a:cubicBezTo>
                  <a:cubicBezTo>
                    <a:pt x="62" y="183"/>
                    <a:pt x="62" y="183"/>
                    <a:pt x="62" y="183"/>
                  </a:cubicBezTo>
                  <a:cubicBezTo>
                    <a:pt x="62" y="184"/>
                    <a:pt x="62" y="184"/>
                    <a:pt x="62" y="184"/>
                  </a:cubicBezTo>
                  <a:cubicBezTo>
                    <a:pt x="64" y="185"/>
                    <a:pt x="64" y="185"/>
                    <a:pt x="64" y="185"/>
                  </a:cubicBezTo>
                  <a:cubicBezTo>
                    <a:pt x="65" y="186"/>
                    <a:pt x="65" y="186"/>
                    <a:pt x="65" y="186"/>
                  </a:cubicBezTo>
                  <a:cubicBezTo>
                    <a:pt x="65" y="187"/>
                    <a:pt x="65" y="187"/>
                    <a:pt x="65" y="187"/>
                  </a:cubicBezTo>
                  <a:cubicBezTo>
                    <a:pt x="66" y="189"/>
                    <a:pt x="66" y="189"/>
                    <a:pt x="66" y="189"/>
                  </a:cubicBezTo>
                  <a:cubicBezTo>
                    <a:pt x="65" y="190"/>
                    <a:pt x="65" y="190"/>
                    <a:pt x="65" y="190"/>
                  </a:cubicBezTo>
                  <a:cubicBezTo>
                    <a:pt x="63" y="191"/>
                    <a:pt x="63" y="191"/>
                    <a:pt x="63" y="191"/>
                  </a:cubicBezTo>
                  <a:cubicBezTo>
                    <a:pt x="63" y="193"/>
                    <a:pt x="63" y="193"/>
                    <a:pt x="63" y="193"/>
                  </a:cubicBezTo>
                  <a:cubicBezTo>
                    <a:pt x="62" y="194"/>
                    <a:pt x="62" y="194"/>
                    <a:pt x="62" y="194"/>
                  </a:cubicBezTo>
                  <a:cubicBezTo>
                    <a:pt x="61" y="197"/>
                    <a:pt x="60" y="199"/>
                    <a:pt x="58" y="201"/>
                  </a:cubicBezTo>
                  <a:cubicBezTo>
                    <a:pt x="57" y="203"/>
                    <a:pt x="57" y="205"/>
                    <a:pt x="58" y="207"/>
                  </a:cubicBezTo>
                  <a:cubicBezTo>
                    <a:pt x="58" y="208"/>
                    <a:pt x="58" y="208"/>
                    <a:pt x="58" y="208"/>
                  </a:cubicBezTo>
                  <a:cubicBezTo>
                    <a:pt x="57" y="208"/>
                    <a:pt x="57" y="208"/>
                    <a:pt x="57" y="208"/>
                  </a:cubicBezTo>
                  <a:cubicBezTo>
                    <a:pt x="57" y="206"/>
                    <a:pt x="57" y="206"/>
                    <a:pt x="57" y="206"/>
                  </a:cubicBezTo>
                  <a:cubicBezTo>
                    <a:pt x="56" y="204"/>
                    <a:pt x="56" y="204"/>
                    <a:pt x="56" y="204"/>
                  </a:cubicBezTo>
                  <a:cubicBezTo>
                    <a:pt x="54" y="205"/>
                    <a:pt x="54" y="205"/>
                    <a:pt x="54" y="205"/>
                  </a:cubicBezTo>
                  <a:cubicBezTo>
                    <a:pt x="54" y="208"/>
                    <a:pt x="54" y="208"/>
                    <a:pt x="54" y="208"/>
                  </a:cubicBezTo>
                  <a:cubicBezTo>
                    <a:pt x="55" y="210"/>
                    <a:pt x="57" y="213"/>
                    <a:pt x="59" y="214"/>
                  </a:cubicBezTo>
                  <a:cubicBezTo>
                    <a:pt x="59" y="217"/>
                    <a:pt x="59" y="217"/>
                    <a:pt x="59" y="217"/>
                  </a:cubicBezTo>
                  <a:cubicBezTo>
                    <a:pt x="60" y="218"/>
                    <a:pt x="60" y="218"/>
                    <a:pt x="60" y="218"/>
                  </a:cubicBezTo>
                  <a:cubicBezTo>
                    <a:pt x="60" y="216"/>
                    <a:pt x="60" y="216"/>
                    <a:pt x="60" y="216"/>
                  </a:cubicBezTo>
                  <a:cubicBezTo>
                    <a:pt x="60" y="215"/>
                    <a:pt x="60" y="215"/>
                    <a:pt x="60" y="215"/>
                  </a:cubicBezTo>
                  <a:cubicBezTo>
                    <a:pt x="59" y="212"/>
                    <a:pt x="59" y="212"/>
                    <a:pt x="59" y="212"/>
                  </a:cubicBezTo>
                  <a:cubicBezTo>
                    <a:pt x="61" y="210"/>
                    <a:pt x="61" y="210"/>
                    <a:pt x="61" y="210"/>
                  </a:cubicBezTo>
                  <a:cubicBezTo>
                    <a:pt x="62" y="210"/>
                    <a:pt x="62" y="210"/>
                    <a:pt x="62" y="210"/>
                  </a:cubicBezTo>
                  <a:cubicBezTo>
                    <a:pt x="62" y="211"/>
                    <a:pt x="62" y="211"/>
                    <a:pt x="62" y="211"/>
                  </a:cubicBezTo>
                  <a:cubicBezTo>
                    <a:pt x="66" y="213"/>
                    <a:pt x="66" y="213"/>
                    <a:pt x="66" y="213"/>
                  </a:cubicBezTo>
                  <a:cubicBezTo>
                    <a:pt x="68" y="215"/>
                    <a:pt x="68" y="215"/>
                    <a:pt x="68" y="215"/>
                  </a:cubicBezTo>
                  <a:cubicBezTo>
                    <a:pt x="70" y="216"/>
                    <a:pt x="70" y="216"/>
                    <a:pt x="70" y="216"/>
                  </a:cubicBezTo>
                  <a:cubicBezTo>
                    <a:pt x="71" y="216"/>
                    <a:pt x="71" y="216"/>
                    <a:pt x="71" y="216"/>
                  </a:cubicBezTo>
                  <a:cubicBezTo>
                    <a:pt x="71" y="212"/>
                    <a:pt x="71" y="212"/>
                    <a:pt x="71" y="212"/>
                  </a:cubicBezTo>
                  <a:cubicBezTo>
                    <a:pt x="70" y="211"/>
                    <a:pt x="70" y="211"/>
                    <a:pt x="70" y="211"/>
                  </a:cubicBezTo>
                  <a:cubicBezTo>
                    <a:pt x="69" y="210"/>
                    <a:pt x="69" y="210"/>
                    <a:pt x="69" y="210"/>
                  </a:cubicBezTo>
                  <a:cubicBezTo>
                    <a:pt x="70" y="209"/>
                    <a:pt x="70" y="209"/>
                    <a:pt x="70" y="209"/>
                  </a:cubicBezTo>
                  <a:cubicBezTo>
                    <a:pt x="71" y="210"/>
                    <a:pt x="71" y="210"/>
                    <a:pt x="71" y="210"/>
                  </a:cubicBezTo>
                  <a:cubicBezTo>
                    <a:pt x="73" y="211"/>
                    <a:pt x="73" y="211"/>
                    <a:pt x="73" y="211"/>
                  </a:cubicBezTo>
                  <a:cubicBezTo>
                    <a:pt x="74" y="210"/>
                    <a:pt x="74" y="210"/>
                    <a:pt x="74" y="210"/>
                  </a:cubicBezTo>
                  <a:cubicBezTo>
                    <a:pt x="74" y="211"/>
                    <a:pt x="74" y="211"/>
                    <a:pt x="74" y="211"/>
                  </a:cubicBezTo>
                  <a:cubicBezTo>
                    <a:pt x="75" y="213"/>
                    <a:pt x="75" y="213"/>
                    <a:pt x="75" y="213"/>
                  </a:cubicBezTo>
                  <a:cubicBezTo>
                    <a:pt x="76" y="213"/>
                    <a:pt x="76" y="213"/>
                    <a:pt x="76" y="213"/>
                  </a:cubicBezTo>
                  <a:cubicBezTo>
                    <a:pt x="77" y="212"/>
                    <a:pt x="77" y="212"/>
                    <a:pt x="77" y="212"/>
                  </a:cubicBezTo>
                  <a:cubicBezTo>
                    <a:pt x="77" y="213"/>
                    <a:pt x="77" y="213"/>
                    <a:pt x="77" y="213"/>
                  </a:cubicBezTo>
                  <a:cubicBezTo>
                    <a:pt x="79" y="213"/>
                    <a:pt x="79" y="213"/>
                    <a:pt x="79" y="213"/>
                  </a:cubicBezTo>
                  <a:cubicBezTo>
                    <a:pt x="82" y="212"/>
                    <a:pt x="82" y="212"/>
                    <a:pt x="82" y="212"/>
                  </a:cubicBezTo>
                  <a:cubicBezTo>
                    <a:pt x="81" y="210"/>
                    <a:pt x="81" y="210"/>
                    <a:pt x="81" y="210"/>
                  </a:cubicBezTo>
                  <a:cubicBezTo>
                    <a:pt x="84" y="210"/>
                    <a:pt x="84" y="210"/>
                    <a:pt x="84" y="210"/>
                  </a:cubicBezTo>
                  <a:cubicBezTo>
                    <a:pt x="84" y="210"/>
                    <a:pt x="84" y="210"/>
                    <a:pt x="84" y="210"/>
                  </a:cubicBezTo>
                  <a:cubicBezTo>
                    <a:pt x="86" y="210"/>
                    <a:pt x="86" y="210"/>
                    <a:pt x="86" y="210"/>
                  </a:cubicBezTo>
                  <a:cubicBezTo>
                    <a:pt x="87" y="209"/>
                    <a:pt x="87" y="209"/>
                    <a:pt x="87" y="209"/>
                  </a:cubicBezTo>
                  <a:cubicBezTo>
                    <a:pt x="87" y="206"/>
                    <a:pt x="87" y="206"/>
                    <a:pt x="87" y="206"/>
                  </a:cubicBezTo>
                  <a:cubicBezTo>
                    <a:pt x="88" y="207"/>
                    <a:pt x="88" y="207"/>
                    <a:pt x="88" y="207"/>
                  </a:cubicBezTo>
                  <a:cubicBezTo>
                    <a:pt x="91" y="207"/>
                    <a:pt x="95" y="207"/>
                    <a:pt x="98" y="206"/>
                  </a:cubicBezTo>
                  <a:cubicBezTo>
                    <a:pt x="97" y="207"/>
                    <a:pt x="97" y="207"/>
                    <a:pt x="97" y="207"/>
                  </a:cubicBezTo>
                  <a:cubicBezTo>
                    <a:pt x="98" y="207"/>
                    <a:pt x="98" y="207"/>
                    <a:pt x="98" y="207"/>
                  </a:cubicBezTo>
                  <a:cubicBezTo>
                    <a:pt x="96" y="208"/>
                    <a:pt x="96" y="208"/>
                    <a:pt x="96" y="208"/>
                  </a:cubicBezTo>
                  <a:cubicBezTo>
                    <a:pt x="94" y="207"/>
                    <a:pt x="94" y="207"/>
                    <a:pt x="94" y="207"/>
                  </a:cubicBezTo>
                  <a:cubicBezTo>
                    <a:pt x="92" y="208"/>
                    <a:pt x="92" y="208"/>
                    <a:pt x="92" y="208"/>
                  </a:cubicBezTo>
                  <a:cubicBezTo>
                    <a:pt x="93" y="209"/>
                    <a:pt x="93" y="209"/>
                    <a:pt x="93" y="209"/>
                  </a:cubicBezTo>
                  <a:cubicBezTo>
                    <a:pt x="92" y="209"/>
                    <a:pt x="92" y="209"/>
                    <a:pt x="92" y="209"/>
                  </a:cubicBezTo>
                  <a:cubicBezTo>
                    <a:pt x="91" y="210"/>
                    <a:pt x="91" y="210"/>
                    <a:pt x="91" y="210"/>
                  </a:cubicBezTo>
                  <a:cubicBezTo>
                    <a:pt x="89" y="215"/>
                    <a:pt x="89" y="215"/>
                    <a:pt x="89" y="215"/>
                  </a:cubicBezTo>
                  <a:cubicBezTo>
                    <a:pt x="88" y="215"/>
                    <a:pt x="88" y="215"/>
                    <a:pt x="88" y="215"/>
                  </a:cubicBezTo>
                  <a:cubicBezTo>
                    <a:pt x="87" y="217"/>
                    <a:pt x="86" y="220"/>
                    <a:pt x="86" y="222"/>
                  </a:cubicBezTo>
                  <a:cubicBezTo>
                    <a:pt x="87" y="224"/>
                    <a:pt x="89" y="226"/>
                    <a:pt x="90" y="229"/>
                  </a:cubicBezTo>
                  <a:cubicBezTo>
                    <a:pt x="90" y="230"/>
                    <a:pt x="90" y="230"/>
                    <a:pt x="90" y="230"/>
                  </a:cubicBezTo>
                  <a:cubicBezTo>
                    <a:pt x="92" y="233"/>
                    <a:pt x="92" y="233"/>
                    <a:pt x="92" y="233"/>
                  </a:cubicBezTo>
                  <a:cubicBezTo>
                    <a:pt x="94" y="233"/>
                    <a:pt x="94" y="233"/>
                    <a:pt x="94" y="233"/>
                  </a:cubicBezTo>
                  <a:cubicBezTo>
                    <a:pt x="94" y="233"/>
                    <a:pt x="94" y="233"/>
                    <a:pt x="94" y="233"/>
                  </a:cubicBezTo>
                  <a:cubicBezTo>
                    <a:pt x="94" y="236"/>
                    <a:pt x="94" y="236"/>
                    <a:pt x="94" y="236"/>
                  </a:cubicBezTo>
                  <a:cubicBezTo>
                    <a:pt x="96" y="237"/>
                    <a:pt x="96" y="237"/>
                    <a:pt x="96" y="237"/>
                  </a:cubicBezTo>
                  <a:cubicBezTo>
                    <a:pt x="96" y="236"/>
                    <a:pt x="96" y="236"/>
                    <a:pt x="96" y="236"/>
                  </a:cubicBezTo>
                  <a:cubicBezTo>
                    <a:pt x="97" y="235"/>
                    <a:pt x="98" y="234"/>
                    <a:pt x="98" y="232"/>
                  </a:cubicBezTo>
                  <a:cubicBezTo>
                    <a:pt x="99" y="234"/>
                    <a:pt x="99" y="234"/>
                    <a:pt x="99" y="234"/>
                  </a:cubicBezTo>
                  <a:cubicBezTo>
                    <a:pt x="102" y="233"/>
                    <a:pt x="102" y="233"/>
                    <a:pt x="102" y="233"/>
                  </a:cubicBezTo>
                  <a:cubicBezTo>
                    <a:pt x="103" y="235"/>
                    <a:pt x="103" y="235"/>
                    <a:pt x="103" y="235"/>
                  </a:cubicBezTo>
                  <a:cubicBezTo>
                    <a:pt x="100" y="238"/>
                    <a:pt x="100" y="238"/>
                    <a:pt x="100" y="238"/>
                  </a:cubicBezTo>
                  <a:cubicBezTo>
                    <a:pt x="101" y="239"/>
                    <a:pt x="101" y="239"/>
                    <a:pt x="101" y="239"/>
                  </a:cubicBezTo>
                  <a:cubicBezTo>
                    <a:pt x="102" y="239"/>
                    <a:pt x="102" y="239"/>
                    <a:pt x="102" y="239"/>
                  </a:cubicBezTo>
                  <a:cubicBezTo>
                    <a:pt x="101" y="241"/>
                    <a:pt x="101" y="241"/>
                    <a:pt x="101" y="241"/>
                  </a:cubicBezTo>
                  <a:cubicBezTo>
                    <a:pt x="98" y="242"/>
                    <a:pt x="98" y="242"/>
                    <a:pt x="98" y="242"/>
                  </a:cubicBezTo>
                  <a:cubicBezTo>
                    <a:pt x="98" y="244"/>
                    <a:pt x="98" y="245"/>
                    <a:pt x="98" y="247"/>
                  </a:cubicBezTo>
                  <a:cubicBezTo>
                    <a:pt x="99" y="248"/>
                    <a:pt x="99" y="248"/>
                    <a:pt x="99" y="248"/>
                  </a:cubicBezTo>
                  <a:cubicBezTo>
                    <a:pt x="101" y="248"/>
                    <a:pt x="101" y="248"/>
                    <a:pt x="101" y="248"/>
                  </a:cubicBezTo>
                  <a:cubicBezTo>
                    <a:pt x="99" y="250"/>
                    <a:pt x="98" y="252"/>
                    <a:pt x="97" y="254"/>
                  </a:cubicBezTo>
                  <a:cubicBezTo>
                    <a:pt x="97" y="257"/>
                    <a:pt x="99" y="260"/>
                    <a:pt x="101" y="262"/>
                  </a:cubicBezTo>
                  <a:cubicBezTo>
                    <a:pt x="104" y="263"/>
                    <a:pt x="104" y="263"/>
                    <a:pt x="104" y="263"/>
                  </a:cubicBezTo>
                  <a:cubicBezTo>
                    <a:pt x="102" y="264"/>
                    <a:pt x="102" y="264"/>
                    <a:pt x="102" y="264"/>
                  </a:cubicBezTo>
                  <a:cubicBezTo>
                    <a:pt x="100" y="262"/>
                    <a:pt x="100" y="262"/>
                    <a:pt x="100" y="262"/>
                  </a:cubicBezTo>
                  <a:cubicBezTo>
                    <a:pt x="98" y="259"/>
                    <a:pt x="98" y="259"/>
                    <a:pt x="98" y="259"/>
                  </a:cubicBezTo>
                  <a:cubicBezTo>
                    <a:pt x="97" y="259"/>
                    <a:pt x="97" y="259"/>
                    <a:pt x="97" y="259"/>
                  </a:cubicBezTo>
                  <a:cubicBezTo>
                    <a:pt x="95" y="259"/>
                    <a:pt x="95" y="259"/>
                    <a:pt x="95" y="259"/>
                  </a:cubicBezTo>
                  <a:cubicBezTo>
                    <a:pt x="95" y="261"/>
                    <a:pt x="95" y="261"/>
                    <a:pt x="95" y="261"/>
                  </a:cubicBezTo>
                  <a:cubicBezTo>
                    <a:pt x="97" y="264"/>
                    <a:pt x="97" y="264"/>
                    <a:pt x="97" y="264"/>
                  </a:cubicBezTo>
                  <a:cubicBezTo>
                    <a:pt x="97" y="264"/>
                    <a:pt x="97" y="265"/>
                    <a:pt x="97" y="265"/>
                  </a:cubicBezTo>
                  <a:cubicBezTo>
                    <a:pt x="97" y="264"/>
                    <a:pt x="96" y="264"/>
                    <a:pt x="96" y="264"/>
                  </a:cubicBezTo>
                  <a:cubicBezTo>
                    <a:pt x="92" y="261"/>
                    <a:pt x="92" y="261"/>
                    <a:pt x="92" y="261"/>
                  </a:cubicBezTo>
                  <a:cubicBezTo>
                    <a:pt x="91" y="261"/>
                    <a:pt x="91" y="261"/>
                    <a:pt x="91" y="261"/>
                  </a:cubicBezTo>
                  <a:cubicBezTo>
                    <a:pt x="87" y="263"/>
                    <a:pt x="87" y="263"/>
                    <a:pt x="87" y="263"/>
                  </a:cubicBezTo>
                  <a:cubicBezTo>
                    <a:pt x="83" y="264"/>
                    <a:pt x="83" y="264"/>
                    <a:pt x="83" y="264"/>
                  </a:cubicBezTo>
                  <a:cubicBezTo>
                    <a:pt x="82" y="262"/>
                    <a:pt x="82" y="262"/>
                    <a:pt x="82" y="262"/>
                  </a:cubicBezTo>
                  <a:cubicBezTo>
                    <a:pt x="80" y="262"/>
                    <a:pt x="80" y="262"/>
                    <a:pt x="80" y="262"/>
                  </a:cubicBezTo>
                  <a:cubicBezTo>
                    <a:pt x="81" y="263"/>
                    <a:pt x="81" y="263"/>
                    <a:pt x="81" y="263"/>
                  </a:cubicBezTo>
                  <a:cubicBezTo>
                    <a:pt x="79" y="264"/>
                    <a:pt x="78" y="264"/>
                    <a:pt x="76" y="265"/>
                  </a:cubicBezTo>
                  <a:cubicBezTo>
                    <a:pt x="74" y="265"/>
                    <a:pt x="74" y="265"/>
                    <a:pt x="74" y="265"/>
                  </a:cubicBezTo>
                  <a:cubicBezTo>
                    <a:pt x="74" y="266"/>
                    <a:pt x="73" y="266"/>
                    <a:pt x="73" y="267"/>
                  </a:cubicBezTo>
                  <a:cubicBezTo>
                    <a:pt x="73" y="266"/>
                    <a:pt x="73" y="266"/>
                    <a:pt x="73" y="266"/>
                  </a:cubicBezTo>
                  <a:cubicBezTo>
                    <a:pt x="75" y="265"/>
                    <a:pt x="75" y="265"/>
                    <a:pt x="75" y="265"/>
                  </a:cubicBezTo>
                  <a:cubicBezTo>
                    <a:pt x="77" y="263"/>
                    <a:pt x="77" y="263"/>
                    <a:pt x="77" y="263"/>
                  </a:cubicBezTo>
                  <a:cubicBezTo>
                    <a:pt x="75" y="262"/>
                    <a:pt x="75" y="262"/>
                    <a:pt x="75" y="262"/>
                  </a:cubicBezTo>
                  <a:cubicBezTo>
                    <a:pt x="73" y="263"/>
                    <a:pt x="73" y="263"/>
                    <a:pt x="73" y="263"/>
                  </a:cubicBezTo>
                  <a:cubicBezTo>
                    <a:pt x="72" y="262"/>
                    <a:pt x="72" y="261"/>
                    <a:pt x="72" y="259"/>
                  </a:cubicBezTo>
                  <a:cubicBezTo>
                    <a:pt x="71" y="259"/>
                    <a:pt x="71" y="259"/>
                    <a:pt x="71" y="259"/>
                  </a:cubicBezTo>
                  <a:cubicBezTo>
                    <a:pt x="69" y="259"/>
                    <a:pt x="69" y="259"/>
                    <a:pt x="69" y="259"/>
                  </a:cubicBezTo>
                  <a:cubicBezTo>
                    <a:pt x="65" y="260"/>
                    <a:pt x="65" y="260"/>
                    <a:pt x="65" y="260"/>
                  </a:cubicBezTo>
                  <a:cubicBezTo>
                    <a:pt x="66" y="261"/>
                    <a:pt x="66" y="262"/>
                    <a:pt x="65" y="264"/>
                  </a:cubicBezTo>
                  <a:cubicBezTo>
                    <a:pt x="67" y="266"/>
                    <a:pt x="67" y="266"/>
                    <a:pt x="67" y="266"/>
                  </a:cubicBezTo>
                  <a:cubicBezTo>
                    <a:pt x="67" y="267"/>
                    <a:pt x="67" y="267"/>
                    <a:pt x="67" y="267"/>
                  </a:cubicBezTo>
                  <a:cubicBezTo>
                    <a:pt x="68" y="267"/>
                    <a:pt x="68" y="267"/>
                    <a:pt x="68" y="267"/>
                  </a:cubicBezTo>
                  <a:cubicBezTo>
                    <a:pt x="69" y="267"/>
                    <a:pt x="69" y="267"/>
                    <a:pt x="69" y="267"/>
                  </a:cubicBezTo>
                  <a:cubicBezTo>
                    <a:pt x="69" y="269"/>
                    <a:pt x="69" y="269"/>
                    <a:pt x="69" y="269"/>
                  </a:cubicBezTo>
                  <a:cubicBezTo>
                    <a:pt x="70" y="269"/>
                    <a:pt x="70" y="269"/>
                    <a:pt x="70" y="269"/>
                  </a:cubicBezTo>
                  <a:cubicBezTo>
                    <a:pt x="73" y="267"/>
                    <a:pt x="73" y="267"/>
                    <a:pt x="73" y="267"/>
                  </a:cubicBezTo>
                  <a:cubicBezTo>
                    <a:pt x="72" y="268"/>
                    <a:pt x="71" y="269"/>
                    <a:pt x="70" y="270"/>
                  </a:cubicBezTo>
                  <a:cubicBezTo>
                    <a:pt x="70" y="269"/>
                    <a:pt x="70" y="269"/>
                    <a:pt x="70" y="269"/>
                  </a:cubicBezTo>
                  <a:cubicBezTo>
                    <a:pt x="70" y="272"/>
                    <a:pt x="70" y="272"/>
                    <a:pt x="70" y="272"/>
                  </a:cubicBezTo>
                  <a:cubicBezTo>
                    <a:pt x="68" y="273"/>
                    <a:pt x="66" y="275"/>
                    <a:pt x="64" y="275"/>
                  </a:cubicBezTo>
                  <a:cubicBezTo>
                    <a:pt x="63" y="277"/>
                    <a:pt x="62" y="278"/>
                    <a:pt x="61" y="280"/>
                  </a:cubicBezTo>
                  <a:cubicBezTo>
                    <a:pt x="65" y="279"/>
                    <a:pt x="65" y="279"/>
                    <a:pt x="65" y="279"/>
                  </a:cubicBezTo>
                  <a:cubicBezTo>
                    <a:pt x="66" y="280"/>
                    <a:pt x="66" y="280"/>
                    <a:pt x="66" y="280"/>
                  </a:cubicBezTo>
                  <a:cubicBezTo>
                    <a:pt x="67" y="278"/>
                    <a:pt x="67" y="278"/>
                    <a:pt x="67" y="278"/>
                  </a:cubicBezTo>
                  <a:cubicBezTo>
                    <a:pt x="69" y="277"/>
                    <a:pt x="69" y="277"/>
                    <a:pt x="69" y="277"/>
                  </a:cubicBezTo>
                  <a:cubicBezTo>
                    <a:pt x="70" y="277"/>
                    <a:pt x="70" y="277"/>
                    <a:pt x="70" y="277"/>
                  </a:cubicBezTo>
                  <a:cubicBezTo>
                    <a:pt x="72" y="276"/>
                    <a:pt x="72" y="276"/>
                    <a:pt x="72" y="276"/>
                  </a:cubicBezTo>
                  <a:cubicBezTo>
                    <a:pt x="75" y="276"/>
                    <a:pt x="75" y="276"/>
                    <a:pt x="75" y="276"/>
                  </a:cubicBezTo>
                  <a:cubicBezTo>
                    <a:pt x="74" y="277"/>
                    <a:pt x="74" y="277"/>
                    <a:pt x="74" y="277"/>
                  </a:cubicBezTo>
                  <a:cubicBezTo>
                    <a:pt x="75" y="279"/>
                    <a:pt x="75" y="279"/>
                    <a:pt x="75" y="279"/>
                  </a:cubicBezTo>
                  <a:cubicBezTo>
                    <a:pt x="74" y="279"/>
                    <a:pt x="74" y="279"/>
                    <a:pt x="74" y="279"/>
                  </a:cubicBezTo>
                  <a:cubicBezTo>
                    <a:pt x="76" y="282"/>
                    <a:pt x="76" y="282"/>
                    <a:pt x="76" y="282"/>
                  </a:cubicBezTo>
                  <a:cubicBezTo>
                    <a:pt x="75" y="284"/>
                    <a:pt x="75" y="285"/>
                    <a:pt x="74" y="286"/>
                  </a:cubicBezTo>
                  <a:cubicBezTo>
                    <a:pt x="76" y="289"/>
                    <a:pt x="76" y="289"/>
                    <a:pt x="76" y="289"/>
                  </a:cubicBezTo>
                  <a:cubicBezTo>
                    <a:pt x="78" y="288"/>
                    <a:pt x="78" y="288"/>
                    <a:pt x="78" y="288"/>
                  </a:cubicBezTo>
                  <a:cubicBezTo>
                    <a:pt x="76" y="289"/>
                    <a:pt x="76" y="289"/>
                    <a:pt x="76" y="289"/>
                  </a:cubicBezTo>
                  <a:cubicBezTo>
                    <a:pt x="76" y="293"/>
                    <a:pt x="74" y="297"/>
                    <a:pt x="70" y="299"/>
                  </a:cubicBezTo>
                  <a:cubicBezTo>
                    <a:pt x="69" y="300"/>
                    <a:pt x="69" y="300"/>
                    <a:pt x="69" y="300"/>
                  </a:cubicBezTo>
                  <a:cubicBezTo>
                    <a:pt x="66" y="302"/>
                    <a:pt x="66" y="302"/>
                    <a:pt x="66" y="302"/>
                  </a:cubicBezTo>
                  <a:cubicBezTo>
                    <a:pt x="63" y="302"/>
                    <a:pt x="63" y="302"/>
                    <a:pt x="63" y="302"/>
                  </a:cubicBezTo>
                  <a:cubicBezTo>
                    <a:pt x="62" y="302"/>
                    <a:pt x="61" y="303"/>
                    <a:pt x="60" y="304"/>
                  </a:cubicBezTo>
                  <a:cubicBezTo>
                    <a:pt x="59" y="305"/>
                    <a:pt x="59" y="305"/>
                    <a:pt x="59" y="305"/>
                  </a:cubicBezTo>
                  <a:cubicBezTo>
                    <a:pt x="59" y="306"/>
                    <a:pt x="59" y="306"/>
                    <a:pt x="59" y="306"/>
                  </a:cubicBezTo>
                  <a:cubicBezTo>
                    <a:pt x="57" y="305"/>
                    <a:pt x="57" y="305"/>
                    <a:pt x="57" y="305"/>
                  </a:cubicBezTo>
                  <a:cubicBezTo>
                    <a:pt x="56" y="306"/>
                    <a:pt x="56" y="306"/>
                    <a:pt x="56" y="306"/>
                  </a:cubicBezTo>
                  <a:cubicBezTo>
                    <a:pt x="55" y="306"/>
                    <a:pt x="55" y="306"/>
                    <a:pt x="55" y="306"/>
                  </a:cubicBezTo>
                  <a:cubicBezTo>
                    <a:pt x="53" y="306"/>
                    <a:pt x="53" y="306"/>
                    <a:pt x="53" y="306"/>
                  </a:cubicBezTo>
                  <a:cubicBezTo>
                    <a:pt x="53" y="307"/>
                    <a:pt x="53" y="307"/>
                    <a:pt x="53" y="307"/>
                  </a:cubicBezTo>
                  <a:cubicBezTo>
                    <a:pt x="52" y="308"/>
                    <a:pt x="50" y="309"/>
                    <a:pt x="49" y="309"/>
                  </a:cubicBezTo>
                  <a:cubicBezTo>
                    <a:pt x="48" y="311"/>
                    <a:pt x="48" y="311"/>
                    <a:pt x="48" y="311"/>
                  </a:cubicBezTo>
                  <a:cubicBezTo>
                    <a:pt x="52" y="311"/>
                    <a:pt x="52" y="311"/>
                    <a:pt x="52" y="311"/>
                  </a:cubicBezTo>
                  <a:cubicBezTo>
                    <a:pt x="52" y="313"/>
                    <a:pt x="52" y="313"/>
                    <a:pt x="52" y="313"/>
                  </a:cubicBezTo>
                  <a:cubicBezTo>
                    <a:pt x="50" y="315"/>
                    <a:pt x="50" y="315"/>
                    <a:pt x="50" y="315"/>
                  </a:cubicBezTo>
                  <a:cubicBezTo>
                    <a:pt x="51" y="316"/>
                    <a:pt x="51" y="316"/>
                    <a:pt x="51" y="316"/>
                  </a:cubicBezTo>
                  <a:cubicBezTo>
                    <a:pt x="51" y="316"/>
                    <a:pt x="51" y="316"/>
                    <a:pt x="51" y="316"/>
                  </a:cubicBezTo>
                  <a:cubicBezTo>
                    <a:pt x="53" y="316"/>
                    <a:pt x="55" y="316"/>
                    <a:pt x="57" y="316"/>
                  </a:cubicBezTo>
                  <a:cubicBezTo>
                    <a:pt x="57" y="315"/>
                    <a:pt x="57" y="315"/>
                    <a:pt x="57" y="315"/>
                  </a:cubicBezTo>
                  <a:cubicBezTo>
                    <a:pt x="56" y="314"/>
                    <a:pt x="56" y="314"/>
                    <a:pt x="56" y="314"/>
                  </a:cubicBezTo>
                  <a:cubicBezTo>
                    <a:pt x="58" y="314"/>
                    <a:pt x="58" y="314"/>
                    <a:pt x="58" y="314"/>
                  </a:cubicBezTo>
                  <a:cubicBezTo>
                    <a:pt x="57" y="315"/>
                    <a:pt x="57" y="315"/>
                    <a:pt x="57" y="315"/>
                  </a:cubicBezTo>
                  <a:cubicBezTo>
                    <a:pt x="58" y="316"/>
                    <a:pt x="58" y="316"/>
                    <a:pt x="58" y="316"/>
                  </a:cubicBezTo>
                  <a:cubicBezTo>
                    <a:pt x="54" y="317"/>
                    <a:pt x="54" y="317"/>
                    <a:pt x="54" y="317"/>
                  </a:cubicBezTo>
                  <a:cubicBezTo>
                    <a:pt x="52" y="317"/>
                    <a:pt x="52" y="317"/>
                    <a:pt x="52" y="317"/>
                  </a:cubicBezTo>
                  <a:cubicBezTo>
                    <a:pt x="53" y="318"/>
                    <a:pt x="53" y="318"/>
                    <a:pt x="53" y="318"/>
                  </a:cubicBezTo>
                  <a:cubicBezTo>
                    <a:pt x="54" y="319"/>
                    <a:pt x="54" y="319"/>
                    <a:pt x="54" y="319"/>
                  </a:cubicBezTo>
                  <a:cubicBezTo>
                    <a:pt x="56" y="320"/>
                    <a:pt x="56" y="320"/>
                    <a:pt x="56" y="320"/>
                  </a:cubicBezTo>
                  <a:cubicBezTo>
                    <a:pt x="58" y="318"/>
                    <a:pt x="58" y="318"/>
                    <a:pt x="58" y="318"/>
                  </a:cubicBezTo>
                  <a:cubicBezTo>
                    <a:pt x="61" y="318"/>
                    <a:pt x="61" y="318"/>
                    <a:pt x="61" y="318"/>
                  </a:cubicBezTo>
                  <a:cubicBezTo>
                    <a:pt x="62" y="316"/>
                    <a:pt x="62" y="316"/>
                    <a:pt x="62" y="316"/>
                  </a:cubicBezTo>
                  <a:cubicBezTo>
                    <a:pt x="64" y="315"/>
                    <a:pt x="64" y="315"/>
                    <a:pt x="64" y="315"/>
                  </a:cubicBezTo>
                  <a:cubicBezTo>
                    <a:pt x="67" y="316"/>
                    <a:pt x="67" y="316"/>
                    <a:pt x="67" y="316"/>
                  </a:cubicBezTo>
                  <a:cubicBezTo>
                    <a:pt x="67" y="315"/>
                    <a:pt x="67" y="315"/>
                    <a:pt x="67" y="315"/>
                  </a:cubicBezTo>
                  <a:cubicBezTo>
                    <a:pt x="68" y="315"/>
                    <a:pt x="68" y="315"/>
                    <a:pt x="68" y="315"/>
                  </a:cubicBezTo>
                  <a:cubicBezTo>
                    <a:pt x="70" y="316"/>
                    <a:pt x="70" y="316"/>
                    <a:pt x="70" y="316"/>
                  </a:cubicBezTo>
                  <a:cubicBezTo>
                    <a:pt x="68" y="316"/>
                    <a:pt x="68" y="316"/>
                    <a:pt x="68" y="316"/>
                  </a:cubicBezTo>
                  <a:cubicBezTo>
                    <a:pt x="70" y="318"/>
                    <a:pt x="70" y="318"/>
                    <a:pt x="70" y="318"/>
                  </a:cubicBezTo>
                  <a:cubicBezTo>
                    <a:pt x="72" y="317"/>
                    <a:pt x="72" y="317"/>
                    <a:pt x="72" y="317"/>
                  </a:cubicBezTo>
                  <a:cubicBezTo>
                    <a:pt x="75" y="318"/>
                    <a:pt x="75" y="318"/>
                    <a:pt x="75" y="318"/>
                  </a:cubicBezTo>
                  <a:cubicBezTo>
                    <a:pt x="75" y="319"/>
                    <a:pt x="75" y="319"/>
                    <a:pt x="75" y="319"/>
                  </a:cubicBezTo>
                  <a:cubicBezTo>
                    <a:pt x="72" y="319"/>
                    <a:pt x="72" y="319"/>
                    <a:pt x="72" y="319"/>
                  </a:cubicBezTo>
                  <a:cubicBezTo>
                    <a:pt x="71" y="319"/>
                    <a:pt x="71" y="319"/>
                    <a:pt x="71" y="319"/>
                  </a:cubicBezTo>
                  <a:cubicBezTo>
                    <a:pt x="70" y="320"/>
                    <a:pt x="70" y="320"/>
                    <a:pt x="70" y="320"/>
                  </a:cubicBezTo>
                  <a:cubicBezTo>
                    <a:pt x="70" y="322"/>
                    <a:pt x="70" y="322"/>
                    <a:pt x="70" y="322"/>
                  </a:cubicBezTo>
                  <a:cubicBezTo>
                    <a:pt x="72" y="322"/>
                    <a:pt x="72" y="322"/>
                    <a:pt x="72" y="322"/>
                  </a:cubicBezTo>
                  <a:cubicBezTo>
                    <a:pt x="74" y="321"/>
                    <a:pt x="74" y="321"/>
                    <a:pt x="74" y="321"/>
                  </a:cubicBezTo>
                  <a:cubicBezTo>
                    <a:pt x="77" y="322"/>
                    <a:pt x="77" y="322"/>
                    <a:pt x="77" y="322"/>
                  </a:cubicBezTo>
                  <a:cubicBezTo>
                    <a:pt x="77" y="321"/>
                    <a:pt x="77" y="321"/>
                    <a:pt x="77" y="321"/>
                  </a:cubicBezTo>
                  <a:cubicBezTo>
                    <a:pt x="77" y="320"/>
                    <a:pt x="77" y="320"/>
                    <a:pt x="77" y="320"/>
                  </a:cubicBezTo>
                  <a:cubicBezTo>
                    <a:pt x="80" y="320"/>
                    <a:pt x="80" y="320"/>
                    <a:pt x="80" y="320"/>
                  </a:cubicBezTo>
                  <a:cubicBezTo>
                    <a:pt x="81" y="321"/>
                    <a:pt x="81" y="321"/>
                    <a:pt x="81" y="321"/>
                  </a:cubicBezTo>
                  <a:cubicBezTo>
                    <a:pt x="82" y="324"/>
                    <a:pt x="82" y="324"/>
                    <a:pt x="82" y="324"/>
                  </a:cubicBezTo>
                  <a:cubicBezTo>
                    <a:pt x="84" y="325"/>
                    <a:pt x="84" y="325"/>
                    <a:pt x="84" y="325"/>
                  </a:cubicBezTo>
                  <a:cubicBezTo>
                    <a:pt x="87" y="327"/>
                    <a:pt x="87" y="327"/>
                    <a:pt x="87" y="327"/>
                  </a:cubicBezTo>
                  <a:cubicBezTo>
                    <a:pt x="89" y="328"/>
                    <a:pt x="92" y="328"/>
                    <a:pt x="95" y="327"/>
                  </a:cubicBezTo>
                  <a:cubicBezTo>
                    <a:pt x="95" y="325"/>
                    <a:pt x="95" y="325"/>
                    <a:pt x="95" y="325"/>
                  </a:cubicBezTo>
                  <a:cubicBezTo>
                    <a:pt x="96" y="324"/>
                    <a:pt x="98" y="323"/>
                    <a:pt x="99" y="322"/>
                  </a:cubicBezTo>
                  <a:cubicBezTo>
                    <a:pt x="100" y="322"/>
                    <a:pt x="100" y="322"/>
                    <a:pt x="100" y="322"/>
                  </a:cubicBezTo>
                  <a:cubicBezTo>
                    <a:pt x="102" y="322"/>
                    <a:pt x="103" y="322"/>
                    <a:pt x="105" y="321"/>
                  </a:cubicBezTo>
                  <a:cubicBezTo>
                    <a:pt x="106" y="320"/>
                    <a:pt x="106" y="320"/>
                    <a:pt x="106" y="320"/>
                  </a:cubicBezTo>
                  <a:cubicBezTo>
                    <a:pt x="110" y="316"/>
                    <a:pt x="110" y="316"/>
                    <a:pt x="110" y="316"/>
                  </a:cubicBezTo>
                  <a:cubicBezTo>
                    <a:pt x="110" y="316"/>
                    <a:pt x="110" y="316"/>
                    <a:pt x="110" y="316"/>
                  </a:cubicBezTo>
                  <a:cubicBezTo>
                    <a:pt x="108" y="319"/>
                    <a:pt x="106" y="321"/>
                    <a:pt x="105" y="324"/>
                  </a:cubicBezTo>
                  <a:cubicBezTo>
                    <a:pt x="103" y="325"/>
                    <a:pt x="103" y="325"/>
                    <a:pt x="103" y="325"/>
                  </a:cubicBezTo>
                  <a:cubicBezTo>
                    <a:pt x="101" y="326"/>
                    <a:pt x="99" y="328"/>
                    <a:pt x="98" y="330"/>
                  </a:cubicBezTo>
                  <a:cubicBezTo>
                    <a:pt x="99" y="333"/>
                    <a:pt x="99" y="333"/>
                    <a:pt x="99" y="333"/>
                  </a:cubicBezTo>
                  <a:cubicBezTo>
                    <a:pt x="98" y="334"/>
                    <a:pt x="98" y="334"/>
                    <a:pt x="98" y="334"/>
                  </a:cubicBezTo>
                  <a:cubicBezTo>
                    <a:pt x="97" y="334"/>
                    <a:pt x="97" y="334"/>
                    <a:pt x="97" y="334"/>
                  </a:cubicBezTo>
                  <a:cubicBezTo>
                    <a:pt x="95" y="334"/>
                    <a:pt x="93" y="334"/>
                    <a:pt x="90" y="334"/>
                  </a:cubicBezTo>
                  <a:cubicBezTo>
                    <a:pt x="89" y="334"/>
                    <a:pt x="89" y="334"/>
                    <a:pt x="89" y="334"/>
                  </a:cubicBezTo>
                  <a:cubicBezTo>
                    <a:pt x="86" y="333"/>
                    <a:pt x="84" y="333"/>
                    <a:pt x="82" y="332"/>
                  </a:cubicBezTo>
                  <a:cubicBezTo>
                    <a:pt x="78" y="333"/>
                    <a:pt x="75" y="333"/>
                    <a:pt x="71" y="334"/>
                  </a:cubicBezTo>
                  <a:cubicBezTo>
                    <a:pt x="71" y="335"/>
                    <a:pt x="71" y="335"/>
                    <a:pt x="71" y="335"/>
                  </a:cubicBezTo>
                  <a:cubicBezTo>
                    <a:pt x="72" y="338"/>
                    <a:pt x="72" y="338"/>
                    <a:pt x="72" y="338"/>
                  </a:cubicBezTo>
                  <a:cubicBezTo>
                    <a:pt x="69" y="341"/>
                    <a:pt x="69" y="341"/>
                    <a:pt x="69" y="341"/>
                  </a:cubicBezTo>
                  <a:cubicBezTo>
                    <a:pt x="67" y="340"/>
                    <a:pt x="66" y="340"/>
                    <a:pt x="65" y="340"/>
                  </a:cubicBezTo>
                  <a:cubicBezTo>
                    <a:pt x="64" y="342"/>
                    <a:pt x="64" y="344"/>
                    <a:pt x="64" y="347"/>
                  </a:cubicBezTo>
                  <a:cubicBezTo>
                    <a:pt x="63" y="349"/>
                    <a:pt x="61" y="350"/>
                    <a:pt x="59" y="352"/>
                  </a:cubicBezTo>
                  <a:cubicBezTo>
                    <a:pt x="58" y="354"/>
                    <a:pt x="58" y="354"/>
                    <a:pt x="58" y="354"/>
                  </a:cubicBezTo>
                  <a:cubicBezTo>
                    <a:pt x="55" y="354"/>
                    <a:pt x="55" y="354"/>
                    <a:pt x="55" y="354"/>
                  </a:cubicBezTo>
                  <a:cubicBezTo>
                    <a:pt x="55" y="355"/>
                    <a:pt x="55" y="355"/>
                    <a:pt x="55" y="355"/>
                  </a:cubicBezTo>
                  <a:cubicBezTo>
                    <a:pt x="57" y="356"/>
                    <a:pt x="57" y="356"/>
                    <a:pt x="57" y="356"/>
                  </a:cubicBezTo>
                  <a:cubicBezTo>
                    <a:pt x="55" y="356"/>
                    <a:pt x="55" y="356"/>
                    <a:pt x="55" y="356"/>
                  </a:cubicBezTo>
                  <a:cubicBezTo>
                    <a:pt x="55" y="355"/>
                    <a:pt x="55" y="355"/>
                    <a:pt x="55" y="355"/>
                  </a:cubicBezTo>
                  <a:cubicBezTo>
                    <a:pt x="53" y="356"/>
                    <a:pt x="53" y="356"/>
                    <a:pt x="53" y="356"/>
                  </a:cubicBezTo>
                  <a:cubicBezTo>
                    <a:pt x="52" y="359"/>
                    <a:pt x="52" y="359"/>
                    <a:pt x="52" y="359"/>
                  </a:cubicBezTo>
                  <a:cubicBezTo>
                    <a:pt x="50" y="360"/>
                    <a:pt x="50" y="360"/>
                    <a:pt x="50" y="360"/>
                  </a:cubicBezTo>
                  <a:cubicBezTo>
                    <a:pt x="50" y="362"/>
                    <a:pt x="50" y="362"/>
                    <a:pt x="50" y="362"/>
                  </a:cubicBezTo>
                  <a:cubicBezTo>
                    <a:pt x="46" y="365"/>
                    <a:pt x="46" y="365"/>
                    <a:pt x="46" y="365"/>
                  </a:cubicBezTo>
                  <a:cubicBezTo>
                    <a:pt x="44" y="365"/>
                    <a:pt x="44" y="365"/>
                    <a:pt x="44" y="365"/>
                  </a:cubicBezTo>
                  <a:cubicBezTo>
                    <a:pt x="43" y="367"/>
                    <a:pt x="43" y="367"/>
                    <a:pt x="43" y="367"/>
                  </a:cubicBezTo>
                  <a:cubicBezTo>
                    <a:pt x="42" y="366"/>
                    <a:pt x="42" y="366"/>
                    <a:pt x="42" y="366"/>
                  </a:cubicBezTo>
                  <a:cubicBezTo>
                    <a:pt x="38" y="368"/>
                    <a:pt x="38" y="368"/>
                    <a:pt x="38" y="368"/>
                  </a:cubicBezTo>
                  <a:cubicBezTo>
                    <a:pt x="37" y="369"/>
                    <a:pt x="37" y="369"/>
                    <a:pt x="37" y="369"/>
                  </a:cubicBezTo>
                  <a:cubicBezTo>
                    <a:pt x="37" y="371"/>
                    <a:pt x="37" y="371"/>
                    <a:pt x="37" y="371"/>
                  </a:cubicBezTo>
                  <a:cubicBezTo>
                    <a:pt x="40" y="371"/>
                    <a:pt x="40" y="371"/>
                    <a:pt x="40" y="371"/>
                  </a:cubicBezTo>
                  <a:cubicBezTo>
                    <a:pt x="41" y="370"/>
                    <a:pt x="41" y="370"/>
                    <a:pt x="41" y="370"/>
                  </a:cubicBezTo>
                  <a:cubicBezTo>
                    <a:pt x="42" y="369"/>
                    <a:pt x="42" y="369"/>
                    <a:pt x="42" y="369"/>
                  </a:cubicBezTo>
                  <a:cubicBezTo>
                    <a:pt x="46" y="371"/>
                    <a:pt x="46" y="371"/>
                    <a:pt x="46" y="371"/>
                  </a:cubicBezTo>
                  <a:cubicBezTo>
                    <a:pt x="49" y="375"/>
                    <a:pt x="49" y="375"/>
                    <a:pt x="49" y="375"/>
                  </a:cubicBezTo>
                  <a:cubicBezTo>
                    <a:pt x="50" y="373"/>
                    <a:pt x="50" y="373"/>
                    <a:pt x="50" y="373"/>
                  </a:cubicBezTo>
                  <a:cubicBezTo>
                    <a:pt x="51" y="373"/>
                    <a:pt x="51" y="373"/>
                    <a:pt x="51" y="373"/>
                  </a:cubicBezTo>
                  <a:cubicBezTo>
                    <a:pt x="52" y="372"/>
                    <a:pt x="52" y="372"/>
                    <a:pt x="52" y="372"/>
                  </a:cubicBezTo>
                  <a:cubicBezTo>
                    <a:pt x="51" y="370"/>
                    <a:pt x="51" y="370"/>
                    <a:pt x="51" y="370"/>
                  </a:cubicBezTo>
                  <a:cubicBezTo>
                    <a:pt x="52" y="367"/>
                    <a:pt x="52" y="367"/>
                    <a:pt x="52" y="367"/>
                  </a:cubicBezTo>
                  <a:cubicBezTo>
                    <a:pt x="53" y="369"/>
                    <a:pt x="53" y="369"/>
                    <a:pt x="53" y="369"/>
                  </a:cubicBezTo>
                  <a:cubicBezTo>
                    <a:pt x="54" y="367"/>
                    <a:pt x="54" y="367"/>
                    <a:pt x="54" y="367"/>
                  </a:cubicBezTo>
                  <a:cubicBezTo>
                    <a:pt x="57" y="366"/>
                    <a:pt x="57" y="366"/>
                    <a:pt x="57" y="366"/>
                  </a:cubicBezTo>
                  <a:cubicBezTo>
                    <a:pt x="58" y="366"/>
                    <a:pt x="58" y="366"/>
                    <a:pt x="58" y="366"/>
                  </a:cubicBezTo>
                  <a:cubicBezTo>
                    <a:pt x="59" y="363"/>
                    <a:pt x="59" y="363"/>
                    <a:pt x="59" y="363"/>
                  </a:cubicBezTo>
                  <a:cubicBezTo>
                    <a:pt x="60" y="362"/>
                    <a:pt x="60" y="362"/>
                    <a:pt x="60" y="362"/>
                  </a:cubicBezTo>
                  <a:cubicBezTo>
                    <a:pt x="61" y="363"/>
                    <a:pt x="61" y="363"/>
                    <a:pt x="61" y="363"/>
                  </a:cubicBezTo>
                  <a:cubicBezTo>
                    <a:pt x="65" y="363"/>
                    <a:pt x="65" y="363"/>
                    <a:pt x="65" y="363"/>
                  </a:cubicBezTo>
                  <a:cubicBezTo>
                    <a:pt x="67" y="362"/>
                    <a:pt x="67" y="362"/>
                    <a:pt x="67" y="362"/>
                  </a:cubicBezTo>
                  <a:cubicBezTo>
                    <a:pt x="70" y="362"/>
                    <a:pt x="70" y="362"/>
                    <a:pt x="70" y="362"/>
                  </a:cubicBezTo>
                  <a:cubicBezTo>
                    <a:pt x="71" y="363"/>
                    <a:pt x="71" y="363"/>
                    <a:pt x="71" y="363"/>
                  </a:cubicBezTo>
                  <a:cubicBezTo>
                    <a:pt x="72" y="362"/>
                    <a:pt x="72" y="362"/>
                    <a:pt x="72" y="362"/>
                  </a:cubicBezTo>
                  <a:cubicBezTo>
                    <a:pt x="70" y="361"/>
                    <a:pt x="70" y="361"/>
                    <a:pt x="70" y="361"/>
                  </a:cubicBezTo>
                  <a:cubicBezTo>
                    <a:pt x="71" y="361"/>
                    <a:pt x="71" y="361"/>
                    <a:pt x="71" y="361"/>
                  </a:cubicBezTo>
                  <a:cubicBezTo>
                    <a:pt x="71" y="359"/>
                    <a:pt x="71" y="359"/>
                    <a:pt x="71" y="359"/>
                  </a:cubicBezTo>
                  <a:cubicBezTo>
                    <a:pt x="72" y="359"/>
                    <a:pt x="72" y="359"/>
                    <a:pt x="72" y="359"/>
                  </a:cubicBezTo>
                  <a:cubicBezTo>
                    <a:pt x="72" y="360"/>
                    <a:pt x="72" y="360"/>
                    <a:pt x="72" y="360"/>
                  </a:cubicBezTo>
                  <a:cubicBezTo>
                    <a:pt x="72" y="361"/>
                    <a:pt x="72" y="361"/>
                    <a:pt x="72" y="361"/>
                  </a:cubicBezTo>
                  <a:cubicBezTo>
                    <a:pt x="74" y="362"/>
                    <a:pt x="74" y="362"/>
                    <a:pt x="74" y="362"/>
                  </a:cubicBezTo>
                  <a:cubicBezTo>
                    <a:pt x="74" y="363"/>
                    <a:pt x="74" y="363"/>
                    <a:pt x="74" y="363"/>
                  </a:cubicBezTo>
                  <a:cubicBezTo>
                    <a:pt x="75" y="364"/>
                    <a:pt x="75" y="364"/>
                    <a:pt x="75" y="364"/>
                  </a:cubicBezTo>
                  <a:cubicBezTo>
                    <a:pt x="77" y="363"/>
                    <a:pt x="77" y="363"/>
                    <a:pt x="77" y="363"/>
                  </a:cubicBezTo>
                  <a:cubicBezTo>
                    <a:pt x="81" y="367"/>
                    <a:pt x="81" y="367"/>
                    <a:pt x="81" y="367"/>
                  </a:cubicBezTo>
                  <a:cubicBezTo>
                    <a:pt x="84" y="367"/>
                    <a:pt x="84" y="367"/>
                    <a:pt x="84" y="367"/>
                  </a:cubicBezTo>
                  <a:cubicBezTo>
                    <a:pt x="84" y="364"/>
                    <a:pt x="84" y="364"/>
                    <a:pt x="84" y="364"/>
                  </a:cubicBezTo>
                  <a:cubicBezTo>
                    <a:pt x="86" y="363"/>
                    <a:pt x="86" y="363"/>
                    <a:pt x="86" y="363"/>
                  </a:cubicBezTo>
                  <a:cubicBezTo>
                    <a:pt x="88" y="360"/>
                    <a:pt x="88" y="360"/>
                    <a:pt x="88" y="360"/>
                  </a:cubicBezTo>
                  <a:cubicBezTo>
                    <a:pt x="86" y="360"/>
                    <a:pt x="86" y="360"/>
                    <a:pt x="86" y="360"/>
                  </a:cubicBezTo>
                  <a:cubicBezTo>
                    <a:pt x="88" y="359"/>
                    <a:pt x="88" y="359"/>
                    <a:pt x="88" y="359"/>
                  </a:cubicBezTo>
                  <a:cubicBezTo>
                    <a:pt x="88" y="356"/>
                    <a:pt x="88" y="356"/>
                    <a:pt x="88" y="356"/>
                  </a:cubicBezTo>
                  <a:cubicBezTo>
                    <a:pt x="89" y="354"/>
                    <a:pt x="89" y="354"/>
                    <a:pt x="89" y="354"/>
                  </a:cubicBezTo>
                  <a:cubicBezTo>
                    <a:pt x="88" y="351"/>
                    <a:pt x="88" y="351"/>
                    <a:pt x="88" y="351"/>
                  </a:cubicBezTo>
                  <a:cubicBezTo>
                    <a:pt x="90" y="353"/>
                    <a:pt x="90" y="353"/>
                    <a:pt x="90" y="353"/>
                  </a:cubicBezTo>
                  <a:cubicBezTo>
                    <a:pt x="92" y="353"/>
                    <a:pt x="92" y="353"/>
                    <a:pt x="92" y="353"/>
                  </a:cubicBezTo>
                  <a:cubicBezTo>
                    <a:pt x="93" y="352"/>
                    <a:pt x="93" y="352"/>
                    <a:pt x="93" y="352"/>
                  </a:cubicBezTo>
                  <a:cubicBezTo>
                    <a:pt x="96" y="351"/>
                    <a:pt x="96" y="351"/>
                    <a:pt x="96" y="351"/>
                  </a:cubicBezTo>
                  <a:cubicBezTo>
                    <a:pt x="97" y="350"/>
                    <a:pt x="97" y="350"/>
                    <a:pt x="97" y="350"/>
                  </a:cubicBezTo>
                  <a:cubicBezTo>
                    <a:pt x="99" y="350"/>
                    <a:pt x="99" y="350"/>
                    <a:pt x="99" y="350"/>
                  </a:cubicBezTo>
                  <a:cubicBezTo>
                    <a:pt x="102" y="350"/>
                    <a:pt x="102" y="350"/>
                    <a:pt x="102" y="350"/>
                  </a:cubicBezTo>
                  <a:cubicBezTo>
                    <a:pt x="105" y="351"/>
                    <a:pt x="108" y="352"/>
                    <a:pt x="110" y="354"/>
                  </a:cubicBezTo>
                  <a:cubicBezTo>
                    <a:pt x="111" y="357"/>
                    <a:pt x="111" y="357"/>
                    <a:pt x="111" y="357"/>
                  </a:cubicBezTo>
                  <a:cubicBezTo>
                    <a:pt x="112" y="356"/>
                    <a:pt x="112" y="356"/>
                    <a:pt x="112" y="356"/>
                  </a:cubicBezTo>
                  <a:cubicBezTo>
                    <a:pt x="111" y="355"/>
                    <a:pt x="111" y="355"/>
                    <a:pt x="111" y="355"/>
                  </a:cubicBezTo>
                  <a:cubicBezTo>
                    <a:pt x="111" y="353"/>
                    <a:pt x="111" y="353"/>
                    <a:pt x="111" y="353"/>
                  </a:cubicBezTo>
                  <a:cubicBezTo>
                    <a:pt x="114" y="353"/>
                    <a:pt x="117" y="353"/>
                    <a:pt x="119" y="354"/>
                  </a:cubicBezTo>
                  <a:cubicBezTo>
                    <a:pt x="122" y="354"/>
                    <a:pt x="122" y="354"/>
                    <a:pt x="122" y="354"/>
                  </a:cubicBezTo>
                  <a:cubicBezTo>
                    <a:pt x="123" y="352"/>
                    <a:pt x="123" y="352"/>
                    <a:pt x="123" y="352"/>
                  </a:cubicBezTo>
                  <a:cubicBezTo>
                    <a:pt x="121" y="351"/>
                    <a:pt x="121" y="351"/>
                    <a:pt x="121" y="351"/>
                  </a:cubicBezTo>
                  <a:cubicBezTo>
                    <a:pt x="120" y="349"/>
                    <a:pt x="120" y="349"/>
                    <a:pt x="120" y="349"/>
                  </a:cubicBezTo>
                  <a:cubicBezTo>
                    <a:pt x="122" y="350"/>
                    <a:pt x="122" y="350"/>
                    <a:pt x="122" y="350"/>
                  </a:cubicBezTo>
                  <a:cubicBezTo>
                    <a:pt x="123" y="351"/>
                    <a:pt x="123" y="351"/>
                    <a:pt x="123" y="351"/>
                  </a:cubicBezTo>
                  <a:cubicBezTo>
                    <a:pt x="125" y="350"/>
                    <a:pt x="125" y="350"/>
                    <a:pt x="125" y="350"/>
                  </a:cubicBezTo>
                  <a:cubicBezTo>
                    <a:pt x="126" y="350"/>
                    <a:pt x="126" y="350"/>
                    <a:pt x="126" y="350"/>
                  </a:cubicBezTo>
                  <a:cubicBezTo>
                    <a:pt x="129" y="349"/>
                    <a:pt x="129" y="349"/>
                    <a:pt x="129" y="349"/>
                  </a:cubicBezTo>
                  <a:cubicBezTo>
                    <a:pt x="131" y="350"/>
                    <a:pt x="131" y="350"/>
                    <a:pt x="131" y="350"/>
                  </a:cubicBezTo>
                  <a:cubicBezTo>
                    <a:pt x="132" y="348"/>
                    <a:pt x="132" y="348"/>
                    <a:pt x="132" y="348"/>
                  </a:cubicBezTo>
                  <a:cubicBezTo>
                    <a:pt x="133" y="348"/>
                    <a:pt x="135" y="348"/>
                    <a:pt x="136" y="347"/>
                  </a:cubicBezTo>
                  <a:cubicBezTo>
                    <a:pt x="136" y="346"/>
                    <a:pt x="136" y="346"/>
                    <a:pt x="136" y="346"/>
                  </a:cubicBezTo>
                  <a:cubicBezTo>
                    <a:pt x="134" y="344"/>
                    <a:pt x="134" y="344"/>
                    <a:pt x="134" y="344"/>
                  </a:cubicBezTo>
                  <a:cubicBezTo>
                    <a:pt x="136" y="345"/>
                    <a:pt x="138" y="346"/>
                    <a:pt x="140" y="347"/>
                  </a:cubicBezTo>
                  <a:cubicBezTo>
                    <a:pt x="141" y="346"/>
                    <a:pt x="141" y="346"/>
                    <a:pt x="141" y="346"/>
                  </a:cubicBezTo>
                  <a:cubicBezTo>
                    <a:pt x="140" y="345"/>
                    <a:pt x="140" y="345"/>
                    <a:pt x="140" y="345"/>
                  </a:cubicBezTo>
                  <a:cubicBezTo>
                    <a:pt x="142" y="345"/>
                    <a:pt x="142" y="345"/>
                    <a:pt x="142" y="345"/>
                  </a:cubicBezTo>
                  <a:cubicBezTo>
                    <a:pt x="141" y="347"/>
                    <a:pt x="141" y="347"/>
                    <a:pt x="141" y="347"/>
                  </a:cubicBezTo>
                  <a:cubicBezTo>
                    <a:pt x="142" y="347"/>
                    <a:pt x="142" y="347"/>
                    <a:pt x="142" y="347"/>
                  </a:cubicBezTo>
                  <a:cubicBezTo>
                    <a:pt x="143" y="345"/>
                    <a:pt x="143" y="345"/>
                    <a:pt x="143" y="345"/>
                  </a:cubicBezTo>
                  <a:cubicBezTo>
                    <a:pt x="145" y="346"/>
                    <a:pt x="145" y="346"/>
                    <a:pt x="145" y="346"/>
                  </a:cubicBezTo>
                  <a:cubicBezTo>
                    <a:pt x="147" y="347"/>
                    <a:pt x="147" y="347"/>
                    <a:pt x="147" y="347"/>
                  </a:cubicBezTo>
                  <a:cubicBezTo>
                    <a:pt x="146" y="348"/>
                    <a:pt x="146" y="348"/>
                    <a:pt x="146" y="348"/>
                  </a:cubicBezTo>
                  <a:cubicBezTo>
                    <a:pt x="148" y="349"/>
                    <a:pt x="148" y="349"/>
                    <a:pt x="148" y="349"/>
                  </a:cubicBezTo>
                  <a:cubicBezTo>
                    <a:pt x="152" y="347"/>
                    <a:pt x="156" y="346"/>
                    <a:pt x="160" y="345"/>
                  </a:cubicBezTo>
                  <a:cubicBezTo>
                    <a:pt x="164" y="346"/>
                    <a:pt x="168" y="347"/>
                    <a:pt x="172" y="348"/>
                  </a:cubicBezTo>
                  <a:cubicBezTo>
                    <a:pt x="174" y="345"/>
                    <a:pt x="174" y="345"/>
                    <a:pt x="174" y="345"/>
                  </a:cubicBezTo>
                  <a:cubicBezTo>
                    <a:pt x="180" y="344"/>
                    <a:pt x="180" y="344"/>
                    <a:pt x="180" y="344"/>
                  </a:cubicBezTo>
                  <a:cubicBezTo>
                    <a:pt x="183" y="341"/>
                    <a:pt x="183" y="341"/>
                    <a:pt x="183" y="341"/>
                  </a:cubicBezTo>
                  <a:cubicBezTo>
                    <a:pt x="184" y="341"/>
                    <a:pt x="184" y="341"/>
                    <a:pt x="184" y="341"/>
                  </a:cubicBezTo>
                  <a:cubicBezTo>
                    <a:pt x="187" y="341"/>
                    <a:pt x="187" y="341"/>
                    <a:pt x="187" y="341"/>
                  </a:cubicBezTo>
                  <a:cubicBezTo>
                    <a:pt x="188" y="341"/>
                    <a:pt x="188" y="341"/>
                    <a:pt x="188" y="341"/>
                  </a:cubicBezTo>
                  <a:cubicBezTo>
                    <a:pt x="187" y="339"/>
                    <a:pt x="187" y="339"/>
                    <a:pt x="187" y="339"/>
                  </a:cubicBezTo>
                  <a:cubicBezTo>
                    <a:pt x="189" y="337"/>
                    <a:pt x="189" y="337"/>
                    <a:pt x="189" y="337"/>
                  </a:cubicBezTo>
                  <a:cubicBezTo>
                    <a:pt x="190" y="336"/>
                    <a:pt x="190" y="336"/>
                    <a:pt x="190" y="336"/>
                  </a:cubicBezTo>
                  <a:cubicBezTo>
                    <a:pt x="192" y="336"/>
                    <a:pt x="192" y="336"/>
                    <a:pt x="192" y="336"/>
                  </a:cubicBezTo>
                  <a:cubicBezTo>
                    <a:pt x="196" y="333"/>
                    <a:pt x="196" y="333"/>
                    <a:pt x="196" y="333"/>
                  </a:cubicBezTo>
                  <a:cubicBezTo>
                    <a:pt x="197" y="330"/>
                    <a:pt x="197" y="330"/>
                    <a:pt x="197" y="330"/>
                  </a:cubicBezTo>
                  <a:cubicBezTo>
                    <a:pt x="196" y="328"/>
                    <a:pt x="196" y="328"/>
                    <a:pt x="196" y="328"/>
                  </a:cubicBezTo>
                  <a:cubicBezTo>
                    <a:pt x="197" y="325"/>
                    <a:pt x="197" y="325"/>
                    <a:pt x="197" y="325"/>
                  </a:cubicBezTo>
                  <a:cubicBezTo>
                    <a:pt x="197" y="325"/>
                    <a:pt x="197" y="325"/>
                    <a:pt x="197" y="325"/>
                  </a:cubicBezTo>
                  <a:cubicBezTo>
                    <a:pt x="193" y="325"/>
                    <a:pt x="190" y="325"/>
                    <a:pt x="187" y="327"/>
                  </a:cubicBezTo>
                  <a:cubicBezTo>
                    <a:pt x="182" y="326"/>
                    <a:pt x="182" y="326"/>
                    <a:pt x="182" y="326"/>
                  </a:cubicBezTo>
                  <a:cubicBezTo>
                    <a:pt x="181" y="325"/>
                    <a:pt x="181" y="325"/>
                    <a:pt x="181" y="325"/>
                  </a:cubicBezTo>
                  <a:cubicBezTo>
                    <a:pt x="181" y="326"/>
                    <a:pt x="181" y="326"/>
                    <a:pt x="181" y="326"/>
                  </a:cubicBezTo>
                  <a:cubicBezTo>
                    <a:pt x="178" y="326"/>
                    <a:pt x="178" y="326"/>
                    <a:pt x="178" y="326"/>
                  </a:cubicBezTo>
                  <a:cubicBezTo>
                    <a:pt x="177" y="325"/>
                    <a:pt x="177" y="325"/>
                    <a:pt x="177" y="325"/>
                  </a:cubicBezTo>
                  <a:cubicBezTo>
                    <a:pt x="179" y="324"/>
                    <a:pt x="179" y="324"/>
                    <a:pt x="179" y="324"/>
                  </a:cubicBezTo>
                  <a:cubicBezTo>
                    <a:pt x="181" y="324"/>
                    <a:pt x="181" y="324"/>
                    <a:pt x="181" y="324"/>
                  </a:cubicBezTo>
                  <a:cubicBezTo>
                    <a:pt x="180" y="323"/>
                    <a:pt x="180" y="323"/>
                    <a:pt x="180" y="323"/>
                  </a:cubicBezTo>
                  <a:cubicBezTo>
                    <a:pt x="177" y="322"/>
                    <a:pt x="177" y="322"/>
                    <a:pt x="177" y="322"/>
                  </a:cubicBezTo>
                  <a:cubicBezTo>
                    <a:pt x="175" y="323"/>
                    <a:pt x="175" y="323"/>
                    <a:pt x="175" y="323"/>
                  </a:cubicBezTo>
                  <a:cubicBezTo>
                    <a:pt x="175" y="322"/>
                    <a:pt x="175" y="322"/>
                    <a:pt x="175" y="322"/>
                  </a:cubicBezTo>
                  <a:cubicBezTo>
                    <a:pt x="180" y="321"/>
                    <a:pt x="180" y="321"/>
                    <a:pt x="180" y="321"/>
                  </a:cubicBezTo>
                  <a:cubicBezTo>
                    <a:pt x="182" y="321"/>
                    <a:pt x="182" y="321"/>
                    <a:pt x="182" y="321"/>
                  </a:cubicBezTo>
                  <a:cubicBezTo>
                    <a:pt x="184" y="320"/>
                    <a:pt x="184" y="320"/>
                    <a:pt x="184" y="320"/>
                  </a:cubicBezTo>
                  <a:cubicBezTo>
                    <a:pt x="186" y="318"/>
                    <a:pt x="186" y="318"/>
                    <a:pt x="186" y="318"/>
                  </a:cubicBezTo>
                  <a:cubicBezTo>
                    <a:pt x="185" y="313"/>
                    <a:pt x="185" y="313"/>
                    <a:pt x="185" y="313"/>
                  </a:cubicBezTo>
                  <a:cubicBezTo>
                    <a:pt x="184" y="314"/>
                    <a:pt x="183" y="315"/>
                    <a:pt x="181" y="315"/>
                  </a:cubicBezTo>
                  <a:cubicBezTo>
                    <a:pt x="180" y="314"/>
                    <a:pt x="180" y="314"/>
                    <a:pt x="180" y="314"/>
                  </a:cubicBezTo>
                  <a:cubicBezTo>
                    <a:pt x="184" y="313"/>
                    <a:pt x="184" y="313"/>
                    <a:pt x="184" y="313"/>
                  </a:cubicBezTo>
                  <a:cubicBezTo>
                    <a:pt x="184" y="312"/>
                    <a:pt x="184" y="312"/>
                    <a:pt x="184" y="312"/>
                  </a:cubicBezTo>
                  <a:cubicBezTo>
                    <a:pt x="186" y="311"/>
                    <a:pt x="186" y="311"/>
                    <a:pt x="186" y="311"/>
                  </a:cubicBezTo>
                  <a:cubicBezTo>
                    <a:pt x="187" y="312"/>
                    <a:pt x="187" y="312"/>
                    <a:pt x="187" y="312"/>
                  </a:cubicBezTo>
                  <a:cubicBezTo>
                    <a:pt x="190" y="312"/>
                    <a:pt x="190" y="312"/>
                    <a:pt x="190" y="312"/>
                  </a:cubicBezTo>
                  <a:cubicBezTo>
                    <a:pt x="193" y="310"/>
                    <a:pt x="193" y="310"/>
                    <a:pt x="193" y="310"/>
                  </a:cubicBezTo>
                  <a:cubicBezTo>
                    <a:pt x="191" y="309"/>
                    <a:pt x="191" y="309"/>
                    <a:pt x="191" y="309"/>
                  </a:cubicBezTo>
                  <a:cubicBezTo>
                    <a:pt x="192" y="307"/>
                    <a:pt x="192" y="307"/>
                    <a:pt x="192" y="307"/>
                  </a:cubicBezTo>
                  <a:cubicBezTo>
                    <a:pt x="192" y="306"/>
                    <a:pt x="192" y="306"/>
                    <a:pt x="192" y="306"/>
                  </a:cubicBezTo>
                  <a:cubicBezTo>
                    <a:pt x="188" y="306"/>
                    <a:pt x="188" y="306"/>
                    <a:pt x="188" y="306"/>
                  </a:cubicBezTo>
                  <a:cubicBezTo>
                    <a:pt x="190" y="306"/>
                    <a:pt x="190" y="306"/>
                    <a:pt x="190" y="306"/>
                  </a:cubicBezTo>
                  <a:cubicBezTo>
                    <a:pt x="192" y="306"/>
                    <a:pt x="192" y="306"/>
                    <a:pt x="192" y="306"/>
                  </a:cubicBezTo>
                  <a:cubicBezTo>
                    <a:pt x="190" y="304"/>
                    <a:pt x="190" y="304"/>
                    <a:pt x="190" y="304"/>
                  </a:cubicBezTo>
                  <a:cubicBezTo>
                    <a:pt x="192" y="304"/>
                    <a:pt x="193" y="305"/>
                    <a:pt x="194" y="306"/>
                  </a:cubicBezTo>
                  <a:cubicBezTo>
                    <a:pt x="195" y="305"/>
                    <a:pt x="196" y="304"/>
                    <a:pt x="196" y="302"/>
                  </a:cubicBezTo>
                  <a:cubicBezTo>
                    <a:pt x="199" y="301"/>
                    <a:pt x="199" y="301"/>
                    <a:pt x="199" y="301"/>
                  </a:cubicBezTo>
                  <a:cubicBezTo>
                    <a:pt x="199" y="299"/>
                    <a:pt x="200" y="297"/>
                    <a:pt x="199" y="295"/>
                  </a:cubicBezTo>
                  <a:cubicBezTo>
                    <a:pt x="201" y="292"/>
                    <a:pt x="200" y="297"/>
                    <a:pt x="199" y="295"/>
                  </a:cubicBezTo>
                  <a:close/>
                  <a:moveTo>
                    <a:pt x="137" y="348"/>
                  </a:moveTo>
                  <a:cubicBezTo>
                    <a:pt x="135" y="350"/>
                    <a:pt x="135" y="350"/>
                    <a:pt x="135" y="350"/>
                  </a:cubicBezTo>
                  <a:cubicBezTo>
                    <a:pt x="134" y="349"/>
                    <a:pt x="134" y="349"/>
                    <a:pt x="134" y="349"/>
                  </a:cubicBezTo>
                  <a:cubicBezTo>
                    <a:pt x="132" y="350"/>
                    <a:pt x="132" y="350"/>
                    <a:pt x="132" y="350"/>
                  </a:cubicBezTo>
                  <a:cubicBezTo>
                    <a:pt x="131" y="352"/>
                    <a:pt x="131" y="352"/>
                    <a:pt x="131" y="352"/>
                  </a:cubicBezTo>
                  <a:cubicBezTo>
                    <a:pt x="132" y="351"/>
                    <a:pt x="132" y="351"/>
                    <a:pt x="132" y="351"/>
                  </a:cubicBezTo>
                  <a:cubicBezTo>
                    <a:pt x="137" y="354"/>
                    <a:pt x="137" y="354"/>
                    <a:pt x="137" y="354"/>
                  </a:cubicBezTo>
                  <a:cubicBezTo>
                    <a:pt x="138" y="354"/>
                    <a:pt x="138" y="354"/>
                    <a:pt x="138" y="354"/>
                  </a:cubicBezTo>
                  <a:cubicBezTo>
                    <a:pt x="140" y="354"/>
                    <a:pt x="140" y="354"/>
                    <a:pt x="140" y="354"/>
                  </a:cubicBezTo>
                  <a:cubicBezTo>
                    <a:pt x="140" y="352"/>
                    <a:pt x="140" y="352"/>
                    <a:pt x="140" y="352"/>
                  </a:cubicBezTo>
                  <a:cubicBezTo>
                    <a:pt x="142" y="350"/>
                    <a:pt x="142" y="350"/>
                    <a:pt x="142" y="350"/>
                  </a:cubicBezTo>
                  <a:cubicBezTo>
                    <a:pt x="141" y="349"/>
                    <a:pt x="141" y="349"/>
                    <a:pt x="141" y="349"/>
                  </a:cubicBezTo>
                  <a:lnTo>
                    <a:pt x="137" y="348"/>
                  </a:lnTo>
                  <a:close/>
                  <a:moveTo>
                    <a:pt x="65" y="265"/>
                  </a:moveTo>
                  <a:cubicBezTo>
                    <a:pt x="66" y="264"/>
                    <a:pt x="66" y="264"/>
                    <a:pt x="66" y="264"/>
                  </a:cubicBezTo>
                  <a:cubicBezTo>
                    <a:pt x="64" y="262"/>
                    <a:pt x="64" y="262"/>
                    <a:pt x="64" y="262"/>
                  </a:cubicBezTo>
                  <a:cubicBezTo>
                    <a:pt x="64" y="262"/>
                    <a:pt x="64" y="262"/>
                    <a:pt x="64" y="262"/>
                  </a:cubicBezTo>
                  <a:cubicBezTo>
                    <a:pt x="63" y="263"/>
                    <a:pt x="63" y="263"/>
                    <a:pt x="63" y="263"/>
                  </a:cubicBezTo>
                  <a:cubicBezTo>
                    <a:pt x="64" y="264"/>
                    <a:pt x="64" y="264"/>
                    <a:pt x="64" y="264"/>
                  </a:cubicBezTo>
                  <a:lnTo>
                    <a:pt x="65" y="265"/>
                  </a:lnTo>
                  <a:close/>
                  <a:moveTo>
                    <a:pt x="98" y="77"/>
                  </a:moveTo>
                  <a:cubicBezTo>
                    <a:pt x="100" y="80"/>
                    <a:pt x="100" y="80"/>
                    <a:pt x="100" y="80"/>
                  </a:cubicBezTo>
                  <a:cubicBezTo>
                    <a:pt x="100" y="79"/>
                    <a:pt x="100" y="78"/>
                    <a:pt x="101" y="77"/>
                  </a:cubicBezTo>
                  <a:cubicBezTo>
                    <a:pt x="100" y="76"/>
                    <a:pt x="100" y="76"/>
                    <a:pt x="100" y="76"/>
                  </a:cubicBezTo>
                  <a:lnTo>
                    <a:pt x="98" y="77"/>
                  </a:lnTo>
                  <a:close/>
                  <a:moveTo>
                    <a:pt x="105" y="66"/>
                  </a:moveTo>
                  <a:cubicBezTo>
                    <a:pt x="106" y="68"/>
                    <a:pt x="106" y="68"/>
                    <a:pt x="106" y="68"/>
                  </a:cubicBezTo>
                  <a:cubicBezTo>
                    <a:pt x="108" y="68"/>
                    <a:pt x="108" y="68"/>
                    <a:pt x="108" y="68"/>
                  </a:cubicBezTo>
                  <a:cubicBezTo>
                    <a:pt x="106" y="66"/>
                    <a:pt x="106" y="66"/>
                    <a:pt x="106" y="66"/>
                  </a:cubicBezTo>
                  <a:lnTo>
                    <a:pt x="105" y="66"/>
                  </a:lnTo>
                  <a:close/>
                  <a:moveTo>
                    <a:pt x="99" y="66"/>
                  </a:moveTo>
                  <a:cubicBezTo>
                    <a:pt x="100" y="65"/>
                    <a:pt x="100" y="65"/>
                    <a:pt x="100" y="65"/>
                  </a:cubicBezTo>
                  <a:cubicBezTo>
                    <a:pt x="98" y="65"/>
                    <a:pt x="98" y="65"/>
                    <a:pt x="98" y="65"/>
                  </a:cubicBezTo>
                  <a:cubicBezTo>
                    <a:pt x="97" y="65"/>
                    <a:pt x="97" y="65"/>
                    <a:pt x="97" y="65"/>
                  </a:cubicBezTo>
                  <a:cubicBezTo>
                    <a:pt x="97" y="66"/>
                    <a:pt x="97" y="66"/>
                    <a:pt x="97" y="66"/>
                  </a:cubicBezTo>
                  <a:cubicBezTo>
                    <a:pt x="97" y="66"/>
                    <a:pt x="97" y="66"/>
                    <a:pt x="97" y="66"/>
                  </a:cubicBezTo>
                  <a:lnTo>
                    <a:pt x="99" y="66"/>
                  </a:lnTo>
                  <a:close/>
                  <a:moveTo>
                    <a:pt x="104" y="66"/>
                  </a:moveTo>
                  <a:cubicBezTo>
                    <a:pt x="103" y="64"/>
                    <a:pt x="103" y="64"/>
                    <a:pt x="103" y="64"/>
                  </a:cubicBezTo>
                  <a:cubicBezTo>
                    <a:pt x="104" y="63"/>
                    <a:pt x="104" y="63"/>
                    <a:pt x="104" y="63"/>
                  </a:cubicBezTo>
                  <a:cubicBezTo>
                    <a:pt x="103" y="63"/>
                    <a:pt x="103" y="63"/>
                    <a:pt x="103" y="63"/>
                  </a:cubicBezTo>
                  <a:cubicBezTo>
                    <a:pt x="103" y="64"/>
                    <a:pt x="103" y="64"/>
                    <a:pt x="103" y="64"/>
                  </a:cubicBezTo>
                  <a:cubicBezTo>
                    <a:pt x="102" y="64"/>
                    <a:pt x="102" y="64"/>
                    <a:pt x="102" y="64"/>
                  </a:cubicBezTo>
                  <a:cubicBezTo>
                    <a:pt x="103" y="66"/>
                    <a:pt x="103" y="66"/>
                    <a:pt x="103" y="66"/>
                  </a:cubicBezTo>
                  <a:lnTo>
                    <a:pt x="104" y="66"/>
                  </a:lnTo>
                  <a:close/>
                  <a:moveTo>
                    <a:pt x="99" y="61"/>
                  </a:moveTo>
                  <a:cubicBezTo>
                    <a:pt x="101" y="62"/>
                    <a:pt x="101" y="62"/>
                    <a:pt x="101" y="62"/>
                  </a:cubicBezTo>
                  <a:cubicBezTo>
                    <a:pt x="101" y="61"/>
                    <a:pt x="101" y="61"/>
                    <a:pt x="101" y="61"/>
                  </a:cubicBezTo>
                  <a:cubicBezTo>
                    <a:pt x="99" y="60"/>
                    <a:pt x="99" y="60"/>
                    <a:pt x="99" y="60"/>
                  </a:cubicBezTo>
                  <a:cubicBezTo>
                    <a:pt x="100" y="59"/>
                    <a:pt x="100" y="59"/>
                    <a:pt x="100" y="59"/>
                  </a:cubicBezTo>
                  <a:cubicBezTo>
                    <a:pt x="97" y="60"/>
                    <a:pt x="97" y="60"/>
                    <a:pt x="97" y="60"/>
                  </a:cubicBezTo>
                  <a:cubicBezTo>
                    <a:pt x="99" y="62"/>
                    <a:pt x="99" y="62"/>
                    <a:pt x="99" y="62"/>
                  </a:cubicBezTo>
                  <a:lnTo>
                    <a:pt x="99" y="61"/>
                  </a:lnTo>
                  <a:close/>
                  <a:moveTo>
                    <a:pt x="36" y="138"/>
                  </a:moveTo>
                  <a:cubicBezTo>
                    <a:pt x="35" y="136"/>
                    <a:pt x="35" y="136"/>
                    <a:pt x="35" y="136"/>
                  </a:cubicBezTo>
                  <a:cubicBezTo>
                    <a:pt x="34" y="135"/>
                    <a:pt x="34" y="135"/>
                    <a:pt x="34" y="135"/>
                  </a:cubicBezTo>
                  <a:cubicBezTo>
                    <a:pt x="34" y="135"/>
                    <a:pt x="34" y="135"/>
                    <a:pt x="34" y="135"/>
                  </a:cubicBezTo>
                  <a:cubicBezTo>
                    <a:pt x="32" y="137"/>
                    <a:pt x="32" y="137"/>
                    <a:pt x="32" y="137"/>
                  </a:cubicBezTo>
                  <a:cubicBezTo>
                    <a:pt x="35" y="139"/>
                    <a:pt x="35" y="139"/>
                    <a:pt x="35" y="139"/>
                  </a:cubicBezTo>
                  <a:lnTo>
                    <a:pt x="36" y="138"/>
                  </a:lnTo>
                  <a:close/>
                  <a:moveTo>
                    <a:pt x="42" y="128"/>
                  </a:moveTo>
                  <a:cubicBezTo>
                    <a:pt x="43" y="127"/>
                    <a:pt x="43" y="127"/>
                    <a:pt x="43" y="127"/>
                  </a:cubicBezTo>
                  <a:cubicBezTo>
                    <a:pt x="42" y="126"/>
                    <a:pt x="42" y="126"/>
                    <a:pt x="42" y="126"/>
                  </a:cubicBezTo>
                  <a:cubicBezTo>
                    <a:pt x="41" y="126"/>
                    <a:pt x="41" y="126"/>
                    <a:pt x="41" y="126"/>
                  </a:cubicBezTo>
                  <a:lnTo>
                    <a:pt x="42" y="128"/>
                  </a:lnTo>
                  <a:close/>
                  <a:moveTo>
                    <a:pt x="40" y="125"/>
                  </a:moveTo>
                  <a:cubicBezTo>
                    <a:pt x="40" y="126"/>
                    <a:pt x="40" y="126"/>
                    <a:pt x="40" y="126"/>
                  </a:cubicBezTo>
                  <a:cubicBezTo>
                    <a:pt x="41" y="125"/>
                    <a:pt x="41" y="125"/>
                    <a:pt x="41" y="125"/>
                  </a:cubicBezTo>
                  <a:cubicBezTo>
                    <a:pt x="41" y="123"/>
                    <a:pt x="41" y="123"/>
                    <a:pt x="41" y="123"/>
                  </a:cubicBezTo>
                  <a:cubicBezTo>
                    <a:pt x="42" y="120"/>
                    <a:pt x="42" y="120"/>
                    <a:pt x="42" y="120"/>
                  </a:cubicBezTo>
                  <a:cubicBezTo>
                    <a:pt x="41" y="121"/>
                    <a:pt x="41" y="121"/>
                    <a:pt x="41" y="121"/>
                  </a:cubicBezTo>
                  <a:cubicBezTo>
                    <a:pt x="41" y="122"/>
                    <a:pt x="41" y="122"/>
                    <a:pt x="41" y="122"/>
                  </a:cubicBezTo>
                  <a:cubicBezTo>
                    <a:pt x="40" y="122"/>
                    <a:pt x="40" y="122"/>
                    <a:pt x="40" y="122"/>
                  </a:cubicBezTo>
                  <a:lnTo>
                    <a:pt x="40" y="125"/>
                  </a:lnTo>
                  <a:close/>
                  <a:moveTo>
                    <a:pt x="56" y="179"/>
                  </a:moveTo>
                  <a:cubicBezTo>
                    <a:pt x="58" y="181"/>
                    <a:pt x="58" y="181"/>
                    <a:pt x="58" y="181"/>
                  </a:cubicBezTo>
                  <a:cubicBezTo>
                    <a:pt x="58" y="179"/>
                    <a:pt x="58" y="177"/>
                    <a:pt x="57" y="176"/>
                  </a:cubicBezTo>
                  <a:cubicBezTo>
                    <a:pt x="56" y="174"/>
                    <a:pt x="56" y="174"/>
                    <a:pt x="56" y="174"/>
                  </a:cubicBezTo>
                  <a:cubicBezTo>
                    <a:pt x="55" y="174"/>
                    <a:pt x="55" y="174"/>
                    <a:pt x="55" y="174"/>
                  </a:cubicBezTo>
                  <a:cubicBezTo>
                    <a:pt x="55" y="176"/>
                    <a:pt x="55" y="176"/>
                    <a:pt x="55" y="176"/>
                  </a:cubicBezTo>
                  <a:cubicBezTo>
                    <a:pt x="56" y="177"/>
                    <a:pt x="56" y="177"/>
                    <a:pt x="56" y="177"/>
                  </a:cubicBezTo>
                  <a:lnTo>
                    <a:pt x="56" y="179"/>
                  </a:lnTo>
                  <a:close/>
                  <a:moveTo>
                    <a:pt x="34" y="170"/>
                  </a:moveTo>
                  <a:cubicBezTo>
                    <a:pt x="36" y="169"/>
                    <a:pt x="36" y="169"/>
                    <a:pt x="36" y="169"/>
                  </a:cubicBezTo>
                  <a:cubicBezTo>
                    <a:pt x="37" y="167"/>
                    <a:pt x="37" y="167"/>
                    <a:pt x="37" y="167"/>
                  </a:cubicBezTo>
                  <a:cubicBezTo>
                    <a:pt x="36" y="167"/>
                    <a:pt x="36" y="167"/>
                    <a:pt x="36" y="167"/>
                  </a:cubicBezTo>
                  <a:cubicBezTo>
                    <a:pt x="35" y="168"/>
                    <a:pt x="35" y="168"/>
                    <a:pt x="35" y="168"/>
                  </a:cubicBezTo>
                  <a:lnTo>
                    <a:pt x="34" y="170"/>
                  </a:lnTo>
                  <a:close/>
                  <a:moveTo>
                    <a:pt x="46" y="164"/>
                  </a:moveTo>
                  <a:cubicBezTo>
                    <a:pt x="47" y="165"/>
                    <a:pt x="47" y="165"/>
                    <a:pt x="47" y="165"/>
                  </a:cubicBezTo>
                  <a:cubicBezTo>
                    <a:pt x="47" y="162"/>
                    <a:pt x="47" y="162"/>
                    <a:pt x="47" y="162"/>
                  </a:cubicBezTo>
                  <a:cubicBezTo>
                    <a:pt x="46" y="163"/>
                    <a:pt x="46" y="163"/>
                    <a:pt x="46" y="163"/>
                  </a:cubicBezTo>
                  <a:lnTo>
                    <a:pt x="46" y="164"/>
                  </a:lnTo>
                  <a:close/>
                  <a:moveTo>
                    <a:pt x="37" y="155"/>
                  </a:moveTo>
                  <a:cubicBezTo>
                    <a:pt x="36" y="154"/>
                    <a:pt x="36" y="154"/>
                    <a:pt x="36" y="154"/>
                  </a:cubicBezTo>
                  <a:cubicBezTo>
                    <a:pt x="35" y="154"/>
                    <a:pt x="35" y="154"/>
                    <a:pt x="35" y="154"/>
                  </a:cubicBezTo>
                  <a:cubicBezTo>
                    <a:pt x="35" y="155"/>
                    <a:pt x="35" y="155"/>
                    <a:pt x="35" y="155"/>
                  </a:cubicBezTo>
                  <a:lnTo>
                    <a:pt x="37" y="155"/>
                  </a:lnTo>
                  <a:close/>
                  <a:moveTo>
                    <a:pt x="21" y="154"/>
                  </a:moveTo>
                  <a:cubicBezTo>
                    <a:pt x="22" y="155"/>
                    <a:pt x="22" y="155"/>
                    <a:pt x="22" y="155"/>
                  </a:cubicBezTo>
                  <a:cubicBezTo>
                    <a:pt x="23" y="154"/>
                    <a:pt x="23" y="154"/>
                    <a:pt x="23" y="154"/>
                  </a:cubicBezTo>
                  <a:cubicBezTo>
                    <a:pt x="25" y="153"/>
                    <a:pt x="25" y="153"/>
                    <a:pt x="25" y="153"/>
                  </a:cubicBezTo>
                  <a:cubicBezTo>
                    <a:pt x="25" y="152"/>
                    <a:pt x="25" y="152"/>
                    <a:pt x="25" y="152"/>
                  </a:cubicBezTo>
                  <a:cubicBezTo>
                    <a:pt x="20" y="153"/>
                    <a:pt x="20" y="153"/>
                    <a:pt x="20" y="153"/>
                  </a:cubicBezTo>
                  <a:lnTo>
                    <a:pt x="21" y="154"/>
                  </a:lnTo>
                  <a:close/>
                  <a:moveTo>
                    <a:pt x="31" y="149"/>
                  </a:moveTo>
                  <a:cubicBezTo>
                    <a:pt x="31" y="147"/>
                    <a:pt x="31" y="147"/>
                    <a:pt x="31" y="147"/>
                  </a:cubicBezTo>
                  <a:cubicBezTo>
                    <a:pt x="30" y="147"/>
                    <a:pt x="30" y="147"/>
                    <a:pt x="30" y="147"/>
                  </a:cubicBezTo>
                  <a:cubicBezTo>
                    <a:pt x="29" y="148"/>
                    <a:pt x="29" y="148"/>
                    <a:pt x="29" y="148"/>
                  </a:cubicBezTo>
                  <a:cubicBezTo>
                    <a:pt x="27" y="150"/>
                    <a:pt x="27" y="150"/>
                    <a:pt x="27" y="150"/>
                  </a:cubicBezTo>
                  <a:cubicBezTo>
                    <a:pt x="26" y="151"/>
                    <a:pt x="26" y="151"/>
                    <a:pt x="26" y="151"/>
                  </a:cubicBezTo>
                  <a:cubicBezTo>
                    <a:pt x="28" y="151"/>
                    <a:pt x="28" y="151"/>
                    <a:pt x="28" y="151"/>
                  </a:cubicBezTo>
                  <a:cubicBezTo>
                    <a:pt x="29" y="150"/>
                    <a:pt x="29" y="150"/>
                    <a:pt x="29" y="150"/>
                  </a:cubicBezTo>
                  <a:lnTo>
                    <a:pt x="31" y="149"/>
                  </a:lnTo>
                  <a:close/>
                  <a:moveTo>
                    <a:pt x="133" y="26"/>
                  </a:moveTo>
                  <a:cubicBezTo>
                    <a:pt x="133" y="25"/>
                    <a:pt x="133" y="25"/>
                    <a:pt x="133" y="25"/>
                  </a:cubicBezTo>
                  <a:cubicBezTo>
                    <a:pt x="133" y="27"/>
                    <a:pt x="133" y="27"/>
                    <a:pt x="133" y="27"/>
                  </a:cubicBezTo>
                  <a:cubicBezTo>
                    <a:pt x="133" y="27"/>
                    <a:pt x="133" y="27"/>
                    <a:pt x="133" y="27"/>
                  </a:cubicBezTo>
                  <a:lnTo>
                    <a:pt x="133" y="26"/>
                  </a:lnTo>
                  <a:close/>
                  <a:moveTo>
                    <a:pt x="136" y="23"/>
                  </a:moveTo>
                  <a:cubicBezTo>
                    <a:pt x="137" y="25"/>
                    <a:pt x="137" y="25"/>
                    <a:pt x="137" y="25"/>
                  </a:cubicBezTo>
                  <a:cubicBezTo>
                    <a:pt x="138" y="25"/>
                    <a:pt x="138" y="25"/>
                    <a:pt x="138" y="25"/>
                  </a:cubicBezTo>
                  <a:cubicBezTo>
                    <a:pt x="138" y="23"/>
                    <a:pt x="138" y="23"/>
                    <a:pt x="138" y="23"/>
                  </a:cubicBezTo>
                  <a:cubicBezTo>
                    <a:pt x="138" y="22"/>
                    <a:pt x="138" y="22"/>
                    <a:pt x="138" y="22"/>
                  </a:cubicBezTo>
                  <a:lnTo>
                    <a:pt x="136" y="23"/>
                  </a:lnTo>
                  <a:close/>
                  <a:moveTo>
                    <a:pt x="139" y="17"/>
                  </a:moveTo>
                  <a:cubicBezTo>
                    <a:pt x="140" y="16"/>
                    <a:pt x="140" y="16"/>
                    <a:pt x="140" y="16"/>
                  </a:cubicBezTo>
                  <a:cubicBezTo>
                    <a:pt x="139" y="16"/>
                    <a:pt x="139" y="16"/>
                    <a:pt x="139" y="16"/>
                  </a:cubicBezTo>
                  <a:cubicBezTo>
                    <a:pt x="138" y="17"/>
                    <a:pt x="138" y="17"/>
                    <a:pt x="138" y="17"/>
                  </a:cubicBezTo>
                  <a:lnTo>
                    <a:pt x="139" y="17"/>
                  </a:lnTo>
                  <a:close/>
                  <a:moveTo>
                    <a:pt x="141" y="7"/>
                  </a:moveTo>
                  <a:cubicBezTo>
                    <a:pt x="139" y="7"/>
                    <a:pt x="139" y="7"/>
                    <a:pt x="139" y="7"/>
                  </a:cubicBezTo>
                  <a:cubicBezTo>
                    <a:pt x="140" y="9"/>
                    <a:pt x="140" y="9"/>
                    <a:pt x="140" y="9"/>
                  </a:cubicBezTo>
                  <a:cubicBezTo>
                    <a:pt x="141" y="9"/>
                    <a:pt x="141" y="9"/>
                    <a:pt x="141" y="9"/>
                  </a:cubicBezTo>
                  <a:cubicBezTo>
                    <a:pt x="142" y="9"/>
                    <a:pt x="142" y="9"/>
                    <a:pt x="142" y="9"/>
                  </a:cubicBezTo>
                  <a:cubicBezTo>
                    <a:pt x="143" y="8"/>
                    <a:pt x="143" y="8"/>
                    <a:pt x="143" y="8"/>
                  </a:cubicBezTo>
                  <a:cubicBezTo>
                    <a:pt x="142" y="8"/>
                    <a:pt x="142" y="8"/>
                    <a:pt x="142" y="8"/>
                  </a:cubicBezTo>
                  <a:lnTo>
                    <a:pt x="141" y="7"/>
                  </a:lnTo>
                  <a:close/>
                  <a:moveTo>
                    <a:pt x="141" y="4"/>
                  </a:moveTo>
                  <a:cubicBezTo>
                    <a:pt x="142" y="3"/>
                    <a:pt x="142" y="3"/>
                    <a:pt x="142" y="3"/>
                  </a:cubicBezTo>
                  <a:cubicBezTo>
                    <a:pt x="142" y="2"/>
                    <a:pt x="142" y="2"/>
                    <a:pt x="142" y="2"/>
                  </a:cubicBezTo>
                  <a:cubicBezTo>
                    <a:pt x="142" y="0"/>
                    <a:pt x="142" y="0"/>
                    <a:pt x="142" y="0"/>
                  </a:cubicBezTo>
                  <a:cubicBezTo>
                    <a:pt x="141" y="0"/>
                    <a:pt x="141" y="0"/>
                    <a:pt x="141" y="0"/>
                  </a:cubicBezTo>
                  <a:cubicBezTo>
                    <a:pt x="141" y="1"/>
                    <a:pt x="141" y="1"/>
                    <a:pt x="141" y="1"/>
                  </a:cubicBezTo>
                  <a:cubicBezTo>
                    <a:pt x="140" y="0"/>
                    <a:pt x="140" y="0"/>
                    <a:pt x="140" y="0"/>
                  </a:cubicBezTo>
                  <a:cubicBezTo>
                    <a:pt x="139" y="2"/>
                    <a:pt x="139" y="4"/>
                    <a:pt x="139" y="5"/>
                  </a:cubicBezTo>
                  <a:cubicBezTo>
                    <a:pt x="141" y="5"/>
                    <a:pt x="141" y="5"/>
                    <a:pt x="141" y="5"/>
                  </a:cubicBezTo>
                  <a:lnTo>
                    <a:pt x="141" y="4"/>
                  </a:lnTo>
                  <a:close/>
                  <a:moveTo>
                    <a:pt x="11" y="135"/>
                  </a:moveTo>
                  <a:cubicBezTo>
                    <a:pt x="11" y="136"/>
                    <a:pt x="11" y="136"/>
                    <a:pt x="11" y="136"/>
                  </a:cubicBezTo>
                  <a:cubicBezTo>
                    <a:pt x="10" y="137"/>
                    <a:pt x="10" y="137"/>
                    <a:pt x="10" y="137"/>
                  </a:cubicBezTo>
                  <a:cubicBezTo>
                    <a:pt x="12" y="138"/>
                    <a:pt x="12" y="138"/>
                    <a:pt x="12" y="138"/>
                  </a:cubicBezTo>
                  <a:cubicBezTo>
                    <a:pt x="14" y="136"/>
                    <a:pt x="14" y="136"/>
                    <a:pt x="14" y="136"/>
                  </a:cubicBezTo>
                  <a:cubicBezTo>
                    <a:pt x="13" y="135"/>
                    <a:pt x="13" y="135"/>
                    <a:pt x="13" y="135"/>
                  </a:cubicBezTo>
                  <a:lnTo>
                    <a:pt x="11" y="135"/>
                  </a:lnTo>
                  <a:close/>
                  <a:moveTo>
                    <a:pt x="17" y="120"/>
                  </a:moveTo>
                  <a:cubicBezTo>
                    <a:pt x="15" y="119"/>
                    <a:pt x="15" y="119"/>
                    <a:pt x="15" y="119"/>
                  </a:cubicBezTo>
                  <a:cubicBezTo>
                    <a:pt x="14" y="121"/>
                    <a:pt x="14" y="121"/>
                    <a:pt x="14" y="121"/>
                  </a:cubicBezTo>
                  <a:cubicBezTo>
                    <a:pt x="17" y="122"/>
                    <a:pt x="17" y="122"/>
                    <a:pt x="17" y="122"/>
                  </a:cubicBezTo>
                  <a:cubicBezTo>
                    <a:pt x="18" y="122"/>
                    <a:pt x="18" y="122"/>
                    <a:pt x="18" y="122"/>
                  </a:cubicBezTo>
                  <a:cubicBezTo>
                    <a:pt x="17" y="121"/>
                    <a:pt x="17" y="121"/>
                    <a:pt x="17" y="121"/>
                  </a:cubicBezTo>
                  <a:cubicBezTo>
                    <a:pt x="18" y="120"/>
                    <a:pt x="18" y="120"/>
                    <a:pt x="18" y="120"/>
                  </a:cubicBezTo>
                  <a:lnTo>
                    <a:pt x="17" y="120"/>
                  </a:lnTo>
                  <a:close/>
                  <a:moveTo>
                    <a:pt x="28" y="96"/>
                  </a:moveTo>
                  <a:cubicBezTo>
                    <a:pt x="27" y="94"/>
                    <a:pt x="27" y="94"/>
                    <a:pt x="27" y="94"/>
                  </a:cubicBezTo>
                  <a:cubicBezTo>
                    <a:pt x="26" y="94"/>
                    <a:pt x="26" y="94"/>
                    <a:pt x="26" y="94"/>
                  </a:cubicBezTo>
                  <a:cubicBezTo>
                    <a:pt x="26" y="95"/>
                    <a:pt x="26" y="95"/>
                    <a:pt x="26" y="95"/>
                  </a:cubicBezTo>
                  <a:lnTo>
                    <a:pt x="28" y="96"/>
                  </a:lnTo>
                  <a:close/>
                  <a:moveTo>
                    <a:pt x="93" y="78"/>
                  </a:moveTo>
                  <a:cubicBezTo>
                    <a:pt x="96" y="78"/>
                    <a:pt x="96" y="78"/>
                    <a:pt x="96" y="78"/>
                  </a:cubicBezTo>
                  <a:cubicBezTo>
                    <a:pt x="96" y="77"/>
                    <a:pt x="96" y="77"/>
                    <a:pt x="96" y="77"/>
                  </a:cubicBezTo>
                  <a:cubicBezTo>
                    <a:pt x="94" y="78"/>
                    <a:pt x="94" y="78"/>
                    <a:pt x="94" y="78"/>
                  </a:cubicBezTo>
                  <a:cubicBezTo>
                    <a:pt x="96" y="77"/>
                    <a:pt x="96" y="77"/>
                    <a:pt x="96" y="77"/>
                  </a:cubicBezTo>
                  <a:cubicBezTo>
                    <a:pt x="94" y="74"/>
                    <a:pt x="94" y="74"/>
                    <a:pt x="94" y="74"/>
                  </a:cubicBezTo>
                  <a:cubicBezTo>
                    <a:pt x="92" y="73"/>
                    <a:pt x="92" y="73"/>
                    <a:pt x="92" y="73"/>
                  </a:cubicBezTo>
                  <a:cubicBezTo>
                    <a:pt x="91" y="74"/>
                    <a:pt x="91" y="74"/>
                    <a:pt x="91" y="74"/>
                  </a:cubicBezTo>
                  <a:cubicBezTo>
                    <a:pt x="91" y="75"/>
                    <a:pt x="91" y="75"/>
                    <a:pt x="91" y="75"/>
                  </a:cubicBezTo>
                  <a:cubicBezTo>
                    <a:pt x="93" y="77"/>
                    <a:pt x="93" y="77"/>
                    <a:pt x="93" y="77"/>
                  </a:cubicBezTo>
                  <a:lnTo>
                    <a:pt x="93" y="78"/>
                  </a:lnTo>
                  <a:close/>
                  <a:moveTo>
                    <a:pt x="94" y="72"/>
                  </a:moveTo>
                  <a:cubicBezTo>
                    <a:pt x="94" y="71"/>
                    <a:pt x="94" y="71"/>
                    <a:pt x="94" y="71"/>
                  </a:cubicBezTo>
                  <a:cubicBezTo>
                    <a:pt x="95" y="70"/>
                    <a:pt x="95" y="70"/>
                    <a:pt x="95" y="70"/>
                  </a:cubicBezTo>
                  <a:cubicBezTo>
                    <a:pt x="95" y="71"/>
                    <a:pt x="95" y="71"/>
                    <a:pt x="95" y="71"/>
                  </a:cubicBezTo>
                  <a:cubicBezTo>
                    <a:pt x="94" y="72"/>
                    <a:pt x="94" y="72"/>
                    <a:pt x="94" y="72"/>
                  </a:cubicBezTo>
                  <a:cubicBezTo>
                    <a:pt x="95" y="74"/>
                    <a:pt x="95" y="74"/>
                    <a:pt x="95" y="74"/>
                  </a:cubicBezTo>
                  <a:cubicBezTo>
                    <a:pt x="97" y="74"/>
                    <a:pt x="97" y="74"/>
                    <a:pt x="97" y="74"/>
                  </a:cubicBezTo>
                  <a:cubicBezTo>
                    <a:pt x="97" y="73"/>
                    <a:pt x="97" y="73"/>
                    <a:pt x="97" y="73"/>
                  </a:cubicBezTo>
                  <a:cubicBezTo>
                    <a:pt x="99" y="72"/>
                    <a:pt x="99" y="72"/>
                    <a:pt x="99" y="72"/>
                  </a:cubicBezTo>
                  <a:cubicBezTo>
                    <a:pt x="100" y="74"/>
                    <a:pt x="100" y="74"/>
                    <a:pt x="100" y="74"/>
                  </a:cubicBezTo>
                  <a:cubicBezTo>
                    <a:pt x="102" y="75"/>
                    <a:pt x="102" y="75"/>
                    <a:pt x="102" y="75"/>
                  </a:cubicBezTo>
                  <a:cubicBezTo>
                    <a:pt x="104" y="73"/>
                    <a:pt x="104" y="73"/>
                    <a:pt x="104" y="73"/>
                  </a:cubicBezTo>
                  <a:cubicBezTo>
                    <a:pt x="104" y="72"/>
                    <a:pt x="104" y="72"/>
                    <a:pt x="104" y="72"/>
                  </a:cubicBezTo>
                  <a:cubicBezTo>
                    <a:pt x="102" y="73"/>
                    <a:pt x="102" y="73"/>
                    <a:pt x="102" y="73"/>
                  </a:cubicBezTo>
                  <a:cubicBezTo>
                    <a:pt x="103" y="71"/>
                    <a:pt x="103" y="71"/>
                    <a:pt x="103" y="71"/>
                  </a:cubicBezTo>
                  <a:cubicBezTo>
                    <a:pt x="101" y="72"/>
                    <a:pt x="101" y="72"/>
                    <a:pt x="101" y="72"/>
                  </a:cubicBezTo>
                  <a:cubicBezTo>
                    <a:pt x="100" y="71"/>
                    <a:pt x="100" y="71"/>
                    <a:pt x="100" y="71"/>
                  </a:cubicBezTo>
                  <a:cubicBezTo>
                    <a:pt x="98" y="70"/>
                    <a:pt x="98" y="70"/>
                    <a:pt x="98" y="70"/>
                  </a:cubicBezTo>
                  <a:cubicBezTo>
                    <a:pt x="98" y="71"/>
                    <a:pt x="98" y="71"/>
                    <a:pt x="98" y="71"/>
                  </a:cubicBezTo>
                  <a:cubicBezTo>
                    <a:pt x="96" y="71"/>
                    <a:pt x="96" y="71"/>
                    <a:pt x="96" y="71"/>
                  </a:cubicBezTo>
                  <a:cubicBezTo>
                    <a:pt x="99" y="68"/>
                    <a:pt x="99" y="68"/>
                    <a:pt x="99" y="68"/>
                  </a:cubicBezTo>
                  <a:cubicBezTo>
                    <a:pt x="97" y="67"/>
                    <a:pt x="97" y="67"/>
                    <a:pt x="97" y="67"/>
                  </a:cubicBezTo>
                  <a:cubicBezTo>
                    <a:pt x="97" y="67"/>
                    <a:pt x="97" y="67"/>
                    <a:pt x="97" y="67"/>
                  </a:cubicBezTo>
                  <a:cubicBezTo>
                    <a:pt x="96" y="66"/>
                    <a:pt x="95" y="66"/>
                    <a:pt x="94" y="66"/>
                  </a:cubicBezTo>
                  <a:cubicBezTo>
                    <a:pt x="93" y="67"/>
                    <a:pt x="93" y="67"/>
                    <a:pt x="93" y="67"/>
                  </a:cubicBezTo>
                  <a:cubicBezTo>
                    <a:pt x="92" y="68"/>
                    <a:pt x="92" y="69"/>
                    <a:pt x="92" y="70"/>
                  </a:cubicBezTo>
                  <a:cubicBezTo>
                    <a:pt x="93" y="72"/>
                    <a:pt x="93" y="72"/>
                    <a:pt x="93" y="72"/>
                  </a:cubicBezTo>
                  <a:lnTo>
                    <a:pt x="94" y="72"/>
                  </a:lnTo>
                  <a:close/>
                  <a:moveTo>
                    <a:pt x="105" y="64"/>
                  </a:moveTo>
                  <a:cubicBezTo>
                    <a:pt x="106" y="63"/>
                    <a:pt x="106" y="63"/>
                    <a:pt x="106" y="63"/>
                  </a:cubicBezTo>
                  <a:cubicBezTo>
                    <a:pt x="107" y="62"/>
                    <a:pt x="107" y="62"/>
                    <a:pt x="107" y="62"/>
                  </a:cubicBezTo>
                  <a:cubicBezTo>
                    <a:pt x="108" y="63"/>
                    <a:pt x="108" y="63"/>
                    <a:pt x="108" y="63"/>
                  </a:cubicBezTo>
                  <a:cubicBezTo>
                    <a:pt x="109" y="61"/>
                    <a:pt x="109" y="61"/>
                    <a:pt x="109" y="61"/>
                  </a:cubicBezTo>
                  <a:cubicBezTo>
                    <a:pt x="110" y="61"/>
                    <a:pt x="110" y="61"/>
                    <a:pt x="110" y="61"/>
                  </a:cubicBezTo>
                  <a:cubicBezTo>
                    <a:pt x="106" y="62"/>
                    <a:pt x="106" y="62"/>
                    <a:pt x="106" y="62"/>
                  </a:cubicBezTo>
                  <a:cubicBezTo>
                    <a:pt x="107" y="61"/>
                    <a:pt x="107" y="61"/>
                    <a:pt x="107" y="61"/>
                  </a:cubicBezTo>
                  <a:cubicBezTo>
                    <a:pt x="106" y="61"/>
                    <a:pt x="106" y="61"/>
                    <a:pt x="106" y="61"/>
                  </a:cubicBezTo>
                  <a:cubicBezTo>
                    <a:pt x="106" y="62"/>
                    <a:pt x="106" y="62"/>
                    <a:pt x="106" y="62"/>
                  </a:cubicBezTo>
                  <a:cubicBezTo>
                    <a:pt x="104" y="64"/>
                    <a:pt x="104" y="64"/>
                    <a:pt x="104" y="64"/>
                  </a:cubicBezTo>
                  <a:lnTo>
                    <a:pt x="105" y="64"/>
                  </a:lnTo>
                  <a:close/>
                  <a:moveTo>
                    <a:pt x="40" y="136"/>
                  </a:moveTo>
                  <a:cubicBezTo>
                    <a:pt x="41" y="136"/>
                    <a:pt x="41" y="136"/>
                    <a:pt x="41" y="136"/>
                  </a:cubicBezTo>
                  <a:cubicBezTo>
                    <a:pt x="42" y="136"/>
                    <a:pt x="42" y="136"/>
                    <a:pt x="42" y="136"/>
                  </a:cubicBezTo>
                  <a:cubicBezTo>
                    <a:pt x="45" y="133"/>
                    <a:pt x="45" y="133"/>
                    <a:pt x="45" y="133"/>
                  </a:cubicBezTo>
                  <a:cubicBezTo>
                    <a:pt x="45" y="132"/>
                    <a:pt x="45" y="132"/>
                    <a:pt x="45" y="132"/>
                  </a:cubicBezTo>
                  <a:cubicBezTo>
                    <a:pt x="47" y="131"/>
                    <a:pt x="47" y="131"/>
                    <a:pt x="47" y="131"/>
                  </a:cubicBezTo>
                  <a:cubicBezTo>
                    <a:pt x="48" y="128"/>
                    <a:pt x="48" y="128"/>
                    <a:pt x="48" y="128"/>
                  </a:cubicBezTo>
                  <a:cubicBezTo>
                    <a:pt x="46" y="128"/>
                    <a:pt x="46" y="128"/>
                    <a:pt x="46" y="128"/>
                  </a:cubicBezTo>
                  <a:cubicBezTo>
                    <a:pt x="43" y="129"/>
                    <a:pt x="43" y="129"/>
                    <a:pt x="43" y="129"/>
                  </a:cubicBezTo>
                  <a:cubicBezTo>
                    <a:pt x="43" y="128"/>
                    <a:pt x="43" y="128"/>
                    <a:pt x="43" y="128"/>
                  </a:cubicBezTo>
                  <a:cubicBezTo>
                    <a:pt x="41" y="128"/>
                    <a:pt x="41" y="128"/>
                    <a:pt x="41" y="128"/>
                  </a:cubicBezTo>
                  <a:cubicBezTo>
                    <a:pt x="40" y="128"/>
                    <a:pt x="40" y="128"/>
                    <a:pt x="40" y="128"/>
                  </a:cubicBezTo>
                  <a:cubicBezTo>
                    <a:pt x="40" y="127"/>
                    <a:pt x="40" y="127"/>
                    <a:pt x="40" y="127"/>
                  </a:cubicBezTo>
                  <a:cubicBezTo>
                    <a:pt x="38" y="127"/>
                    <a:pt x="38" y="127"/>
                    <a:pt x="38" y="127"/>
                  </a:cubicBezTo>
                  <a:cubicBezTo>
                    <a:pt x="39" y="126"/>
                    <a:pt x="39" y="126"/>
                    <a:pt x="39" y="126"/>
                  </a:cubicBezTo>
                  <a:cubicBezTo>
                    <a:pt x="38" y="123"/>
                    <a:pt x="38" y="123"/>
                    <a:pt x="38" y="123"/>
                  </a:cubicBezTo>
                  <a:cubicBezTo>
                    <a:pt x="39" y="121"/>
                    <a:pt x="39" y="119"/>
                    <a:pt x="39" y="117"/>
                  </a:cubicBezTo>
                  <a:cubicBezTo>
                    <a:pt x="36" y="113"/>
                    <a:pt x="36" y="113"/>
                    <a:pt x="36" y="113"/>
                  </a:cubicBezTo>
                  <a:cubicBezTo>
                    <a:pt x="34" y="115"/>
                    <a:pt x="34" y="115"/>
                    <a:pt x="34" y="115"/>
                  </a:cubicBezTo>
                  <a:cubicBezTo>
                    <a:pt x="34" y="117"/>
                    <a:pt x="34" y="117"/>
                    <a:pt x="34" y="117"/>
                  </a:cubicBezTo>
                  <a:cubicBezTo>
                    <a:pt x="35" y="117"/>
                    <a:pt x="35" y="117"/>
                    <a:pt x="35" y="117"/>
                  </a:cubicBezTo>
                  <a:cubicBezTo>
                    <a:pt x="34" y="118"/>
                    <a:pt x="34" y="118"/>
                    <a:pt x="34" y="118"/>
                  </a:cubicBezTo>
                  <a:cubicBezTo>
                    <a:pt x="35" y="119"/>
                    <a:pt x="35" y="120"/>
                    <a:pt x="35" y="121"/>
                  </a:cubicBezTo>
                  <a:cubicBezTo>
                    <a:pt x="34" y="119"/>
                    <a:pt x="34" y="119"/>
                    <a:pt x="34" y="119"/>
                  </a:cubicBezTo>
                  <a:cubicBezTo>
                    <a:pt x="33" y="119"/>
                    <a:pt x="33" y="119"/>
                    <a:pt x="33" y="119"/>
                  </a:cubicBezTo>
                  <a:cubicBezTo>
                    <a:pt x="31" y="118"/>
                    <a:pt x="31" y="118"/>
                    <a:pt x="31" y="118"/>
                  </a:cubicBezTo>
                  <a:cubicBezTo>
                    <a:pt x="31" y="117"/>
                    <a:pt x="31" y="117"/>
                    <a:pt x="31" y="117"/>
                  </a:cubicBezTo>
                  <a:cubicBezTo>
                    <a:pt x="29" y="116"/>
                    <a:pt x="29" y="116"/>
                    <a:pt x="29" y="116"/>
                  </a:cubicBezTo>
                  <a:cubicBezTo>
                    <a:pt x="29" y="118"/>
                    <a:pt x="29" y="118"/>
                    <a:pt x="29" y="118"/>
                  </a:cubicBezTo>
                  <a:cubicBezTo>
                    <a:pt x="30" y="119"/>
                    <a:pt x="30" y="119"/>
                    <a:pt x="30" y="119"/>
                  </a:cubicBezTo>
                  <a:cubicBezTo>
                    <a:pt x="31" y="120"/>
                    <a:pt x="31" y="120"/>
                    <a:pt x="31" y="120"/>
                  </a:cubicBezTo>
                  <a:cubicBezTo>
                    <a:pt x="29" y="120"/>
                    <a:pt x="29" y="120"/>
                    <a:pt x="29" y="120"/>
                  </a:cubicBezTo>
                  <a:cubicBezTo>
                    <a:pt x="30" y="122"/>
                    <a:pt x="30" y="122"/>
                    <a:pt x="30" y="122"/>
                  </a:cubicBezTo>
                  <a:cubicBezTo>
                    <a:pt x="28" y="119"/>
                    <a:pt x="28" y="119"/>
                    <a:pt x="28" y="119"/>
                  </a:cubicBezTo>
                  <a:cubicBezTo>
                    <a:pt x="27" y="120"/>
                    <a:pt x="27" y="120"/>
                    <a:pt x="27" y="120"/>
                  </a:cubicBezTo>
                  <a:cubicBezTo>
                    <a:pt x="28" y="121"/>
                    <a:pt x="28" y="121"/>
                    <a:pt x="28" y="121"/>
                  </a:cubicBezTo>
                  <a:cubicBezTo>
                    <a:pt x="26" y="121"/>
                    <a:pt x="26" y="121"/>
                    <a:pt x="26" y="121"/>
                  </a:cubicBezTo>
                  <a:cubicBezTo>
                    <a:pt x="27" y="122"/>
                    <a:pt x="28" y="123"/>
                    <a:pt x="28" y="124"/>
                  </a:cubicBezTo>
                  <a:cubicBezTo>
                    <a:pt x="30" y="125"/>
                    <a:pt x="30" y="125"/>
                    <a:pt x="30" y="125"/>
                  </a:cubicBezTo>
                  <a:cubicBezTo>
                    <a:pt x="31" y="123"/>
                    <a:pt x="31" y="123"/>
                    <a:pt x="31" y="123"/>
                  </a:cubicBezTo>
                  <a:cubicBezTo>
                    <a:pt x="31" y="124"/>
                    <a:pt x="31" y="124"/>
                    <a:pt x="31" y="124"/>
                  </a:cubicBezTo>
                  <a:cubicBezTo>
                    <a:pt x="32" y="123"/>
                    <a:pt x="32" y="123"/>
                    <a:pt x="32" y="123"/>
                  </a:cubicBezTo>
                  <a:cubicBezTo>
                    <a:pt x="32" y="125"/>
                    <a:pt x="32" y="125"/>
                    <a:pt x="32" y="125"/>
                  </a:cubicBezTo>
                  <a:cubicBezTo>
                    <a:pt x="33" y="125"/>
                    <a:pt x="33" y="125"/>
                    <a:pt x="33" y="125"/>
                  </a:cubicBezTo>
                  <a:cubicBezTo>
                    <a:pt x="35" y="126"/>
                    <a:pt x="35" y="126"/>
                    <a:pt x="35" y="126"/>
                  </a:cubicBezTo>
                  <a:cubicBezTo>
                    <a:pt x="33" y="126"/>
                    <a:pt x="33" y="126"/>
                    <a:pt x="33" y="126"/>
                  </a:cubicBezTo>
                  <a:cubicBezTo>
                    <a:pt x="32" y="126"/>
                    <a:pt x="32" y="126"/>
                    <a:pt x="32" y="126"/>
                  </a:cubicBezTo>
                  <a:cubicBezTo>
                    <a:pt x="34" y="131"/>
                    <a:pt x="34" y="131"/>
                    <a:pt x="34" y="131"/>
                  </a:cubicBezTo>
                  <a:cubicBezTo>
                    <a:pt x="36" y="130"/>
                    <a:pt x="36" y="130"/>
                    <a:pt x="36" y="130"/>
                  </a:cubicBezTo>
                  <a:cubicBezTo>
                    <a:pt x="35" y="131"/>
                    <a:pt x="35" y="131"/>
                    <a:pt x="35" y="131"/>
                  </a:cubicBezTo>
                  <a:cubicBezTo>
                    <a:pt x="39" y="131"/>
                    <a:pt x="39" y="131"/>
                    <a:pt x="39" y="131"/>
                  </a:cubicBezTo>
                  <a:cubicBezTo>
                    <a:pt x="39" y="133"/>
                    <a:pt x="39" y="133"/>
                    <a:pt x="39" y="133"/>
                  </a:cubicBezTo>
                  <a:cubicBezTo>
                    <a:pt x="39" y="133"/>
                    <a:pt x="39" y="133"/>
                    <a:pt x="39" y="133"/>
                  </a:cubicBezTo>
                  <a:cubicBezTo>
                    <a:pt x="41" y="131"/>
                    <a:pt x="41" y="131"/>
                    <a:pt x="41" y="131"/>
                  </a:cubicBezTo>
                  <a:cubicBezTo>
                    <a:pt x="41" y="131"/>
                    <a:pt x="41" y="131"/>
                    <a:pt x="41" y="131"/>
                  </a:cubicBezTo>
                  <a:cubicBezTo>
                    <a:pt x="44" y="131"/>
                    <a:pt x="44" y="131"/>
                    <a:pt x="44" y="131"/>
                  </a:cubicBezTo>
                  <a:cubicBezTo>
                    <a:pt x="42" y="132"/>
                    <a:pt x="42" y="132"/>
                    <a:pt x="42" y="132"/>
                  </a:cubicBezTo>
                  <a:cubicBezTo>
                    <a:pt x="41" y="133"/>
                    <a:pt x="40" y="134"/>
                    <a:pt x="40" y="136"/>
                  </a:cubicBezTo>
                  <a:close/>
                  <a:moveTo>
                    <a:pt x="52" y="182"/>
                  </a:moveTo>
                  <a:cubicBezTo>
                    <a:pt x="51" y="183"/>
                    <a:pt x="51" y="183"/>
                    <a:pt x="51" y="183"/>
                  </a:cubicBezTo>
                  <a:cubicBezTo>
                    <a:pt x="51" y="185"/>
                    <a:pt x="51" y="185"/>
                    <a:pt x="51" y="185"/>
                  </a:cubicBezTo>
                  <a:cubicBezTo>
                    <a:pt x="52" y="187"/>
                    <a:pt x="52" y="187"/>
                    <a:pt x="52" y="187"/>
                  </a:cubicBezTo>
                  <a:cubicBezTo>
                    <a:pt x="51" y="189"/>
                    <a:pt x="51" y="189"/>
                    <a:pt x="51" y="189"/>
                  </a:cubicBezTo>
                  <a:cubicBezTo>
                    <a:pt x="53" y="190"/>
                    <a:pt x="53" y="190"/>
                    <a:pt x="53" y="190"/>
                  </a:cubicBezTo>
                  <a:cubicBezTo>
                    <a:pt x="56" y="190"/>
                    <a:pt x="56" y="190"/>
                    <a:pt x="56" y="190"/>
                  </a:cubicBezTo>
                  <a:cubicBezTo>
                    <a:pt x="57" y="190"/>
                    <a:pt x="57" y="190"/>
                    <a:pt x="57" y="190"/>
                  </a:cubicBezTo>
                  <a:cubicBezTo>
                    <a:pt x="56" y="188"/>
                    <a:pt x="56" y="188"/>
                    <a:pt x="56" y="188"/>
                  </a:cubicBezTo>
                  <a:cubicBezTo>
                    <a:pt x="57" y="186"/>
                    <a:pt x="57" y="186"/>
                    <a:pt x="57" y="186"/>
                  </a:cubicBezTo>
                  <a:cubicBezTo>
                    <a:pt x="55" y="182"/>
                    <a:pt x="55" y="182"/>
                    <a:pt x="55" y="182"/>
                  </a:cubicBezTo>
                  <a:cubicBezTo>
                    <a:pt x="53" y="181"/>
                    <a:pt x="53" y="181"/>
                    <a:pt x="53" y="181"/>
                  </a:cubicBezTo>
                  <a:lnTo>
                    <a:pt x="52" y="182"/>
                  </a:lnTo>
                  <a:close/>
                  <a:moveTo>
                    <a:pt x="38" y="179"/>
                  </a:moveTo>
                  <a:cubicBezTo>
                    <a:pt x="37" y="178"/>
                    <a:pt x="37" y="178"/>
                    <a:pt x="37" y="178"/>
                  </a:cubicBezTo>
                  <a:cubicBezTo>
                    <a:pt x="37" y="176"/>
                    <a:pt x="37" y="175"/>
                    <a:pt x="37" y="173"/>
                  </a:cubicBezTo>
                  <a:cubicBezTo>
                    <a:pt x="36" y="173"/>
                    <a:pt x="36" y="173"/>
                    <a:pt x="36" y="173"/>
                  </a:cubicBezTo>
                  <a:cubicBezTo>
                    <a:pt x="32" y="176"/>
                    <a:pt x="32" y="176"/>
                    <a:pt x="32" y="176"/>
                  </a:cubicBezTo>
                  <a:cubicBezTo>
                    <a:pt x="32" y="174"/>
                    <a:pt x="32" y="174"/>
                    <a:pt x="32" y="174"/>
                  </a:cubicBezTo>
                  <a:cubicBezTo>
                    <a:pt x="30" y="176"/>
                    <a:pt x="30" y="176"/>
                    <a:pt x="30" y="176"/>
                  </a:cubicBezTo>
                  <a:cubicBezTo>
                    <a:pt x="29" y="178"/>
                    <a:pt x="29" y="178"/>
                    <a:pt x="29" y="178"/>
                  </a:cubicBezTo>
                  <a:cubicBezTo>
                    <a:pt x="30" y="178"/>
                    <a:pt x="30" y="178"/>
                    <a:pt x="30" y="178"/>
                  </a:cubicBezTo>
                  <a:cubicBezTo>
                    <a:pt x="29" y="179"/>
                    <a:pt x="29" y="179"/>
                    <a:pt x="29" y="179"/>
                  </a:cubicBezTo>
                  <a:cubicBezTo>
                    <a:pt x="28" y="181"/>
                    <a:pt x="28" y="181"/>
                    <a:pt x="28" y="181"/>
                  </a:cubicBezTo>
                  <a:cubicBezTo>
                    <a:pt x="29" y="181"/>
                    <a:pt x="29" y="181"/>
                    <a:pt x="29" y="181"/>
                  </a:cubicBezTo>
                  <a:cubicBezTo>
                    <a:pt x="30" y="181"/>
                    <a:pt x="31" y="180"/>
                    <a:pt x="32" y="178"/>
                  </a:cubicBezTo>
                  <a:cubicBezTo>
                    <a:pt x="34" y="178"/>
                    <a:pt x="34" y="178"/>
                    <a:pt x="34" y="178"/>
                  </a:cubicBezTo>
                  <a:cubicBezTo>
                    <a:pt x="32" y="180"/>
                    <a:pt x="32" y="180"/>
                    <a:pt x="32" y="180"/>
                  </a:cubicBezTo>
                  <a:cubicBezTo>
                    <a:pt x="34" y="182"/>
                    <a:pt x="34" y="182"/>
                    <a:pt x="34" y="182"/>
                  </a:cubicBezTo>
                  <a:cubicBezTo>
                    <a:pt x="32" y="183"/>
                    <a:pt x="32" y="183"/>
                    <a:pt x="32" y="183"/>
                  </a:cubicBezTo>
                  <a:cubicBezTo>
                    <a:pt x="32" y="185"/>
                    <a:pt x="32" y="185"/>
                    <a:pt x="32" y="185"/>
                  </a:cubicBezTo>
                  <a:cubicBezTo>
                    <a:pt x="33" y="185"/>
                    <a:pt x="33" y="185"/>
                    <a:pt x="33" y="185"/>
                  </a:cubicBezTo>
                  <a:cubicBezTo>
                    <a:pt x="34" y="183"/>
                    <a:pt x="34" y="183"/>
                    <a:pt x="34" y="183"/>
                  </a:cubicBezTo>
                  <a:cubicBezTo>
                    <a:pt x="36" y="183"/>
                    <a:pt x="36" y="183"/>
                    <a:pt x="36" y="183"/>
                  </a:cubicBezTo>
                  <a:cubicBezTo>
                    <a:pt x="38" y="182"/>
                    <a:pt x="38" y="182"/>
                    <a:pt x="38" y="182"/>
                  </a:cubicBezTo>
                  <a:lnTo>
                    <a:pt x="38" y="179"/>
                  </a:lnTo>
                  <a:close/>
                  <a:moveTo>
                    <a:pt x="38" y="177"/>
                  </a:moveTo>
                  <a:cubicBezTo>
                    <a:pt x="40" y="178"/>
                    <a:pt x="40" y="178"/>
                    <a:pt x="40" y="178"/>
                  </a:cubicBezTo>
                  <a:cubicBezTo>
                    <a:pt x="40" y="176"/>
                    <a:pt x="40" y="176"/>
                    <a:pt x="40" y="176"/>
                  </a:cubicBezTo>
                  <a:cubicBezTo>
                    <a:pt x="41" y="175"/>
                    <a:pt x="41" y="175"/>
                    <a:pt x="41" y="175"/>
                  </a:cubicBezTo>
                  <a:cubicBezTo>
                    <a:pt x="42" y="172"/>
                    <a:pt x="44" y="170"/>
                    <a:pt x="45" y="167"/>
                  </a:cubicBezTo>
                  <a:cubicBezTo>
                    <a:pt x="45" y="166"/>
                    <a:pt x="45" y="166"/>
                    <a:pt x="45" y="166"/>
                  </a:cubicBezTo>
                  <a:cubicBezTo>
                    <a:pt x="44" y="166"/>
                    <a:pt x="44" y="166"/>
                    <a:pt x="44" y="166"/>
                  </a:cubicBezTo>
                  <a:cubicBezTo>
                    <a:pt x="43" y="167"/>
                    <a:pt x="42" y="168"/>
                    <a:pt x="41" y="169"/>
                  </a:cubicBezTo>
                  <a:cubicBezTo>
                    <a:pt x="39" y="171"/>
                    <a:pt x="39" y="171"/>
                    <a:pt x="39" y="171"/>
                  </a:cubicBezTo>
                  <a:cubicBezTo>
                    <a:pt x="39" y="172"/>
                    <a:pt x="39" y="172"/>
                    <a:pt x="39" y="172"/>
                  </a:cubicBezTo>
                  <a:cubicBezTo>
                    <a:pt x="41" y="172"/>
                    <a:pt x="41" y="172"/>
                    <a:pt x="41" y="172"/>
                  </a:cubicBezTo>
                  <a:cubicBezTo>
                    <a:pt x="40" y="172"/>
                    <a:pt x="39" y="173"/>
                    <a:pt x="37" y="174"/>
                  </a:cubicBezTo>
                  <a:cubicBezTo>
                    <a:pt x="37" y="175"/>
                    <a:pt x="37" y="176"/>
                    <a:pt x="38" y="177"/>
                  </a:cubicBezTo>
                  <a:close/>
                  <a:moveTo>
                    <a:pt x="43" y="153"/>
                  </a:moveTo>
                  <a:cubicBezTo>
                    <a:pt x="41" y="153"/>
                    <a:pt x="41" y="153"/>
                    <a:pt x="41" y="153"/>
                  </a:cubicBezTo>
                  <a:cubicBezTo>
                    <a:pt x="39" y="150"/>
                    <a:pt x="39" y="150"/>
                    <a:pt x="39" y="150"/>
                  </a:cubicBezTo>
                  <a:cubicBezTo>
                    <a:pt x="38" y="149"/>
                    <a:pt x="38" y="149"/>
                    <a:pt x="38" y="149"/>
                  </a:cubicBezTo>
                  <a:cubicBezTo>
                    <a:pt x="36" y="149"/>
                    <a:pt x="36" y="149"/>
                    <a:pt x="36" y="149"/>
                  </a:cubicBezTo>
                  <a:cubicBezTo>
                    <a:pt x="36" y="150"/>
                    <a:pt x="36" y="150"/>
                    <a:pt x="36" y="150"/>
                  </a:cubicBezTo>
                  <a:cubicBezTo>
                    <a:pt x="34" y="150"/>
                    <a:pt x="34" y="150"/>
                    <a:pt x="34" y="150"/>
                  </a:cubicBezTo>
                  <a:cubicBezTo>
                    <a:pt x="34" y="151"/>
                    <a:pt x="34" y="151"/>
                    <a:pt x="34" y="151"/>
                  </a:cubicBezTo>
                  <a:cubicBezTo>
                    <a:pt x="33" y="152"/>
                    <a:pt x="33" y="152"/>
                    <a:pt x="33" y="152"/>
                  </a:cubicBezTo>
                  <a:cubicBezTo>
                    <a:pt x="34" y="153"/>
                    <a:pt x="34" y="153"/>
                    <a:pt x="34" y="153"/>
                  </a:cubicBezTo>
                  <a:cubicBezTo>
                    <a:pt x="36" y="153"/>
                    <a:pt x="36" y="153"/>
                    <a:pt x="36" y="153"/>
                  </a:cubicBezTo>
                  <a:cubicBezTo>
                    <a:pt x="37" y="155"/>
                    <a:pt x="37" y="155"/>
                    <a:pt x="37" y="155"/>
                  </a:cubicBezTo>
                  <a:cubicBezTo>
                    <a:pt x="40" y="154"/>
                    <a:pt x="40" y="154"/>
                    <a:pt x="40" y="154"/>
                  </a:cubicBezTo>
                  <a:cubicBezTo>
                    <a:pt x="39" y="155"/>
                    <a:pt x="39" y="155"/>
                    <a:pt x="39" y="155"/>
                  </a:cubicBezTo>
                  <a:cubicBezTo>
                    <a:pt x="37" y="156"/>
                    <a:pt x="37" y="156"/>
                    <a:pt x="37" y="156"/>
                  </a:cubicBezTo>
                  <a:cubicBezTo>
                    <a:pt x="36" y="158"/>
                    <a:pt x="36" y="158"/>
                    <a:pt x="36" y="158"/>
                  </a:cubicBezTo>
                  <a:cubicBezTo>
                    <a:pt x="36" y="159"/>
                    <a:pt x="36" y="159"/>
                    <a:pt x="36" y="159"/>
                  </a:cubicBezTo>
                  <a:cubicBezTo>
                    <a:pt x="39" y="158"/>
                    <a:pt x="39" y="158"/>
                    <a:pt x="39" y="158"/>
                  </a:cubicBezTo>
                  <a:cubicBezTo>
                    <a:pt x="38" y="159"/>
                    <a:pt x="36" y="160"/>
                    <a:pt x="35" y="160"/>
                  </a:cubicBezTo>
                  <a:cubicBezTo>
                    <a:pt x="34" y="159"/>
                    <a:pt x="34" y="159"/>
                    <a:pt x="34" y="159"/>
                  </a:cubicBezTo>
                  <a:cubicBezTo>
                    <a:pt x="32" y="160"/>
                    <a:pt x="32" y="160"/>
                    <a:pt x="32" y="160"/>
                  </a:cubicBezTo>
                  <a:cubicBezTo>
                    <a:pt x="33" y="161"/>
                    <a:pt x="33" y="161"/>
                    <a:pt x="33" y="161"/>
                  </a:cubicBezTo>
                  <a:cubicBezTo>
                    <a:pt x="34" y="162"/>
                    <a:pt x="34" y="162"/>
                    <a:pt x="34" y="162"/>
                  </a:cubicBezTo>
                  <a:cubicBezTo>
                    <a:pt x="35" y="161"/>
                    <a:pt x="35" y="161"/>
                    <a:pt x="35" y="161"/>
                  </a:cubicBezTo>
                  <a:cubicBezTo>
                    <a:pt x="37" y="161"/>
                    <a:pt x="37" y="161"/>
                    <a:pt x="37" y="161"/>
                  </a:cubicBezTo>
                  <a:cubicBezTo>
                    <a:pt x="41" y="160"/>
                    <a:pt x="41" y="160"/>
                    <a:pt x="41" y="160"/>
                  </a:cubicBezTo>
                  <a:cubicBezTo>
                    <a:pt x="43" y="160"/>
                    <a:pt x="43" y="160"/>
                    <a:pt x="43" y="160"/>
                  </a:cubicBezTo>
                  <a:cubicBezTo>
                    <a:pt x="46" y="158"/>
                    <a:pt x="46" y="158"/>
                    <a:pt x="46" y="158"/>
                  </a:cubicBezTo>
                  <a:cubicBezTo>
                    <a:pt x="44" y="158"/>
                    <a:pt x="44" y="158"/>
                    <a:pt x="44" y="158"/>
                  </a:cubicBezTo>
                  <a:cubicBezTo>
                    <a:pt x="45" y="158"/>
                    <a:pt x="45" y="158"/>
                    <a:pt x="45" y="158"/>
                  </a:cubicBezTo>
                  <a:cubicBezTo>
                    <a:pt x="46" y="158"/>
                    <a:pt x="46" y="158"/>
                    <a:pt x="46" y="158"/>
                  </a:cubicBezTo>
                  <a:cubicBezTo>
                    <a:pt x="47" y="157"/>
                    <a:pt x="47" y="157"/>
                    <a:pt x="47" y="157"/>
                  </a:cubicBezTo>
                  <a:cubicBezTo>
                    <a:pt x="45" y="155"/>
                    <a:pt x="45" y="155"/>
                    <a:pt x="45" y="155"/>
                  </a:cubicBezTo>
                  <a:lnTo>
                    <a:pt x="43" y="153"/>
                  </a:lnTo>
                  <a:close/>
                  <a:moveTo>
                    <a:pt x="128" y="22"/>
                  </a:moveTo>
                  <a:cubicBezTo>
                    <a:pt x="130" y="21"/>
                    <a:pt x="130" y="21"/>
                    <a:pt x="130" y="21"/>
                  </a:cubicBezTo>
                  <a:cubicBezTo>
                    <a:pt x="131" y="21"/>
                    <a:pt x="131" y="21"/>
                    <a:pt x="131" y="21"/>
                  </a:cubicBezTo>
                  <a:cubicBezTo>
                    <a:pt x="130" y="22"/>
                    <a:pt x="130" y="22"/>
                    <a:pt x="130" y="22"/>
                  </a:cubicBezTo>
                  <a:cubicBezTo>
                    <a:pt x="131" y="24"/>
                    <a:pt x="131" y="24"/>
                    <a:pt x="131" y="24"/>
                  </a:cubicBezTo>
                  <a:cubicBezTo>
                    <a:pt x="132" y="22"/>
                    <a:pt x="132" y="22"/>
                    <a:pt x="132" y="22"/>
                  </a:cubicBezTo>
                  <a:cubicBezTo>
                    <a:pt x="133" y="22"/>
                    <a:pt x="133" y="22"/>
                    <a:pt x="133" y="22"/>
                  </a:cubicBezTo>
                  <a:cubicBezTo>
                    <a:pt x="134" y="20"/>
                    <a:pt x="134" y="20"/>
                    <a:pt x="134" y="20"/>
                  </a:cubicBezTo>
                  <a:cubicBezTo>
                    <a:pt x="133" y="23"/>
                    <a:pt x="133" y="23"/>
                    <a:pt x="133" y="23"/>
                  </a:cubicBezTo>
                  <a:cubicBezTo>
                    <a:pt x="134" y="25"/>
                    <a:pt x="134" y="25"/>
                    <a:pt x="134" y="25"/>
                  </a:cubicBezTo>
                  <a:cubicBezTo>
                    <a:pt x="134" y="26"/>
                    <a:pt x="134" y="28"/>
                    <a:pt x="133" y="30"/>
                  </a:cubicBezTo>
                  <a:cubicBezTo>
                    <a:pt x="133" y="30"/>
                    <a:pt x="133" y="30"/>
                    <a:pt x="133" y="30"/>
                  </a:cubicBezTo>
                  <a:cubicBezTo>
                    <a:pt x="132" y="32"/>
                    <a:pt x="132" y="32"/>
                    <a:pt x="132" y="32"/>
                  </a:cubicBezTo>
                  <a:cubicBezTo>
                    <a:pt x="134" y="33"/>
                    <a:pt x="134" y="33"/>
                    <a:pt x="134" y="33"/>
                  </a:cubicBezTo>
                  <a:cubicBezTo>
                    <a:pt x="135" y="29"/>
                    <a:pt x="135" y="29"/>
                    <a:pt x="135" y="29"/>
                  </a:cubicBezTo>
                  <a:cubicBezTo>
                    <a:pt x="136" y="29"/>
                    <a:pt x="136" y="29"/>
                    <a:pt x="136" y="29"/>
                  </a:cubicBezTo>
                  <a:cubicBezTo>
                    <a:pt x="135" y="27"/>
                    <a:pt x="135" y="27"/>
                    <a:pt x="135" y="27"/>
                  </a:cubicBezTo>
                  <a:cubicBezTo>
                    <a:pt x="136" y="27"/>
                    <a:pt x="136" y="27"/>
                    <a:pt x="136" y="27"/>
                  </a:cubicBezTo>
                  <a:cubicBezTo>
                    <a:pt x="135" y="25"/>
                    <a:pt x="135" y="25"/>
                    <a:pt x="135" y="25"/>
                  </a:cubicBezTo>
                  <a:cubicBezTo>
                    <a:pt x="136" y="24"/>
                    <a:pt x="136" y="24"/>
                    <a:pt x="136" y="24"/>
                  </a:cubicBezTo>
                  <a:cubicBezTo>
                    <a:pt x="136" y="22"/>
                    <a:pt x="136" y="22"/>
                    <a:pt x="136" y="22"/>
                  </a:cubicBezTo>
                  <a:cubicBezTo>
                    <a:pt x="135" y="22"/>
                    <a:pt x="135" y="22"/>
                    <a:pt x="135" y="22"/>
                  </a:cubicBezTo>
                  <a:cubicBezTo>
                    <a:pt x="136" y="20"/>
                    <a:pt x="136" y="20"/>
                    <a:pt x="136" y="20"/>
                  </a:cubicBezTo>
                  <a:cubicBezTo>
                    <a:pt x="137" y="19"/>
                    <a:pt x="137" y="19"/>
                    <a:pt x="137" y="19"/>
                  </a:cubicBezTo>
                  <a:cubicBezTo>
                    <a:pt x="136" y="19"/>
                    <a:pt x="136" y="19"/>
                    <a:pt x="136" y="19"/>
                  </a:cubicBezTo>
                  <a:cubicBezTo>
                    <a:pt x="137" y="18"/>
                    <a:pt x="137" y="18"/>
                    <a:pt x="137" y="18"/>
                  </a:cubicBezTo>
                  <a:cubicBezTo>
                    <a:pt x="136" y="17"/>
                    <a:pt x="136" y="17"/>
                    <a:pt x="136" y="17"/>
                  </a:cubicBezTo>
                  <a:cubicBezTo>
                    <a:pt x="137" y="17"/>
                    <a:pt x="137" y="17"/>
                    <a:pt x="137" y="17"/>
                  </a:cubicBezTo>
                  <a:cubicBezTo>
                    <a:pt x="137" y="15"/>
                    <a:pt x="137" y="15"/>
                    <a:pt x="137" y="15"/>
                  </a:cubicBezTo>
                  <a:cubicBezTo>
                    <a:pt x="137" y="15"/>
                    <a:pt x="137" y="15"/>
                    <a:pt x="137" y="15"/>
                  </a:cubicBezTo>
                  <a:cubicBezTo>
                    <a:pt x="138" y="14"/>
                    <a:pt x="138" y="14"/>
                    <a:pt x="138" y="14"/>
                  </a:cubicBezTo>
                  <a:cubicBezTo>
                    <a:pt x="137" y="14"/>
                    <a:pt x="137" y="14"/>
                    <a:pt x="137" y="14"/>
                  </a:cubicBezTo>
                  <a:cubicBezTo>
                    <a:pt x="136" y="16"/>
                    <a:pt x="136" y="16"/>
                    <a:pt x="136" y="16"/>
                  </a:cubicBezTo>
                  <a:cubicBezTo>
                    <a:pt x="136" y="14"/>
                    <a:pt x="136" y="14"/>
                    <a:pt x="136" y="14"/>
                  </a:cubicBezTo>
                  <a:cubicBezTo>
                    <a:pt x="135" y="12"/>
                    <a:pt x="135" y="12"/>
                    <a:pt x="135" y="12"/>
                  </a:cubicBezTo>
                  <a:cubicBezTo>
                    <a:pt x="134" y="13"/>
                    <a:pt x="134" y="13"/>
                    <a:pt x="134" y="13"/>
                  </a:cubicBezTo>
                  <a:cubicBezTo>
                    <a:pt x="134" y="14"/>
                    <a:pt x="134" y="14"/>
                    <a:pt x="134" y="14"/>
                  </a:cubicBezTo>
                  <a:cubicBezTo>
                    <a:pt x="133" y="14"/>
                    <a:pt x="133" y="14"/>
                    <a:pt x="133" y="14"/>
                  </a:cubicBezTo>
                  <a:cubicBezTo>
                    <a:pt x="132" y="15"/>
                    <a:pt x="132" y="15"/>
                    <a:pt x="132" y="15"/>
                  </a:cubicBezTo>
                  <a:cubicBezTo>
                    <a:pt x="133" y="12"/>
                    <a:pt x="133" y="12"/>
                    <a:pt x="133" y="12"/>
                  </a:cubicBezTo>
                  <a:cubicBezTo>
                    <a:pt x="133" y="12"/>
                    <a:pt x="133" y="12"/>
                    <a:pt x="133" y="12"/>
                  </a:cubicBezTo>
                  <a:cubicBezTo>
                    <a:pt x="132" y="11"/>
                    <a:pt x="133" y="10"/>
                    <a:pt x="133" y="9"/>
                  </a:cubicBezTo>
                  <a:cubicBezTo>
                    <a:pt x="133" y="7"/>
                    <a:pt x="133" y="7"/>
                    <a:pt x="133" y="7"/>
                  </a:cubicBezTo>
                  <a:cubicBezTo>
                    <a:pt x="133" y="8"/>
                    <a:pt x="133" y="8"/>
                    <a:pt x="133" y="8"/>
                  </a:cubicBezTo>
                  <a:cubicBezTo>
                    <a:pt x="131" y="8"/>
                    <a:pt x="131" y="8"/>
                    <a:pt x="131" y="8"/>
                  </a:cubicBezTo>
                  <a:cubicBezTo>
                    <a:pt x="131" y="9"/>
                    <a:pt x="131" y="9"/>
                    <a:pt x="131" y="9"/>
                  </a:cubicBezTo>
                  <a:cubicBezTo>
                    <a:pt x="130" y="11"/>
                    <a:pt x="130" y="11"/>
                    <a:pt x="130" y="11"/>
                  </a:cubicBezTo>
                  <a:cubicBezTo>
                    <a:pt x="129" y="10"/>
                    <a:pt x="129" y="10"/>
                    <a:pt x="129" y="10"/>
                  </a:cubicBezTo>
                  <a:cubicBezTo>
                    <a:pt x="128" y="13"/>
                    <a:pt x="128" y="13"/>
                    <a:pt x="128" y="13"/>
                  </a:cubicBezTo>
                  <a:cubicBezTo>
                    <a:pt x="131" y="12"/>
                    <a:pt x="131" y="12"/>
                    <a:pt x="131" y="12"/>
                  </a:cubicBezTo>
                  <a:cubicBezTo>
                    <a:pt x="131" y="14"/>
                    <a:pt x="131" y="14"/>
                    <a:pt x="131" y="14"/>
                  </a:cubicBezTo>
                  <a:cubicBezTo>
                    <a:pt x="132" y="15"/>
                    <a:pt x="132" y="15"/>
                    <a:pt x="132" y="15"/>
                  </a:cubicBezTo>
                  <a:cubicBezTo>
                    <a:pt x="132" y="16"/>
                    <a:pt x="132" y="16"/>
                    <a:pt x="132" y="16"/>
                  </a:cubicBezTo>
                  <a:cubicBezTo>
                    <a:pt x="134" y="17"/>
                    <a:pt x="134" y="17"/>
                    <a:pt x="134" y="17"/>
                  </a:cubicBezTo>
                  <a:cubicBezTo>
                    <a:pt x="133" y="17"/>
                    <a:pt x="133" y="17"/>
                    <a:pt x="133" y="17"/>
                  </a:cubicBezTo>
                  <a:cubicBezTo>
                    <a:pt x="132" y="18"/>
                    <a:pt x="132" y="18"/>
                    <a:pt x="132" y="18"/>
                  </a:cubicBezTo>
                  <a:cubicBezTo>
                    <a:pt x="131" y="18"/>
                    <a:pt x="131" y="18"/>
                    <a:pt x="131" y="18"/>
                  </a:cubicBezTo>
                  <a:cubicBezTo>
                    <a:pt x="131" y="19"/>
                    <a:pt x="131" y="19"/>
                    <a:pt x="131" y="19"/>
                  </a:cubicBezTo>
                  <a:cubicBezTo>
                    <a:pt x="130" y="18"/>
                    <a:pt x="130" y="18"/>
                    <a:pt x="130" y="18"/>
                  </a:cubicBezTo>
                  <a:cubicBezTo>
                    <a:pt x="127" y="19"/>
                    <a:pt x="127" y="19"/>
                    <a:pt x="127" y="19"/>
                  </a:cubicBezTo>
                  <a:cubicBezTo>
                    <a:pt x="127" y="19"/>
                    <a:pt x="127" y="19"/>
                    <a:pt x="127" y="19"/>
                  </a:cubicBezTo>
                  <a:cubicBezTo>
                    <a:pt x="127" y="21"/>
                    <a:pt x="127" y="21"/>
                    <a:pt x="127" y="21"/>
                  </a:cubicBezTo>
                  <a:lnTo>
                    <a:pt x="128" y="22"/>
                  </a:lnTo>
                  <a:close/>
                  <a:moveTo>
                    <a:pt x="138" y="12"/>
                  </a:moveTo>
                  <a:cubicBezTo>
                    <a:pt x="138" y="10"/>
                    <a:pt x="138" y="10"/>
                    <a:pt x="138" y="10"/>
                  </a:cubicBezTo>
                  <a:cubicBezTo>
                    <a:pt x="138" y="9"/>
                    <a:pt x="138" y="9"/>
                    <a:pt x="138" y="9"/>
                  </a:cubicBezTo>
                  <a:cubicBezTo>
                    <a:pt x="137" y="8"/>
                    <a:pt x="137" y="8"/>
                    <a:pt x="137" y="8"/>
                  </a:cubicBezTo>
                  <a:cubicBezTo>
                    <a:pt x="138" y="8"/>
                    <a:pt x="138" y="8"/>
                    <a:pt x="138" y="8"/>
                  </a:cubicBezTo>
                  <a:cubicBezTo>
                    <a:pt x="137" y="6"/>
                    <a:pt x="137" y="6"/>
                    <a:pt x="137" y="6"/>
                  </a:cubicBezTo>
                  <a:cubicBezTo>
                    <a:pt x="138" y="7"/>
                    <a:pt x="138" y="7"/>
                    <a:pt x="138" y="7"/>
                  </a:cubicBezTo>
                  <a:cubicBezTo>
                    <a:pt x="138" y="4"/>
                    <a:pt x="138" y="4"/>
                    <a:pt x="138" y="4"/>
                  </a:cubicBezTo>
                  <a:cubicBezTo>
                    <a:pt x="137" y="4"/>
                    <a:pt x="137" y="4"/>
                    <a:pt x="137" y="4"/>
                  </a:cubicBezTo>
                  <a:cubicBezTo>
                    <a:pt x="136" y="5"/>
                    <a:pt x="136" y="5"/>
                    <a:pt x="136" y="5"/>
                  </a:cubicBezTo>
                  <a:cubicBezTo>
                    <a:pt x="136" y="6"/>
                    <a:pt x="136" y="7"/>
                    <a:pt x="137" y="8"/>
                  </a:cubicBezTo>
                  <a:cubicBezTo>
                    <a:pt x="135" y="7"/>
                    <a:pt x="135" y="7"/>
                    <a:pt x="135" y="7"/>
                  </a:cubicBezTo>
                  <a:cubicBezTo>
                    <a:pt x="135" y="8"/>
                    <a:pt x="135" y="10"/>
                    <a:pt x="136" y="12"/>
                  </a:cubicBezTo>
                  <a:lnTo>
                    <a:pt x="138" y="12"/>
                  </a:lnTo>
                  <a:close/>
                  <a:moveTo>
                    <a:pt x="18" y="126"/>
                  </a:moveTo>
                  <a:cubicBezTo>
                    <a:pt x="17" y="125"/>
                    <a:pt x="17" y="125"/>
                    <a:pt x="17" y="125"/>
                  </a:cubicBezTo>
                  <a:cubicBezTo>
                    <a:pt x="15" y="124"/>
                    <a:pt x="15" y="124"/>
                    <a:pt x="15" y="124"/>
                  </a:cubicBezTo>
                  <a:cubicBezTo>
                    <a:pt x="15" y="123"/>
                    <a:pt x="15" y="123"/>
                    <a:pt x="15" y="123"/>
                  </a:cubicBezTo>
                  <a:cubicBezTo>
                    <a:pt x="17" y="125"/>
                    <a:pt x="17" y="125"/>
                    <a:pt x="17" y="125"/>
                  </a:cubicBezTo>
                  <a:cubicBezTo>
                    <a:pt x="17" y="123"/>
                    <a:pt x="17" y="123"/>
                    <a:pt x="17" y="123"/>
                  </a:cubicBezTo>
                  <a:cubicBezTo>
                    <a:pt x="15" y="122"/>
                    <a:pt x="15" y="122"/>
                    <a:pt x="15" y="122"/>
                  </a:cubicBezTo>
                  <a:cubicBezTo>
                    <a:pt x="14" y="123"/>
                    <a:pt x="14" y="123"/>
                    <a:pt x="14" y="123"/>
                  </a:cubicBezTo>
                  <a:cubicBezTo>
                    <a:pt x="14" y="125"/>
                    <a:pt x="14" y="125"/>
                    <a:pt x="14" y="125"/>
                  </a:cubicBezTo>
                  <a:cubicBezTo>
                    <a:pt x="13" y="128"/>
                    <a:pt x="13" y="128"/>
                    <a:pt x="13" y="128"/>
                  </a:cubicBezTo>
                  <a:cubicBezTo>
                    <a:pt x="14" y="128"/>
                    <a:pt x="14" y="128"/>
                    <a:pt x="14" y="128"/>
                  </a:cubicBezTo>
                  <a:cubicBezTo>
                    <a:pt x="14" y="131"/>
                    <a:pt x="14" y="131"/>
                    <a:pt x="14" y="131"/>
                  </a:cubicBezTo>
                  <a:cubicBezTo>
                    <a:pt x="15" y="132"/>
                    <a:pt x="15" y="132"/>
                    <a:pt x="15" y="132"/>
                  </a:cubicBezTo>
                  <a:cubicBezTo>
                    <a:pt x="17" y="133"/>
                    <a:pt x="17" y="133"/>
                    <a:pt x="17" y="133"/>
                  </a:cubicBezTo>
                  <a:cubicBezTo>
                    <a:pt x="17" y="132"/>
                    <a:pt x="17" y="132"/>
                    <a:pt x="17" y="132"/>
                  </a:cubicBezTo>
                  <a:cubicBezTo>
                    <a:pt x="16" y="131"/>
                    <a:pt x="16" y="131"/>
                    <a:pt x="16" y="131"/>
                  </a:cubicBezTo>
                  <a:cubicBezTo>
                    <a:pt x="17" y="129"/>
                    <a:pt x="17" y="129"/>
                    <a:pt x="17" y="129"/>
                  </a:cubicBezTo>
                  <a:cubicBezTo>
                    <a:pt x="15" y="128"/>
                    <a:pt x="15" y="128"/>
                    <a:pt x="15" y="128"/>
                  </a:cubicBezTo>
                  <a:cubicBezTo>
                    <a:pt x="17" y="128"/>
                    <a:pt x="17" y="128"/>
                    <a:pt x="17" y="128"/>
                  </a:cubicBezTo>
                  <a:lnTo>
                    <a:pt x="18" y="126"/>
                  </a:lnTo>
                  <a:close/>
                  <a:moveTo>
                    <a:pt x="16" y="118"/>
                  </a:moveTo>
                  <a:cubicBezTo>
                    <a:pt x="18" y="117"/>
                    <a:pt x="18" y="117"/>
                    <a:pt x="18" y="117"/>
                  </a:cubicBezTo>
                  <a:cubicBezTo>
                    <a:pt x="18" y="117"/>
                    <a:pt x="18" y="117"/>
                    <a:pt x="18" y="117"/>
                  </a:cubicBezTo>
                  <a:cubicBezTo>
                    <a:pt x="20" y="117"/>
                    <a:pt x="20" y="117"/>
                    <a:pt x="20" y="117"/>
                  </a:cubicBezTo>
                  <a:cubicBezTo>
                    <a:pt x="19" y="114"/>
                    <a:pt x="19" y="114"/>
                    <a:pt x="19" y="114"/>
                  </a:cubicBezTo>
                  <a:cubicBezTo>
                    <a:pt x="19" y="114"/>
                    <a:pt x="19" y="114"/>
                    <a:pt x="19" y="114"/>
                  </a:cubicBezTo>
                  <a:cubicBezTo>
                    <a:pt x="21" y="116"/>
                    <a:pt x="21" y="116"/>
                    <a:pt x="21" y="116"/>
                  </a:cubicBezTo>
                  <a:cubicBezTo>
                    <a:pt x="21" y="115"/>
                    <a:pt x="21" y="115"/>
                    <a:pt x="21" y="115"/>
                  </a:cubicBezTo>
                  <a:cubicBezTo>
                    <a:pt x="21" y="114"/>
                    <a:pt x="21" y="114"/>
                    <a:pt x="21" y="114"/>
                  </a:cubicBezTo>
                  <a:cubicBezTo>
                    <a:pt x="19" y="114"/>
                    <a:pt x="19" y="114"/>
                    <a:pt x="19" y="114"/>
                  </a:cubicBezTo>
                  <a:cubicBezTo>
                    <a:pt x="19" y="113"/>
                    <a:pt x="19" y="113"/>
                    <a:pt x="19" y="113"/>
                  </a:cubicBezTo>
                  <a:cubicBezTo>
                    <a:pt x="17" y="114"/>
                    <a:pt x="17" y="114"/>
                    <a:pt x="17" y="114"/>
                  </a:cubicBezTo>
                  <a:cubicBezTo>
                    <a:pt x="16" y="114"/>
                    <a:pt x="16" y="114"/>
                    <a:pt x="16" y="114"/>
                  </a:cubicBezTo>
                  <a:cubicBezTo>
                    <a:pt x="15" y="114"/>
                    <a:pt x="15" y="114"/>
                    <a:pt x="15" y="114"/>
                  </a:cubicBezTo>
                  <a:cubicBezTo>
                    <a:pt x="15" y="114"/>
                    <a:pt x="15" y="114"/>
                    <a:pt x="15" y="114"/>
                  </a:cubicBezTo>
                  <a:cubicBezTo>
                    <a:pt x="14" y="113"/>
                    <a:pt x="14" y="113"/>
                    <a:pt x="14" y="113"/>
                  </a:cubicBezTo>
                  <a:cubicBezTo>
                    <a:pt x="12" y="116"/>
                    <a:pt x="12" y="116"/>
                    <a:pt x="12" y="116"/>
                  </a:cubicBezTo>
                  <a:cubicBezTo>
                    <a:pt x="14" y="117"/>
                    <a:pt x="14" y="117"/>
                    <a:pt x="14" y="117"/>
                  </a:cubicBezTo>
                  <a:cubicBezTo>
                    <a:pt x="14" y="116"/>
                    <a:pt x="14" y="116"/>
                    <a:pt x="14" y="116"/>
                  </a:cubicBezTo>
                  <a:cubicBezTo>
                    <a:pt x="16" y="117"/>
                    <a:pt x="16" y="117"/>
                    <a:pt x="16" y="117"/>
                  </a:cubicBezTo>
                  <a:cubicBezTo>
                    <a:pt x="17" y="119"/>
                    <a:pt x="17" y="119"/>
                    <a:pt x="17" y="119"/>
                  </a:cubicBezTo>
                  <a:cubicBezTo>
                    <a:pt x="19" y="119"/>
                    <a:pt x="19" y="119"/>
                    <a:pt x="19" y="119"/>
                  </a:cubicBezTo>
                  <a:cubicBezTo>
                    <a:pt x="20" y="118"/>
                    <a:pt x="20" y="118"/>
                    <a:pt x="20" y="118"/>
                  </a:cubicBezTo>
                  <a:cubicBezTo>
                    <a:pt x="19" y="117"/>
                    <a:pt x="19" y="117"/>
                    <a:pt x="19" y="117"/>
                  </a:cubicBezTo>
                  <a:lnTo>
                    <a:pt x="16" y="118"/>
                  </a:lnTo>
                  <a:close/>
                  <a:moveTo>
                    <a:pt x="27" y="107"/>
                  </a:moveTo>
                  <a:cubicBezTo>
                    <a:pt x="27" y="106"/>
                    <a:pt x="27" y="106"/>
                    <a:pt x="27" y="106"/>
                  </a:cubicBezTo>
                  <a:cubicBezTo>
                    <a:pt x="30" y="107"/>
                    <a:pt x="30" y="107"/>
                    <a:pt x="30" y="107"/>
                  </a:cubicBezTo>
                  <a:cubicBezTo>
                    <a:pt x="29" y="105"/>
                    <a:pt x="29" y="105"/>
                    <a:pt x="29" y="105"/>
                  </a:cubicBezTo>
                  <a:cubicBezTo>
                    <a:pt x="28" y="103"/>
                    <a:pt x="28" y="103"/>
                    <a:pt x="28" y="103"/>
                  </a:cubicBezTo>
                  <a:cubicBezTo>
                    <a:pt x="29" y="101"/>
                    <a:pt x="29" y="101"/>
                    <a:pt x="29" y="101"/>
                  </a:cubicBezTo>
                  <a:cubicBezTo>
                    <a:pt x="30" y="101"/>
                    <a:pt x="30" y="101"/>
                    <a:pt x="30" y="101"/>
                  </a:cubicBezTo>
                  <a:cubicBezTo>
                    <a:pt x="29" y="103"/>
                    <a:pt x="29" y="103"/>
                    <a:pt x="29" y="103"/>
                  </a:cubicBezTo>
                  <a:cubicBezTo>
                    <a:pt x="30" y="105"/>
                    <a:pt x="30" y="105"/>
                    <a:pt x="30" y="105"/>
                  </a:cubicBezTo>
                  <a:cubicBezTo>
                    <a:pt x="32" y="106"/>
                    <a:pt x="32" y="106"/>
                    <a:pt x="32" y="106"/>
                  </a:cubicBezTo>
                  <a:cubicBezTo>
                    <a:pt x="34" y="104"/>
                    <a:pt x="34" y="104"/>
                    <a:pt x="34" y="104"/>
                  </a:cubicBezTo>
                  <a:cubicBezTo>
                    <a:pt x="32" y="102"/>
                    <a:pt x="32" y="102"/>
                    <a:pt x="32" y="102"/>
                  </a:cubicBezTo>
                  <a:cubicBezTo>
                    <a:pt x="34" y="103"/>
                    <a:pt x="34" y="103"/>
                    <a:pt x="34" y="103"/>
                  </a:cubicBezTo>
                  <a:cubicBezTo>
                    <a:pt x="36" y="102"/>
                    <a:pt x="36" y="102"/>
                    <a:pt x="36" y="102"/>
                  </a:cubicBezTo>
                  <a:cubicBezTo>
                    <a:pt x="35" y="100"/>
                    <a:pt x="35" y="100"/>
                    <a:pt x="35" y="100"/>
                  </a:cubicBezTo>
                  <a:cubicBezTo>
                    <a:pt x="31" y="100"/>
                    <a:pt x="31" y="100"/>
                    <a:pt x="31" y="100"/>
                  </a:cubicBezTo>
                  <a:cubicBezTo>
                    <a:pt x="33" y="99"/>
                    <a:pt x="33" y="99"/>
                    <a:pt x="33" y="99"/>
                  </a:cubicBezTo>
                  <a:cubicBezTo>
                    <a:pt x="33" y="100"/>
                    <a:pt x="33" y="100"/>
                    <a:pt x="33" y="100"/>
                  </a:cubicBezTo>
                  <a:cubicBezTo>
                    <a:pt x="35" y="98"/>
                    <a:pt x="35" y="98"/>
                    <a:pt x="35" y="98"/>
                  </a:cubicBezTo>
                  <a:cubicBezTo>
                    <a:pt x="35" y="96"/>
                    <a:pt x="35" y="96"/>
                    <a:pt x="35" y="96"/>
                  </a:cubicBezTo>
                  <a:cubicBezTo>
                    <a:pt x="38" y="97"/>
                    <a:pt x="38" y="97"/>
                    <a:pt x="38" y="97"/>
                  </a:cubicBezTo>
                  <a:cubicBezTo>
                    <a:pt x="40" y="96"/>
                    <a:pt x="40" y="96"/>
                    <a:pt x="40" y="96"/>
                  </a:cubicBezTo>
                  <a:cubicBezTo>
                    <a:pt x="40" y="95"/>
                    <a:pt x="40" y="95"/>
                    <a:pt x="40" y="95"/>
                  </a:cubicBezTo>
                  <a:cubicBezTo>
                    <a:pt x="38" y="96"/>
                    <a:pt x="38" y="96"/>
                    <a:pt x="38" y="96"/>
                  </a:cubicBezTo>
                  <a:cubicBezTo>
                    <a:pt x="37" y="96"/>
                    <a:pt x="37" y="96"/>
                    <a:pt x="37" y="96"/>
                  </a:cubicBezTo>
                  <a:cubicBezTo>
                    <a:pt x="36" y="95"/>
                    <a:pt x="36" y="95"/>
                    <a:pt x="36" y="95"/>
                  </a:cubicBezTo>
                  <a:cubicBezTo>
                    <a:pt x="38" y="93"/>
                    <a:pt x="38" y="93"/>
                    <a:pt x="38" y="93"/>
                  </a:cubicBezTo>
                  <a:cubicBezTo>
                    <a:pt x="38" y="93"/>
                    <a:pt x="38" y="93"/>
                    <a:pt x="38" y="93"/>
                  </a:cubicBezTo>
                  <a:cubicBezTo>
                    <a:pt x="40" y="92"/>
                    <a:pt x="40" y="92"/>
                    <a:pt x="40" y="92"/>
                  </a:cubicBezTo>
                  <a:cubicBezTo>
                    <a:pt x="39" y="91"/>
                    <a:pt x="39" y="91"/>
                    <a:pt x="39" y="91"/>
                  </a:cubicBezTo>
                  <a:cubicBezTo>
                    <a:pt x="40" y="89"/>
                    <a:pt x="40" y="89"/>
                    <a:pt x="40" y="89"/>
                  </a:cubicBezTo>
                  <a:cubicBezTo>
                    <a:pt x="39" y="87"/>
                    <a:pt x="39" y="87"/>
                    <a:pt x="39" y="87"/>
                  </a:cubicBezTo>
                  <a:cubicBezTo>
                    <a:pt x="38" y="86"/>
                    <a:pt x="38" y="86"/>
                    <a:pt x="38" y="86"/>
                  </a:cubicBezTo>
                  <a:cubicBezTo>
                    <a:pt x="36" y="88"/>
                    <a:pt x="34" y="90"/>
                    <a:pt x="31" y="91"/>
                  </a:cubicBezTo>
                  <a:cubicBezTo>
                    <a:pt x="29" y="91"/>
                    <a:pt x="29" y="91"/>
                    <a:pt x="29" y="91"/>
                  </a:cubicBezTo>
                  <a:cubicBezTo>
                    <a:pt x="27" y="93"/>
                    <a:pt x="27" y="93"/>
                    <a:pt x="27" y="93"/>
                  </a:cubicBezTo>
                  <a:cubicBezTo>
                    <a:pt x="28" y="95"/>
                    <a:pt x="28" y="95"/>
                    <a:pt x="28" y="95"/>
                  </a:cubicBezTo>
                  <a:cubicBezTo>
                    <a:pt x="29" y="96"/>
                    <a:pt x="29" y="96"/>
                    <a:pt x="29" y="96"/>
                  </a:cubicBezTo>
                  <a:cubicBezTo>
                    <a:pt x="29" y="97"/>
                    <a:pt x="29" y="97"/>
                    <a:pt x="29" y="97"/>
                  </a:cubicBezTo>
                  <a:cubicBezTo>
                    <a:pt x="28" y="96"/>
                    <a:pt x="28" y="96"/>
                    <a:pt x="28" y="96"/>
                  </a:cubicBezTo>
                  <a:cubicBezTo>
                    <a:pt x="26" y="97"/>
                    <a:pt x="26" y="97"/>
                    <a:pt x="26" y="97"/>
                  </a:cubicBezTo>
                  <a:cubicBezTo>
                    <a:pt x="25" y="95"/>
                    <a:pt x="25" y="95"/>
                    <a:pt x="25" y="95"/>
                  </a:cubicBezTo>
                  <a:cubicBezTo>
                    <a:pt x="26" y="95"/>
                    <a:pt x="26" y="95"/>
                    <a:pt x="26" y="95"/>
                  </a:cubicBezTo>
                  <a:cubicBezTo>
                    <a:pt x="23" y="94"/>
                    <a:pt x="23" y="94"/>
                    <a:pt x="23" y="94"/>
                  </a:cubicBezTo>
                  <a:cubicBezTo>
                    <a:pt x="23" y="96"/>
                    <a:pt x="23" y="96"/>
                    <a:pt x="23" y="96"/>
                  </a:cubicBezTo>
                  <a:cubicBezTo>
                    <a:pt x="23" y="96"/>
                    <a:pt x="23" y="96"/>
                    <a:pt x="23" y="96"/>
                  </a:cubicBezTo>
                  <a:cubicBezTo>
                    <a:pt x="22" y="96"/>
                    <a:pt x="22" y="96"/>
                    <a:pt x="22" y="96"/>
                  </a:cubicBezTo>
                  <a:cubicBezTo>
                    <a:pt x="21" y="98"/>
                    <a:pt x="21" y="98"/>
                    <a:pt x="21" y="98"/>
                  </a:cubicBezTo>
                  <a:cubicBezTo>
                    <a:pt x="22" y="100"/>
                    <a:pt x="22" y="100"/>
                    <a:pt x="22" y="100"/>
                  </a:cubicBezTo>
                  <a:cubicBezTo>
                    <a:pt x="23" y="100"/>
                    <a:pt x="23" y="100"/>
                    <a:pt x="23" y="100"/>
                  </a:cubicBezTo>
                  <a:cubicBezTo>
                    <a:pt x="22" y="101"/>
                    <a:pt x="22" y="101"/>
                    <a:pt x="22" y="101"/>
                  </a:cubicBezTo>
                  <a:cubicBezTo>
                    <a:pt x="25" y="101"/>
                    <a:pt x="25" y="101"/>
                    <a:pt x="25" y="101"/>
                  </a:cubicBezTo>
                  <a:cubicBezTo>
                    <a:pt x="22" y="102"/>
                    <a:pt x="22" y="102"/>
                    <a:pt x="22" y="102"/>
                  </a:cubicBezTo>
                  <a:cubicBezTo>
                    <a:pt x="21" y="103"/>
                    <a:pt x="21" y="103"/>
                    <a:pt x="21" y="103"/>
                  </a:cubicBezTo>
                  <a:cubicBezTo>
                    <a:pt x="23" y="104"/>
                    <a:pt x="23" y="104"/>
                    <a:pt x="23" y="104"/>
                  </a:cubicBezTo>
                  <a:cubicBezTo>
                    <a:pt x="26" y="105"/>
                    <a:pt x="26" y="105"/>
                    <a:pt x="26" y="105"/>
                  </a:cubicBezTo>
                  <a:cubicBezTo>
                    <a:pt x="26" y="106"/>
                    <a:pt x="26" y="106"/>
                    <a:pt x="26" y="106"/>
                  </a:cubicBezTo>
                  <a:cubicBezTo>
                    <a:pt x="24" y="106"/>
                    <a:pt x="24" y="106"/>
                    <a:pt x="24" y="106"/>
                  </a:cubicBezTo>
                  <a:cubicBezTo>
                    <a:pt x="24" y="107"/>
                    <a:pt x="24" y="107"/>
                    <a:pt x="24" y="107"/>
                  </a:cubicBezTo>
                  <a:cubicBezTo>
                    <a:pt x="21" y="109"/>
                    <a:pt x="21" y="109"/>
                    <a:pt x="21" y="109"/>
                  </a:cubicBezTo>
                  <a:cubicBezTo>
                    <a:pt x="23" y="111"/>
                    <a:pt x="23" y="111"/>
                    <a:pt x="23" y="111"/>
                  </a:cubicBezTo>
                  <a:cubicBezTo>
                    <a:pt x="25" y="111"/>
                    <a:pt x="25" y="111"/>
                    <a:pt x="25" y="111"/>
                  </a:cubicBezTo>
                  <a:cubicBezTo>
                    <a:pt x="26" y="109"/>
                    <a:pt x="26" y="109"/>
                    <a:pt x="26" y="109"/>
                  </a:cubicBezTo>
                  <a:cubicBezTo>
                    <a:pt x="28" y="108"/>
                    <a:pt x="28" y="108"/>
                    <a:pt x="28" y="108"/>
                  </a:cubicBezTo>
                  <a:lnTo>
                    <a:pt x="27" y="107"/>
                  </a:lnTo>
                  <a:close/>
                  <a:moveTo>
                    <a:pt x="70" y="235"/>
                  </a:moveTo>
                  <a:cubicBezTo>
                    <a:pt x="69" y="235"/>
                    <a:pt x="68" y="236"/>
                    <a:pt x="68" y="237"/>
                  </a:cubicBezTo>
                  <a:cubicBezTo>
                    <a:pt x="67" y="238"/>
                    <a:pt x="67" y="240"/>
                    <a:pt x="66" y="242"/>
                  </a:cubicBezTo>
                  <a:cubicBezTo>
                    <a:pt x="67" y="241"/>
                    <a:pt x="67" y="241"/>
                    <a:pt x="67" y="241"/>
                  </a:cubicBezTo>
                  <a:cubicBezTo>
                    <a:pt x="69" y="242"/>
                    <a:pt x="69" y="242"/>
                    <a:pt x="69" y="242"/>
                  </a:cubicBezTo>
                  <a:cubicBezTo>
                    <a:pt x="70" y="241"/>
                    <a:pt x="71" y="240"/>
                    <a:pt x="72" y="239"/>
                  </a:cubicBezTo>
                  <a:cubicBezTo>
                    <a:pt x="74" y="238"/>
                    <a:pt x="75" y="236"/>
                    <a:pt x="76" y="235"/>
                  </a:cubicBezTo>
                  <a:cubicBezTo>
                    <a:pt x="75" y="233"/>
                    <a:pt x="75" y="233"/>
                    <a:pt x="75" y="233"/>
                  </a:cubicBezTo>
                  <a:cubicBezTo>
                    <a:pt x="74" y="232"/>
                    <a:pt x="74" y="232"/>
                    <a:pt x="74" y="232"/>
                  </a:cubicBezTo>
                  <a:cubicBezTo>
                    <a:pt x="75" y="230"/>
                    <a:pt x="75" y="230"/>
                    <a:pt x="75" y="230"/>
                  </a:cubicBezTo>
                  <a:cubicBezTo>
                    <a:pt x="73" y="231"/>
                    <a:pt x="73" y="231"/>
                    <a:pt x="73" y="231"/>
                  </a:cubicBezTo>
                  <a:cubicBezTo>
                    <a:pt x="71" y="232"/>
                    <a:pt x="71" y="232"/>
                    <a:pt x="71" y="232"/>
                  </a:cubicBezTo>
                  <a:lnTo>
                    <a:pt x="70" y="235"/>
                  </a:lnTo>
                  <a:close/>
                  <a:moveTo>
                    <a:pt x="18" y="208"/>
                  </a:moveTo>
                  <a:cubicBezTo>
                    <a:pt x="17" y="209"/>
                    <a:pt x="17" y="209"/>
                    <a:pt x="17" y="209"/>
                  </a:cubicBezTo>
                  <a:cubicBezTo>
                    <a:pt x="17" y="210"/>
                    <a:pt x="17" y="210"/>
                    <a:pt x="17" y="210"/>
                  </a:cubicBezTo>
                  <a:cubicBezTo>
                    <a:pt x="16" y="212"/>
                    <a:pt x="16" y="212"/>
                    <a:pt x="16" y="212"/>
                  </a:cubicBezTo>
                  <a:cubicBezTo>
                    <a:pt x="16" y="214"/>
                    <a:pt x="16" y="214"/>
                    <a:pt x="16" y="214"/>
                  </a:cubicBezTo>
                  <a:cubicBezTo>
                    <a:pt x="14" y="216"/>
                    <a:pt x="14" y="216"/>
                    <a:pt x="14" y="216"/>
                  </a:cubicBezTo>
                  <a:cubicBezTo>
                    <a:pt x="14" y="218"/>
                    <a:pt x="14" y="218"/>
                    <a:pt x="14" y="218"/>
                  </a:cubicBezTo>
                  <a:cubicBezTo>
                    <a:pt x="12" y="217"/>
                    <a:pt x="12" y="217"/>
                    <a:pt x="12" y="217"/>
                  </a:cubicBezTo>
                  <a:cubicBezTo>
                    <a:pt x="10" y="218"/>
                    <a:pt x="10" y="218"/>
                    <a:pt x="10" y="218"/>
                  </a:cubicBezTo>
                  <a:cubicBezTo>
                    <a:pt x="8" y="217"/>
                    <a:pt x="8" y="217"/>
                    <a:pt x="8" y="217"/>
                  </a:cubicBezTo>
                  <a:cubicBezTo>
                    <a:pt x="6" y="219"/>
                    <a:pt x="6" y="219"/>
                    <a:pt x="6" y="219"/>
                  </a:cubicBezTo>
                  <a:cubicBezTo>
                    <a:pt x="6" y="220"/>
                    <a:pt x="6" y="220"/>
                    <a:pt x="6" y="220"/>
                  </a:cubicBezTo>
                  <a:cubicBezTo>
                    <a:pt x="9" y="222"/>
                    <a:pt x="9" y="222"/>
                    <a:pt x="9" y="222"/>
                  </a:cubicBezTo>
                  <a:cubicBezTo>
                    <a:pt x="10" y="221"/>
                    <a:pt x="10" y="221"/>
                    <a:pt x="10" y="221"/>
                  </a:cubicBezTo>
                  <a:cubicBezTo>
                    <a:pt x="7" y="224"/>
                    <a:pt x="7" y="224"/>
                    <a:pt x="7" y="224"/>
                  </a:cubicBezTo>
                  <a:cubicBezTo>
                    <a:pt x="6" y="224"/>
                    <a:pt x="6" y="224"/>
                    <a:pt x="6" y="224"/>
                  </a:cubicBezTo>
                  <a:cubicBezTo>
                    <a:pt x="4" y="224"/>
                    <a:pt x="4" y="224"/>
                    <a:pt x="4" y="224"/>
                  </a:cubicBezTo>
                  <a:cubicBezTo>
                    <a:pt x="3" y="225"/>
                    <a:pt x="3" y="225"/>
                    <a:pt x="3" y="225"/>
                  </a:cubicBezTo>
                  <a:cubicBezTo>
                    <a:pt x="0" y="226"/>
                    <a:pt x="0" y="226"/>
                    <a:pt x="0" y="226"/>
                  </a:cubicBezTo>
                  <a:cubicBezTo>
                    <a:pt x="2" y="229"/>
                    <a:pt x="2" y="229"/>
                    <a:pt x="2" y="229"/>
                  </a:cubicBezTo>
                  <a:cubicBezTo>
                    <a:pt x="3" y="230"/>
                    <a:pt x="3" y="230"/>
                    <a:pt x="3" y="230"/>
                  </a:cubicBezTo>
                  <a:cubicBezTo>
                    <a:pt x="4" y="232"/>
                    <a:pt x="4" y="232"/>
                    <a:pt x="4" y="232"/>
                  </a:cubicBezTo>
                  <a:cubicBezTo>
                    <a:pt x="6" y="232"/>
                    <a:pt x="6" y="232"/>
                    <a:pt x="6" y="232"/>
                  </a:cubicBezTo>
                  <a:cubicBezTo>
                    <a:pt x="6" y="234"/>
                    <a:pt x="6" y="234"/>
                    <a:pt x="6" y="234"/>
                  </a:cubicBezTo>
                  <a:cubicBezTo>
                    <a:pt x="7" y="235"/>
                    <a:pt x="7" y="235"/>
                    <a:pt x="7" y="235"/>
                  </a:cubicBezTo>
                  <a:cubicBezTo>
                    <a:pt x="9" y="236"/>
                    <a:pt x="9" y="236"/>
                    <a:pt x="9" y="236"/>
                  </a:cubicBezTo>
                  <a:cubicBezTo>
                    <a:pt x="11" y="238"/>
                    <a:pt x="11" y="238"/>
                    <a:pt x="11" y="238"/>
                  </a:cubicBezTo>
                  <a:cubicBezTo>
                    <a:pt x="13" y="238"/>
                    <a:pt x="13" y="238"/>
                    <a:pt x="13" y="238"/>
                  </a:cubicBezTo>
                  <a:cubicBezTo>
                    <a:pt x="15" y="238"/>
                    <a:pt x="15" y="238"/>
                    <a:pt x="15" y="238"/>
                  </a:cubicBezTo>
                  <a:cubicBezTo>
                    <a:pt x="16" y="239"/>
                    <a:pt x="16" y="239"/>
                    <a:pt x="16" y="239"/>
                  </a:cubicBezTo>
                  <a:cubicBezTo>
                    <a:pt x="17" y="239"/>
                    <a:pt x="17" y="239"/>
                    <a:pt x="17" y="239"/>
                  </a:cubicBezTo>
                  <a:cubicBezTo>
                    <a:pt x="17" y="238"/>
                    <a:pt x="17" y="238"/>
                    <a:pt x="17" y="238"/>
                  </a:cubicBezTo>
                  <a:cubicBezTo>
                    <a:pt x="18" y="237"/>
                    <a:pt x="18" y="237"/>
                    <a:pt x="18" y="237"/>
                  </a:cubicBezTo>
                  <a:cubicBezTo>
                    <a:pt x="18" y="238"/>
                    <a:pt x="18" y="238"/>
                    <a:pt x="18" y="238"/>
                  </a:cubicBezTo>
                  <a:cubicBezTo>
                    <a:pt x="19" y="236"/>
                    <a:pt x="19" y="236"/>
                    <a:pt x="19" y="236"/>
                  </a:cubicBezTo>
                  <a:cubicBezTo>
                    <a:pt x="21" y="235"/>
                    <a:pt x="21" y="235"/>
                    <a:pt x="21" y="235"/>
                  </a:cubicBezTo>
                  <a:cubicBezTo>
                    <a:pt x="21" y="234"/>
                    <a:pt x="21" y="234"/>
                    <a:pt x="21" y="234"/>
                  </a:cubicBezTo>
                  <a:cubicBezTo>
                    <a:pt x="20" y="233"/>
                    <a:pt x="20" y="233"/>
                    <a:pt x="20" y="233"/>
                  </a:cubicBezTo>
                  <a:cubicBezTo>
                    <a:pt x="20" y="232"/>
                    <a:pt x="20" y="232"/>
                    <a:pt x="20" y="232"/>
                  </a:cubicBezTo>
                  <a:cubicBezTo>
                    <a:pt x="22" y="231"/>
                    <a:pt x="22" y="231"/>
                    <a:pt x="22" y="231"/>
                  </a:cubicBezTo>
                  <a:cubicBezTo>
                    <a:pt x="23" y="229"/>
                    <a:pt x="23" y="229"/>
                    <a:pt x="23" y="229"/>
                  </a:cubicBezTo>
                  <a:cubicBezTo>
                    <a:pt x="25" y="230"/>
                    <a:pt x="25" y="230"/>
                    <a:pt x="25" y="230"/>
                  </a:cubicBezTo>
                  <a:cubicBezTo>
                    <a:pt x="25" y="230"/>
                    <a:pt x="26" y="231"/>
                    <a:pt x="27" y="232"/>
                  </a:cubicBezTo>
                  <a:cubicBezTo>
                    <a:pt x="27" y="233"/>
                    <a:pt x="28" y="235"/>
                    <a:pt x="28" y="237"/>
                  </a:cubicBezTo>
                  <a:cubicBezTo>
                    <a:pt x="30" y="237"/>
                    <a:pt x="30" y="237"/>
                    <a:pt x="30" y="237"/>
                  </a:cubicBezTo>
                  <a:cubicBezTo>
                    <a:pt x="31" y="238"/>
                    <a:pt x="31" y="238"/>
                    <a:pt x="31" y="238"/>
                  </a:cubicBezTo>
                  <a:cubicBezTo>
                    <a:pt x="30" y="241"/>
                    <a:pt x="30" y="241"/>
                    <a:pt x="30" y="241"/>
                  </a:cubicBezTo>
                  <a:cubicBezTo>
                    <a:pt x="32" y="242"/>
                    <a:pt x="32" y="242"/>
                    <a:pt x="32" y="242"/>
                  </a:cubicBezTo>
                  <a:cubicBezTo>
                    <a:pt x="34" y="241"/>
                    <a:pt x="34" y="241"/>
                    <a:pt x="34" y="241"/>
                  </a:cubicBezTo>
                  <a:cubicBezTo>
                    <a:pt x="37" y="242"/>
                    <a:pt x="37" y="242"/>
                    <a:pt x="37" y="242"/>
                  </a:cubicBezTo>
                  <a:cubicBezTo>
                    <a:pt x="37" y="239"/>
                    <a:pt x="38" y="241"/>
                    <a:pt x="41" y="241"/>
                  </a:cubicBezTo>
                  <a:cubicBezTo>
                    <a:pt x="41" y="241"/>
                    <a:pt x="41" y="241"/>
                    <a:pt x="41" y="241"/>
                  </a:cubicBezTo>
                  <a:cubicBezTo>
                    <a:pt x="44" y="243"/>
                    <a:pt x="44" y="243"/>
                    <a:pt x="44" y="243"/>
                  </a:cubicBezTo>
                  <a:cubicBezTo>
                    <a:pt x="45" y="242"/>
                    <a:pt x="46" y="242"/>
                    <a:pt x="47" y="241"/>
                  </a:cubicBezTo>
                  <a:cubicBezTo>
                    <a:pt x="47" y="240"/>
                    <a:pt x="47" y="237"/>
                    <a:pt x="48" y="236"/>
                  </a:cubicBezTo>
                  <a:cubicBezTo>
                    <a:pt x="48" y="236"/>
                    <a:pt x="51" y="236"/>
                    <a:pt x="51" y="236"/>
                  </a:cubicBezTo>
                  <a:cubicBezTo>
                    <a:pt x="52" y="237"/>
                    <a:pt x="52" y="237"/>
                    <a:pt x="52" y="237"/>
                  </a:cubicBezTo>
                  <a:cubicBezTo>
                    <a:pt x="54" y="234"/>
                    <a:pt x="54" y="234"/>
                    <a:pt x="54" y="234"/>
                  </a:cubicBezTo>
                  <a:cubicBezTo>
                    <a:pt x="54" y="232"/>
                    <a:pt x="54" y="232"/>
                    <a:pt x="54" y="232"/>
                  </a:cubicBezTo>
                  <a:cubicBezTo>
                    <a:pt x="54" y="232"/>
                    <a:pt x="54" y="232"/>
                    <a:pt x="54" y="232"/>
                  </a:cubicBezTo>
                  <a:cubicBezTo>
                    <a:pt x="51" y="233"/>
                    <a:pt x="51" y="233"/>
                    <a:pt x="51" y="233"/>
                  </a:cubicBezTo>
                  <a:cubicBezTo>
                    <a:pt x="53" y="231"/>
                    <a:pt x="53" y="229"/>
                    <a:pt x="53" y="227"/>
                  </a:cubicBezTo>
                  <a:cubicBezTo>
                    <a:pt x="51" y="226"/>
                    <a:pt x="51" y="226"/>
                    <a:pt x="51" y="226"/>
                  </a:cubicBezTo>
                  <a:cubicBezTo>
                    <a:pt x="51" y="225"/>
                    <a:pt x="51" y="225"/>
                    <a:pt x="51" y="225"/>
                  </a:cubicBezTo>
                  <a:cubicBezTo>
                    <a:pt x="53" y="225"/>
                    <a:pt x="53" y="225"/>
                    <a:pt x="53" y="225"/>
                  </a:cubicBezTo>
                  <a:cubicBezTo>
                    <a:pt x="54" y="227"/>
                    <a:pt x="54" y="227"/>
                    <a:pt x="54" y="227"/>
                  </a:cubicBezTo>
                  <a:cubicBezTo>
                    <a:pt x="54" y="228"/>
                    <a:pt x="54" y="228"/>
                    <a:pt x="54" y="228"/>
                  </a:cubicBezTo>
                  <a:cubicBezTo>
                    <a:pt x="54" y="231"/>
                    <a:pt x="54" y="231"/>
                    <a:pt x="54" y="231"/>
                  </a:cubicBezTo>
                  <a:cubicBezTo>
                    <a:pt x="54" y="232"/>
                    <a:pt x="55" y="232"/>
                    <a:pt x="55" y="233"/>
                  </a:cubicBezTo>
                  <a:cubicBezTo>
                    <a:pt x="56" y="232"/>
                    <a:pt x="57" y="230"/>
                    <a:pt x="57" y="229"/>
                  </a:cubicBezTo>
                  <a:cubicBezTo>
                    <a:pt x="57" y="228"/>
                    <a:pt x="56" y="227"/>
                    <a:pt x="56" y="225"/>
                  </a:cubicBezTo>
                  <a:cubicBezTo>
                    <a:pt x="55" y="224"/>
                    <a:pt x="55" y="224"/>
                    <a:pt x="55" y="224"/>
                  </a:cubicBezTo>
                  <a:cubicBezTo>
                    <a:pt x="55" y="222"/>
                    <a:pt x="55" y="222"/>
                    <a:pt x="55" y="222"/>
                  </a:cubicBezTo>
                  <a:cubicBezTo>
                    <a:pt x="54" y="222"/>
                    <a:pt x="54" y="222"/>
                    <a:pt x="54" y="222"/>
                  </a:cubicBezTo>
                  <a:cubicBezTo>
                    <a:pt x="52" y="222"/>
                    <a:pt x="52" y="222"/>
                    <a:pt x="52" y="222"/>
                  </a:cubicBezTo>
                  <a:cubicBezTo>
                    <a:pt x="51" y="221"/>
                    <a:pt x="51" y="221"/>
                    <a:pt x="51" y="221"/>
                  </a:cubicBezTo>
                  <a:cubicBezTo>
                    <a:pt x="49" y="222"/>
                    <a:pt x="49" y="222"/>
                    <a:pt x="49" y="222"/>
                  </a:cubicBezTo>
                  <a:cubicBezTo>
                    <a:pt x="47" y="224"/>
                    <a:pt x="47" y="224"/>
                    <a:pt x="47" y="224"/>
                  </a:cubicBezTo>
                  <a:cubicBezTo>
                    <a:pt x="47" y="223"/>
                    <a:pt x="47" y="223"/>
                    <a:pt x="47" y="223"/>
                  </a:cubicBezTo>
                  <a:cubicBezTo>
                    <a:pt x="49" y="221"/>
                    <a:pt x="49" y="221"/>
                    <a:pt x="49" y="221"/>
                  </a:cubicBezTo>
                  <a:cubicBezTo>
                    <a:pt x="51" y="220"/>
                    <a:pt x="51" y="220"/>
                    <a:pt x="51" y="220"/>
                  </a:cubicBezTo>
                  <a:cubicBezTo>
                    <a:pt x="52" y="219"/>
                    <a:pt x="52" y="219"/>
                    <a:pt x="52" y="219"/>
                  </a:cubicBezTo>
                  <a:cubicBezTo>
                    <a:pt x="52" y="217"/>
                    <a:pt x="52" y="217"/>
                    <a:pt x="52" y="217"/>
                  </a:cubicBezTo>
                  <a:cubicBezTo>
                    <a:pt x="51" y="215"/>
                    <a:pt x="51" y="215"/>
                    <a:pt x="51" y="215"/>
                  </a:cubicBezTo>
                  <a:cubicBezTo>
                    <a:pt x="50" y="216"/>
                    <a:pt x="50" y="216"/>
                    <a:pt x="50" y="216"/>
                  </a:cubicBezTo>
                  <a:cubicBezTo>
                    <a:pt x="51" y="217"/>
                    <a:pt x="51" y="217"/>
                    <a:pt x="51" y="217"/>
                  </a:cubicBezTo>
                  <a:cubicBezTo>
                    <a:pt x="49" y="217"/>
                    <a:pt x="49" y="213"/>
                    <a:pt x="47" y="211"/>
                  </a:cubicBezTo>
                  <a:cubicBezTo>
                    <a:pt x="46" y="211"/>
                    <a:pt x="46" y="211"/>
                    <a:pt x="46" y="211"/>
                  </a:cubicBezTo>
                  <a:cubicBezTo>
                    <a:pt x="46" y="209"/>
                    <a:pt x="46" y="209"/>
                    <a:pt x="46" y="209"/>
                  </a:cubicBezTo>
                  <a:cubicBezTo>
                    <a:pt x="45" y="208"/>
                    <a:pt x="45" y="208"/>
                    <a:pt x="45" y="208"/>
                  </a:cubicBezTo>
                  <a:cubicBezTo>
                    <a:pt x="45" y="205"/>
                    <a:pt x="45" y="205"/>
                    <a:pt x="45" y="205"/>
                  </a:cubicBezTo>
                  <a:cubicBezTo>
                    <a:pt x="44" y="203"/>
                    <a:pt x="44" y="203"/>
                    <a:pt x="44" y="203"/>
                  </a:cubicBezTo>
                  <a:cubicBezTo>
                    <a:pt x="43" y="203"/>
                    <a:pt x="43" y="203"/>
                    <a:pt x="43" y="203"/>
                  </a:cubicBezTo>
                  <a:cubicBezTo>
                    <a:pt x="41" y="203"/>
                    <a:pt x="41" y="203"/>
                    <a:pt x="41" y="203"/>
                  </a:cubicBezTo>
                  <a:cubicBezTo>
                    <a:pt x="39" y="202"/>
                    <a:pt x="39" y="202"/>
                    <a:pt x="39" y="202"/>
                  </a:cubicBezTo>
                  <a:cubicBezTo>
                    <a:pt x="38" y="202"/>
                    <a:pt x="38" y="202"/>
                    <a:pt x="38" y="202"/>
                  </a:cubicBezTo>
                  <a:cubicBezTo>
                    <a:pt x="37" y="202"/>
                    <a:pt x="37" y="202"/>
                    <a:pt x="37" y="202"/>
                  </a:cubicBezTo>
                  <a:cubicBezTo>
                    <a:pt x="35" y="203"/>
                    <a:pt x="35" y="203"/>
                    <a:pt x="35" y="203"/>
                  </a:cubicBezTo>
                  <a:cubicBezTo>
                    <a:pt x="33" y="203"/>
                    <a:pt x="33" y="203"/>
                    <a:pt x="33" y="203"/>
                  </a:cubicBezTo>
                  <a:cubicBezTo>
                    <a:pt x="31" y="204"/>
                    <a:pt x="31" y="204"/>
                    <a:pt x="31" y="204"/>
                  </a:cubicBezTo>
                  <a:cubicBezTo>
                    <a:pt x="28" y="204"/>
                    <a:pt x="28" y="204"/>
                    <a:pt x="28" y="204"/>
                  </a:cubicBezTo>
                  <a:cubicBezTo>
                    <a:pt x="28" y="203"/>
                    <a:pt x="27" y="203"/>
                    <a:pt x="27" y="203"/>
                  </a:cubicBezTo>
                  <a:cubicBezTo>
                    <a:pt x="26" y="204"/>
                    <a:pt x="26" y="206"/>
                    <a:pt x="25" y="207"/>
                  </a:cubicBezTo>
                  <a:cubicBezTo>
                    <a:pt x="24" y="208"/>
                    <a:pt x="24" y="208"/>
                    <a:pt x="24" y="208"/>
                  </a:cubicBezTo>
                  <a:cubicBezTo>
                    <a:pt x="21" y="207"/>
                    <a:pt x="21" y="207"/>
                    <a:pt x="21" y="207"/>
                  </a:cubicBezTo>
                  <a:lnTo>
                    <a:pt x="18" y="208"/>
                  </a:lnTo>
                  <a:close/>
                </a:path>
              </a:pathLst>
            </a:custGeom>
            <a:solidFill>
              <a:schemeClr val="bg1">
                <a:lumMod val="8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4" name="Freeform 43">
              <a:extLst>
                <a:ext uri="{FF2B5EF4-FFF2-40B4-BE49-F238E27FC236}">
                  <a16:creationId xmlns:a16="http://schemas.microsoft.com/office/drawing/2014/main" id="{6BF86CB0-8F05-354F-3342-0634DBD96DC9}"/>
                </a:ext>
              </a:extLst>
            </p:cNvPr>
            <p:cNvSpPr>
              <a:spLocks noEditPoints="1"/>
            </p:cNvSpPr>
            <p:nvPr/>
          </p:nvSpPr>
          <p:spPr bwMode="auto">
            <a:xfrm>
              <a:off x="9891713" y="5484813"/>
              <a:ext cx="644525" cy="660400"/>
            </a:xfrm>
            <a:custGeom>
              <a:avLst/>
              <a:gdLst>
                <a:gd name="T0" fmla="*/ 88 w 169"/>
                <a:gd name="T1" fmla="*/ 36 h 173"/>
                <a:gd name="T2" fmla="*/ 59 w 169"/>
                <a:gd name="T3" fmla="*/ 34 h 173"/>
                <a:gd name="T4" fmla="*/ 66 w 169"/>
                <a:gd name="T5" fmla="*/ 77 h 173"/>
                <a:gd name="T6" fmla="*/ 68 w 169"/>
                <a:gd name="T7" fmla="*/ 113 h 173"/>
                <a:gd name="T8" fmla="*/ 50 w 169"/>
                <a:gd name="T9" fmla="*/ 122 h 173"/>
                <a:gd name="T10" fmla="*/ 52 w 169"/>
                <a:gd name="T11" fmla="*/ 90 h 173"/>
                <a:gd name="T12" fmla="*/ 32 w 169"/>
                <a:gd name="T13" fmla="*/ 87 h 173"/>
                <a:gd name="T14" fmla="*/ 14 w 169"/>
                <a:gd name="T15" fmla="*/ 62 h 173"/>
                <a:gd name="T16" fmla="*/ 36 w 169"/>
                <a:gd name="T17" fmla="*/ 22 h 173"/>
                <a:gd name="T18" fmla="*/ 98 w 169"/>
                <a:gd name="T19" fmla="*/ 9 h 173"/>
                <a:gd name="T20" fmla="*/ 144 w 169"/>
                <a:gd name="T21" fmla="*/ 159 h 173"/>
                <a:gd name="T22" fmla="*/ 121 w 169"/>
                <a:gd name="T23" fmla="*/ 136 h 173"/>
                <a:gd name="T24" fmla="*/ 106 w 169"/>
                <a:gd name="T25" fmla="*/ 131 h 173"/>
                <a:gd name="T26" fmla="*/ 98 w 169"/>
                <a:gd name="T27" fmla="*/ 125 h 173"/>
                <a:gd name="T28" fmla="*/ 148 w 169"/>
                <a:gd name="T29" fmla="*/ 122 h 173"/>
                <a:gd name="T30" fmla="*/ 146 w 169"/>
                <a:gd name="T31" fmla="*/ 119 h 173"/>
                <a:gd name="T32" fmla="*/ 142 w 169"/>
                <a:gd name="T33" fmla="*/ 117 h 173"/>
                <a:gd name="T34" fmla="*/ 146 w 169"/>
                <a:gd name="T35" fmla="*/ 113 h 173"/>
                <a:gd name="T36" fmla="*/ 137 w 169"/>
                <a:gd name="T37" fmla="*/ 112 h 173"/>
                <a:gd name="T38" fmla="*/ 101 w 169"/>
                <a:gd name="T39" fmla="*/ 105 h 173"/>
                <a:gd name="T40" fmla="*/ 150 w 169"/>
                <a:gd name="T41" fmla="*/ 156 h 173"/>
                <a:gd name="T42" fmla="*/ 149 w 169"/>
                <a:gd name="T43" fmla="*/ 158 h 173"/>
                <a:gd name="T44" fmla="*/ 161 w 169"/>
                <a:gd name="T45" fmla="*/ 137 h 173"/>
                <a:gd name="T46" fmla="*/ 115 w 169"/>
                <a:gd name="T47" fmla="*/ 136 h 173"/>
                <a:gd name="T48" fmla="*/ 152 w 169"/>
                <a:gd name="T49" fmla="*/ 133 h 173"/>
                <a:gd name="T50" fmla="*/ 131 w 169"/>
                <a:gd name="T51" fmla="*/ 130 h 173"/>
                <a:gd name="T52" fmla="*/ 97 w 169"/>
                <a:gd name="T53" fmla="*/ 128 h 173"/>
                <a:gd name="T54" fmla="*/ 144 w 169"/>
                <a:gd name="T55" fmla="*/ 128 h 173"/>
                <a:gd name="T56" fmla="*/ 126 w 169"/>
                <a:gd name="T57" fmla="*/ 123 h 173"/>
                <a:gd name="T58" fmla="*/ 144 w 169"/>
                <a:gd name="T59" fmla="*/ 121 h 173"/>
                <a:gd name="T60" fmla="*/ 112 w 169"/>
                <a:gd name="T61" fmla="*/ 117 h 173"/>
                <a:gd name="T62" fmla="*/ 96 w 169"/>
                <a:gd name="T63" fmla="*/ 112 h 173"/>
                <a:gd name="T64" fmla="*/ 114 w 169"/>
                <a:gd name="T65" fmla="*/ 109 h 173"/>
                <a:gd name="T66" fmla="*/ 111 w 169"/>
                <a:gd name="T67" fmla="*/ 106 h 173"/>
                <a:gd name="T68" fmla="*/ 94 w 169"/>
                <a:gd name="T69" fmla="*/ 104 h 173"/>
                <a:gd name="T70" fmla="*/ 103 w 169"/>
                <a:gd name="T71" fmla="*/ 100 h 173"/>
                <a:gd name="T72" fmla="*/ 116 w 169"/>
                <a:gd name="T73" fmla="*/ 81 h 173"/>
                <a:gd name="T74" fmla="*/ 132 w 169"/>
                <a:gd name="T75" fmla="*/ 103 h 173"/>
                <a:gd name="T76" fmla="*/ 140 w 169"/>
                <a:gd name="T77" fmla="*/ 102 h 173"/>
                <a:gd name="T78" fmla="*/ 122 w 169"/>
                <a:gd name="T79" fmla="*/ 82 h 173"/>
                <a:gd name="T80" fmla="*/ 126 w 169"/>
                <a:gd name="T81" fmla="*/ 90 h 173"/>
                <a:gd name="T82" fmla="*/ 125 w 169"/>
                <a:gd name="T83" fmla="*/ 62 h 173"/>
                <a:gd name="T84" fmla="*/ 133 w 169"/>
                <a:gd name="T85" fmla="*/ 67 h 173"/>
                <a:gd name="T86" fmla="*/ 114 w 169"/>
                <a:gd name="T87" fmla="*/ 45 h 173"/>
                <a:gd name="T88" fmla="*/ 109 w 169"/>
                <a:gd name="T89" fmla="*/ 49 h 173"/>
                <a:gd name="T90" fmla="*/ 93 w 169"/>
                <a:gd name="T91" fmla="*/ 98 h 173"/>
                <a:gd name="T92" fmla="*/ 98 w 169"/>
                <a:gd name="T93" fmla="*/ 74 h 173"/>
                <a:gd name="T94" fmla="*/ 75 w 169"/>
                <a:gd name="T95" fmla="*/ 72 h 173"/>
                <a:gd name="T96" fmla="*/ 79 w 169"/>
                <a:gd name="T97" fmla="*/ 82 h 173"/>
                <a:gd name="T98" fmla="*/ 89 w 169"/>
                <a:gd name="T99" fmla="*/ 90 h 173"/>
                <a:gd name="T100" fmla="*/ 96 w 169"/>
                <a:gd name="T101" fmla="*/ 91 h 173"/>
                <a:gd name="T102" fmla="*/ 86 w 169"/>
                <a:gd name="T103" fmla="*/ 78 h 173"/>
                <a:gd name="T104" fmla="*/ 127 w 169"/>
                <a:gd name="T105" fmla="*/ 169 h 173"/>
                <a:gd name="T106" fmla="*/ 90 w 169"/>
                <a:gd name="T107" fmla="*/ 164 h 173"/>
                <a:gd name="T108" fmla="*/ 124 w 169"/>
                <a:gd name="T109" fmla="*/ 167 h 173"/>
                <a:gd name="T110" fmla="*/ 126 w 169"/>
                <a:gd name="T111" fmla="*/ 163 h 173"/>
                <a:gd name="T112" fmla="*/ 105 w 169"/>
                <a:gd name="T113" fmla="*/ 158 h 173"/>
                <a:gd name="T114" fmla="*/ 88 w 169"/>
                <a:gd name="T115" fmla="*/ 155 h 173"/>
                <a:gd name="T116" fmla="*/ 78 w 169"/>
                <a:gd name="T117" fmla="*/ 156 h 173"/>
                <a:gd name="T118" fmla="*/ 20 w 169"/>
                <a:gd name="T119" fmla="*/ 87 h 173"/>
                <a:gd name="T120" fmla="*/ 19 w 169"/>
                <a:gd name="T121" fmla="*/ 78 h 173"/>
                <a:gd name="T122" fmla="*/ 97 w 169"/>
                <a:gd name="T123" fmla="*/ 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 h="173">
                  <a:moveTo>
                    <a:pt x="127" y="26"/>
                  </a:moveTo>
                  <a:cubicBezTo>
                    <a:pt x="127" y="26"/>
                    <a:pt x="126" y="26"/>
                    <a:pt x="126" y="26"/>
                  </a:cubicBezTo>
                  <a:cubicBezTo>
                    <a:pt x="126" y="23"/>
                    <a:pt x="122" y="23"/>
                    <a:pt x="120" y="23"/>
                  </a:cubicBezTo>
                  <a:cubicBezTo>
                    <a:pt x="117" y="22"/>
                    <a:pt x="114" y="21"/>
                    <a:pt x="111" y="21"/>
                  </a:cubicBezTo>
                  <a:cubicBezTo>
                    <a:pt x="110" y="21"/>
                    <a:pt x="109" y="21"/>
                    <a:pt x="108" y="20"/>
                  </a:cubicBezTo>
                  <a:cubicBezTo>
                    <a:pt x="107" y="20"/>
                    <a:pt x="107" y="19"/>
                    <a:pt x="106" y="19"/>
                  </a:cubicBezTo>
                  <a:cubicBezTo>
                    <a:pt x="105" y="20"/>
                    <a:pt x="105" y="21"/>
                    <a:pt x="104" y="21"/>
                  </a:cubicBezTo>
                  <a:cubicBezTo>
                    <a:pt x="103" y="22"/>
                    <a:pt x="102" y="22"/>
                    <a:pt x="101" y="23"/>
                  </a:cubicBezTo>
                  <a:cubicBezTo>
                    <a:pt x="99" y="23"/>
                    <a:pt x="98" y="21"/>
                    <a:pt x="96" y="21"/>
                  </a:cubicBezTo>
                  <a:cubicBezTo>
                    <a:pt x="93" y="20"/>
                    <a:pt x="94" y="23"/>
                    <a:pt x="92" y="25"/>
                  </a:cubicBezTo>
                  <a:cubicBezTo>
                    <a:pt x="90" y="26"/>
                    <a:pt x="88" y="26"/>
                    <a:pt x="86" y="26"/>
                  </a:cubicBezTo>
                  <a:cubicBezTo>
                    <a:pt x="84" y="25"/>
                    <a:pt x="81" y="24"/>
                    <a:pt x="81" y="26"/>
                  </a:cubicBezTo>
                  <a:cubicBezTo>
                    <a:pt x="80" y="27"/>
                    <a:pt x="81" y="29"/>
                    <a:pt x="81" y="29"/>
                  </a:cubicBezTo>
                  <a:cubicBezTo>
                    <a:pt x="82" y="30"/>
                    <a:pt x="83" y="30"/>
                    <a:pt x="83" y="30"/>
                  </a:cubicBezTo>
                  <a:cubicBezTo>
                    <a:pt x="86" y="32"/>
                    <a:pt x="82" y="33"/>
                    <a:pt x="83" y="35"/>
                  </a:cubicBezTo>
                  <a:cubicBezTo>
                    <a:pt x="85" y="36"/>
                    <a:pt x="85" y="33"/>
                    <a:pt x="87" y="33"/>
                  </a:cubicBezTo>
                  <a:cubicBezTo>
                    <a:pt x="87" y="34"/>
                    <a:pt x="88" y="36"/>
                    <a:pt x="88" y="36"/>
                  </a:cubicBezTo>
                  <a:cubicBezTo>
                    <a:pt x="89" y="37"/>
                    <a:pt x="91" y="37"/>
                    <a:pt x="92" y="38"/>
                  </a:cubicBezTo>
                  <a:cubicBezTo>
                    <a:pt x="93" y="39"/>
                    <a:pt x="94" y="41"/>
                    <a:pt x="92" y="41"/>
                  </a:cubicBezTo>
                  <a:cubicBezTo>
                    <a:pt x="91" y="41"/>
                    <a:pt x="90" y="39"/>
                    <a:pt x="89" y="39"/>
                  </a:cubicBezTo>
                  <a:cubicBezTo>
                    <a:pt x="88" y="38"/>
                    <a:pt x="87" y="37"/>
                    <a:pt x="86" y="37"/>
                  </a:cubicBezTo>
                  <a:cubicBezTo>
                    <a:pt x="85" y="36"/>
                    <a:pt x="81" y="35"/>
                    <a:pt x="81" y="38"/>
                  </a:cubicBezTo>
                  <a:cubicBezTo>
                    <a:pt x="81" y="40"/>
                    <a:pt x="84" y="41"/>
                    <a:pt x="85" y="42"/>
                  </a:cubicBezTo>
                  <a:cubicBezTo>
                    <a:pt x="86" y="43"/>
                    <a:pt x="86" y="47"/>
                    <a:pt x="84" y="45"/>
                  </a:cubicBezTo>
                  <a:cubicBezTo>
                    <a:pt x="81" y="43"/>
                    <a:pt x="81" y="40"/>
                    <a:pt x="78" y="39"/>
                  </a:cubicBezTo>
                  <a:cubicBezTo>
                    <a:pt x="76" y="39"/>
                    <a:pt x="72" y="38"/>
                    <a:pt x="74" y="41"/>
                  </a:cubicBezTo>
                  <a:cubicBezTo>
                    <a:pt x="75" y="44"/>
                    <a:pt x="79" y="44"/>
                    <a:pt x="80" y="48"/>
                  </a:cubicBezTo>
                  <a:cubicBezTo>
                    <a:pt x="79" y="48"/>
                    <a:pt x="75" y="46"/>
                    <a:pt x="74" y="46"/>
                  </a:cubicBezTo>
                  <a:cubicBezTo>
                    <a:pt x="72" y="44"/>
                    <a:pt x="72" y="42"/>
                    <a:pt x="72" y="40"/>
                  </a:cubicBezTo>
                  <a:cubicBezTo>
                    <a:pt x="71" y="36"/>
                    <a:pt x="68" y="38"/>
                    <a:pt x="65" y="35"/>
                  </a:cubicBezTo>
                  <a:cubicBezTo>
                    <a:pt x="63" y="34"/>
                    <a:pt x="64" y="33"/>
                    <a:pt x="65" y="32"/>
                  </a:cubicBezTo>
                  <a:cubicBezTo>
                    <a:pt x="65" y="31"/>
                    <a:pt x="66" y="29"/>
                    <a:pt x="64" y="29"/>
                  </a:cubicBezTo>
                  <a:cubicBezTo>
                    <a:pt x="62" y="29"/>
                    <a:pt x="62" y="31"/>
                    <a:pt x="61" y="32"/>
                  </a:cubicBezTo>
                  <a:cubicBezTo>
                    <a:pt x="60" y="33"/>
                    <a:pt x="59" y="32"/>
                    <a:pt x="59" y="34"/>
                  </a:cubicBezTo>
                  <a:cubicBezTo>
                    <a:pt x="59" y="35"/>
                    <a:pt x="59" y="35"/>
                    <a:pt x="60" y="36"/>
                  </a:cubicBezTo>
                  <a:cubicBezTo>
                    <a:pt x="60" y="37"/>
                    <a:pt x="59" y="38"/>
                    <a:pt x="59" y="39"/>
                  </a:cubicBezTo>
                  <a:cubicBezTo>
                    <a:pt x="58" y="41"/>
                    <a:pt x="58" y="43"/>
                    <a:pt x="59" y="45"/>
                  </a:cubicBezTo>
                  <a:cubicBezTo>
                    <a:pt x="60" y="46"/>
                    <a:pt x="61" y="48"/>
                    <a:pt x="62" y="49"/>
                  </a:cubicBezTo>
                  <a:cubicBezTo>
                    <a:pt x="63" y="51"/>
                    <a:pt x="64" y="51"/>
                    <a:pt x="64" y="53"/>
                  </a:cubicBezTo>
                  <a:cubicBezTo>
                    <a:pt x="65" y="57"/>
                    <a:pt x="69" y="58"/>
                    <a:pt x="71" y="61"/>
                  </a:cubicBezTo>
                  <a:cubicBezTo>
                    <a:pt x="72" y="62"/>
                    <a:pt x="73" y="64"/>
                    <a:pt x="73" y="66"/>
                  </a:cubicBezTo>
                  <a:cubicBezTo>
                    <a:pt x="72" y="67"/>
                    <a:pt x="70" y="68"/>
                    <a:pt x="69" y="67"/>
                  </a:cubicBezTo>
                  <a:cubicBezTo>
                    <a:pt x="69" y="67"/>
                    <a:pt x="70" y="66"/>
                    <a:pt x="70" y="66"/>
                  </a:cubicBezTo>
                  <a:cubicBezTo>
                    <a:pt x="70" y="65"/>
                    <a:pt x="68" y="61"/>
                    <a:pt x="66" y="62"/>
                  </a:cubicBezTo>
                  <a:cubicBezTo>
                    <a:pt x="65" y="62"/>
                    <a:pt x="65" y="63"/>
                    <a:pt x="65" y="63"/>
                  </a:cubicBezTo>
                  <a:cubicBezTo>
                    <a:pt x="64" y="64"/>
                    <a:pt x="63" y="63"/>
                    <a:pt x="64" y="65"/>
                  </a:cubicBezTo>
                  <a:cubicBezTo>
                    <a:pt x="64" y="67"/>
                    <a:pt x="67" y="69"/>
                    <a:pt x="65" y="71"/>
                  </a:cubicBezTo>
                  <a:cubicBezTo>
                    <a:pt x="64" y="74"/>
                    <a:pt x="60" y="73"/>
                    <a:pt x="57" y="73"/>
                  </a:cubicBezTo>
                  <a:cubicBezTo>
                    <a:pt x="58" y="74"/>
                    <a:pt x="58" y="74"/>
                    <a:pt x="59" y="75"/>
                  </a:cubicBezTo>
                  <a:cubicBezTo>
                    <a:pt x="60" y="75"/>
                    <a:pt x="61" y="75"/>
                    <a:pt x="62" y="75"/>
                  </a:cubicBezTo>
                  <a:cubicBezTo>
                    <a:pt x="62" y="77"/>
                    <a:pt x="65" y="76"/>
                    <a:pt x="66" y="77"/>
                  </a:cubicBezTo>
                  <a:cubicBezTo>
                    <a:pt x="67" y="77"/>
                    <a:pt x="67" y="78"/>
                    <a:pt x="68" y="79"/>
                  </a:cubicBezTo>
                  <a:cubicBezTo>
                    <a:pt x="69" y="80"/>
                    <a:pt x="69" y="79"/>
                    <a:pt x="71" y="79"/>
                  </a:cubicBezTo>
                  <a:cubicBezTo>
                    <a:pt x="73" y="80"/>
                    <a:pt x="72" y="81"/>
                    <a:pt x="74" y="82"/>
                  </a:cubicBezTo>
                  <a:cubicBezTo>
                    <a:pt x="75" y="83"/>
                    <a:pt x="76" y="83"/>
                    <a:pt x="77" y="83"/>
                  </a:cubicBezTo>
                  <a:cubicBezTo>
                    <a:pt x="78" y="84"/>
                    <a:pt x="78" y="85"/>
                    <a:pt x="79" y="86"/>
                  </a:cubicBezTo>
                  <a:cubicBezTo>
                    <a:pt x="81" y="89"/>
                    <a:pt x="87" y="87"/>
                    <a:pt x="87" y="93"/>
                  </a:cubicBezTo>
                  <a:cubicBezTo>
                    <a:pt x="87" y="95"/>
                    <a:pt x="86" y="96"/>
                    <a:pt x="87" y="98"/>
                  </a:cubicBezTo>
                  <a:cubicBezTo>
                    <a:pt x="87" y="99"/>
                    <a:pt x="88" y="102"/>
                    <a:pt x="88" y="103"/>
                  </a:cubicBezTo>
                  <a:cubicBezTo>
                    <a:pt x="87" y="104"/>
                    <a:pt x="84" y="102"/>
                    <a:pt x="84" y="101"/>
                  </a:cubicBezTo>
                  <a:cubicBezTo>
                    <a:pt x="83" y="99"/>
                    <a:pt x="81" y="99"/>
                    <a:pt x="79" y="97"/>
                  </a:cubicBezTo>
                  <a:cubicBezTo>
                    <a:pt x="78" y="95"/>
                    <a:pt x="79" y="95"/>
                    <a:pt x="77" y="95"/>
                  </a:cubicBezTo>
                  <a:cubicBezTo>
                    <a:pt x="74" y="95"/>
                    <a:pt x="72" y="95"/>
                    <a:pt x="70" y="96"/>
                  </a:cubicBezTo>
                  <a:cubicBezTo>
                    <a:pt x="64" y="98"/>
                    <a:pt x="69" y="98"/>
                    <a:pt x="70" y="102"/>
                  </a:cubicBezTo>
                  <a:cubicBezTo>
                    <a:pt x="70" y="104"/>
                    <a:pt x="69" y="105"/>
                    <a:pt x="72" y="107"/>
                  </a:cubicBezTo>
                  <a:cubicBezTo>
                    <a:pt x="73" y="107"/>
                    <a:pt x="76" y="108"/>
                    <a:pt x="76" y="109"/>
                  </a:cubicBezTo>
                  <a:cubicBezTo>
                    <a:pt x="76" y="110"/>
                    <a:pt x="73" y="109"/>
                    <a:pt x="72" y="110"/>
                  </a:cubicBezTo>
                  <a:cubicBezTo>
                    <a:pt x="71" y="111"/>
                    <a:pt x="70" y="115"/>
                    <a:pt x="68" y="113"/>
                  </a:cubicBezTo>
                  <a:cubicBezTo>
                    <a:pt x="67" y="112"/>
                    <a:pt x="69" y="110"/>
                    <a:pt x="68" y="109"/>
                  </a:cubicBezTo>
                  <a:cubicBezTo>
                    <a:pt x="67" y="108"/>
                    <a:pt x="66" y="108"/>
                    <a:pt x="65" y="107"/>
                  </a:cubicBezTo>
                  <a:cubicBezTo>
                    <a:pt x="64" y="107"/>
                    <a:pt x="63" y="106"/>
                    <a:pt x="62" y="106"/>
                  </a:cubicBezTo>
                  <a:cubicBezTo>
                    <a:pt x="61" y="109"/>
                    <a:pt x="62" y="111"/>
                    <a:pt x="63" y="113"/>
                  </a:cubicBezTo>
                  <a:cubicBezTo>
                    <a:pt x="64" y="115"/>
                    <a:pt x="65" y="118"/>
                    <a:pt x="66" y="119"/>
                  </a:cubicBezTo>
                  <a:cubicBezTo>
                    <a:pt x="67" y="119"/>
                    <a:pt x="68" y="125"/>
                    <a:pt x="68" y="126"/>
                  </a:cubicBezTo>
                  <a:cubicBezTo>
                    <a:pt x="68" y="127"/>
                    <a:pt x="68" y="128"/>
                    <a:pt x="68" y="130"/>
                  </a:cubicBezTo>
                  <a:cubicBezTo>
                    <a:pt x="69" y="131"/>
                    <a:pt x="70" y="133"/>
                    <a:pt x="70" y="134"/>
                  </a:cubicBezTo>
                  <a:cubicBezTo>
                    <a:pt x="68" y="135"/>
                    <a:pt x="67" y="132"/>
                    <a:pt x="66" y="131"/>
                  </a:cubicBezTo>
                  <a:cubicBezTo>
                    <a:pt x="65" y="131"/>
                    <a:pt x="64" y="130"/>
                    <a:pt x="64" y="129"/>
                  </a:cubicBezTo>
                  <a:cubicBezTo>
                    <a:pt x="63" y="128"/>
                    <a:pt x="63" y="127"/>
                    <a:pt x="63" y="126"/>
                  </a:cubicBezTo>
                  <a:cubicBezTo>
                    <a:pt x="62" y="125"/>
                    <a:pt x="62" y="125"/>
                    <a:pt x="61" y="125"/>
                  </a:cubicBezTo>
                  <a:cubicBezTo>
                    <a:pt x="59" y="125"/>
                    <a:pt x="60" y="125"/>
                    <a:pt x="59" y="126"/>
                  </a:cubicBezTo>
                  <a:cubicBezTo>
                    <a:pt x="58" y="127"/>
                    <a:pt x="58" y="128"/>
                    <a:pt x="57" y="129"/>
                  </a:cubicBezTo>
                  <a:cubicBezTo>
                    <a:pt x="56" y="130"/>
                    <a:pt x="57" y="132"/>
                    <a:pt x="56" y="134"/>
                  </a:cubicBezTo>
                  <a:cubicBezTo>
                    <a:pt x="53" y="134"/>
                    <a:pt x="54" y="130"/>
                    <a:pt x="54" y="128"/>
                  </a:cubicBezTo>
                  <a:cubicBezTo>
                    <a:pt x="54" y="125"/>
                    <a:pt x="51" y="124"/>
                    <a:pt x="50" y="122"/>
                  </a:cubicBezTo>
                  <a:cubicBezTo>
                    <a:pt x="50" y="121"/>
                    <a:pt x="49" y="118"/>
                    <a:pt x="46" y="119"/>
                  </a:cubicBezTo>
                  <a:cubicBezTo>
                    <a:pt x="45" y="121"/>
                    <a:pt x="47" y="125"/>
                    <a:pt x="46" y="126"/>
                  </a:cubicBezTo>
                  <a:cubicBezTo>
                    <a:pt x="45" y="128"/>
                    <a:pt x="44" y="127"/>
                    <a:pt x="44" y="126"/>
                  </a:cubicBezTo>
                  <a:cubicBezTo>
                    <a:pt x="43" y="126"/>
                    <a:pt x="43" y="125"/>
                    <a:pt x="43" y="125"/>
                  </a:cubicBezTo>
                  <a:cubicBezTo>
                    <a:pt x="43" y="125"/>
                    <a:pt x="42" y="125"/>
                    <a:pt x="42" y="124"/>
                  </a:cubicBezTo>
                  <a:cubicBezTo>
                    <a:pt x="41" y="123"/>
                    <a:pt x="42" y="122"/>
                    <a:pt x="41" y="121"/>
                  </a:cubicBezTo>
                  <a:cubicBezTo>
                    <a:pt x="41" y="120"/>
                    <a:pt x="40" y="120"/>
                    <a:pt x="39" y="119"/>
                  </a:cubicBezTo>
                  <a:cubicBezTo>
                    <a:pt x="38" y="117"/>
                    <a:pt x="38" y="116"/>
                    <a:pt x="40" y="113"/>
                  </a:cubicBezTo>
                  <a:cubicBezTo>
                    <a:pt x="42" y="111"/>
                    <a:pt x="40" y="108"/>
                    <a:pt x="38" y="106"/>
                  </a:cubicBezTo>
                  <a:cubicBezTo>
                    <a:pt x="36" y="105"/>
                    <a:pt x="34" y="104"/>
                    <a:pt x="33" y="103"/>
                  </a:cubicBezTo>
                  <a:cubicBezTo>
                    <a:pt x="33" y="101"/>
                    <a:pt x="33" y="101"/>
                    <a:pt x="32" y="100"/>
                  </a:cubicBezTo>
                  <a:cubicBezTo>
                    <a:pt x="31" y="100"/>
                    <a:pt x="30" y="100"/>
                    <a:pt x="30" y="99"/>
                  </a:cubicBezTo>
                  <a:cubicBezTo>
                    <a:pt x="29" y="97"/>
                    <a:pt x="32" y="96"/>
                    <a:pt x="33" y="95"/>
                  </a:cubicBezTo>
                  <a:cubicBezTo>
                    <a:pt x="34" y="93"/>
                    <a:pt x="34" y="90"/>
                    <a:pt x="36" y="90"/>
                  </a:cubicBezTo>
                  <a:cubicBezTo>
                    <a:pt x="39" y="90"/>
                    <a:pt x="39" y="92"/>
                    <a:pt x="42" y="90"/>
                  </a:cubicBezTo>
                  <a:cubicBezTo>
                    <a:pt x="44" y="88"/>
                    <a:pt x="45" y="87"/>
                    <a:pt x="48" y="88"/>
                  </a:cubicBezTo>
                  <a:cubicBezTo>
                    <a:pt x="49" y="89"/>
                    <a:pt x="51" y="90"/>
                    <a:pt x="52" y="90"/>
                  </a:cubicBezTo>
                  <a:cubicBezTo>
                    <a:pt x="53" y="91"/>
                    <a:pt x="55" y="91"/>
                    <a:pt x="56" y="92"/>
                  </a:cubicBezTo>
                  <a:cubicBezTo>
                    <a:pt x="57" y="92"/>
                    <a:pt x="59" y="93"/>
                    <a:pt x="60" y="94"/>
                  </a:cubicBezTo>
                  <a:cubicBezTo>
                    <a:pt x="61" y="95"/>
                    <a:pt x="62" y="96"/>
                    <a:pt x="64" y="97"/>
                  </a:cubicBezTo>
                  <a:cubicBezTo>
                    <a:pt x="67" y="97"/>
                    <a:pt x="63" y="93"/>
                    <a:pt x="66" y="93"/>
                  </a:cubicBezTo>
                  <a:cubicBezTo>
                    <a:pt x="67" y="93"/>
                    <a:pt x="71" y="95"/>
                    <a:pt x="70" y="92"/>
                  </a:cubicBezTo>
                  <a:cubicBezTo>
                    <a:pt x="69" y="90"/>
                    <a:pt x="64" y="90"/>
                    <a:pt x="62" y="89"/>
                  </a:cubicBezTo>
                  <a:cubicBezTo>
                    <a:pt x="62" y="88"/>
                    <a:pt x="60" y="86"/>
                    <a:pt x="60" y="86"/>
                  </a:cubicBezTo>
                  <a:cubicBezTo>
                    <a:pt x="59" y="86"/>
                    <a:pt x="59" y="87"/>
                    <a:pt x="58" y="88"/>
                  </a:cubicBezTo>
                  <a:cubicBezTo>
                    <a:pt x="57" y="87"/>
                    <a:pt x="57" y="85"/>
                    <a:pt x="56" y="85"/>
                  </a:cubicBezTo>
                  <a:cubicBezTo>
                    <a:pt x="55" y="85"/>
                    <a:pt x="54" y="86"/>
                    <a:pt x="53" y="87"/>
                  </a:cubicBezTo>
                  <a:cubicBezTo>
                    <a:pt x="52" y="87"/>
                    <a:pt x="51" y="87"/>
                    <a:pt x="50" y="86"/>
                  </a:cubicBezTo>
                  <a:cubicBezTo>
                    <a:pt x="48" y="86"/>
                    <a:pt x="47" y="85"/>
                    <a:pt x="45" y="85"/>
                  </a:cubicBezTo>
                  <a:cubicBezTo>
                    <a:pt x="44" y="85"/>
                    <a:pt x="44" y="85"/>
                    <a:pt x="43" y="86"/>
                  </a:cubicBezTo>
                  <a:cubicBezTo>
                    <a:pt x="43" y="86"/>
                    <a:pt x="43" y="87"/>
                    <a:pt x="42" y="87"/>
                  </a:cubicBezTo>
                  <a:cubicBezTo>
                    <a:pt x="41" y="87"/>
                    <a:pt x="39" y="87"/>
                    <a:pt x="39" y="87"/>
                  </a:cubicBezTo>
                  <a:cubicBezTo>
                    <a:pt x="35" y="87"/>
                    <a:pt x="36" y="84"/>
                    <a:pt x="34" y="83"/>
                  </a:cubicBezTo>
                  <a:cubicBezTo>
                    <a:pt x="33" y="85"/>
                    <a:pt x="35" y="86"/>
                    <a:pt x="32" y="87"/>
                  </a:cubicBezTo>
                  <a:cubicBezTo>
                    <a:pt x="28" y="88"/>
                    <a:pt x="30" y="85"/>
                    <a:pt x="29" y="83"/>
                  </a:cubicBezTo>
                  <a:cubicBezTo>
                    <a:pt x="29" y="82"/>
                    <a:pt x="28" y="82"/>
                    <a:pt x="28" y="81"/>
                  </a:cubicBezTo>
                  <a:cubicBezTo>
                    <a:pt x="27" y="81"/>
                    <a:pt x="27" y="80"/>
                    <a:pt x="27" y="79"/>
                  </a:cubicBezTo>
                  <a:cubicBezTo>
                    <a:pt x="27" y="79"/>
                    <a:pt x="26" y="79"/>
                    <a:pt x="26" y="78"/>
                  </a:cubicBezTo>
                  <a:cubicBezTo>
                    <a:pt x="26" y="78"/>
                    <a:pt x="26" y="77"/>
                    <a:pt x="26" y="77"/>
                  </a:cubicBezTo>
                  <a:cubicBezTo>
                    <a:pt x="25" y="76"/>
                    <a:pt x="25" y="76"/>
                    <a:pt x="24" y="75"/>
                  </a:cubicBezTo>
                  <a:cubicBezTo>
                    <a:pt x="23" y="74"/>
                    <a:pt x="22" y="74"/>
                    <a:pt x="24" y="73"/>
                  </a:cubicBezTo>
                  <a:cubicBezTo>
                    <a:pt x="25" y="73"/>
                    <a:pt x="26" y="72"/>
                    <a:pt x="26" y="72"/>
                  </a:cubicBezTo>
                  <a:cubicBezTo>
                    <a:pt x="27" y="72"/>
                    <a:pt x="27" y="72"/>
                    <a:pt x="28" y="73"/>
                  </a:cubicBezTo>
                  <a:cubicBezTo>
                    <a:pt x="29" y="74"/>
                    <a:pt x="31" y="74"/>
                    <a:pt x="31" y="72"/>
                  </a:cubicBezTo>
                  <a:cubicBezTo>
                    <a:pt x="31" y="70"/>
                    <a:pt x="30" y="70"/>
                    <a:pt x="29" y="70"/>
                  </a:cubicBezTo>
                  <a:cubicBezTo>
                    <a:pt x="28" y="69"/>
                    <a:pt x="27" y="69"/>
                    <a:pt x="26" y="68"/>
                  </a:cubicBezTo>
                  <a:cubicBezTo>
                    <a:pt x="24" y="68"/>
                    <a:pt x="24" y="69"/>
                    <a:pt x="23" y="69"/>
                  </a:cubicBezTo>
                  <a:cubicBezTo>
                    <a:pt x="22" y="69"/>
                    <a:pt x="22" y="69"/>
                    <a:pt x="21" y="68"/>
                  </a:cubicBezTo>
                  <a:cubicBezTo>
                    <a:pt x="20" y="67"/>
                    <a:pt x="19" y="66"/>
                    <a:pt x="18" y="66"/>
                  </a:cubicBezTo>
                  <a:cubicBezTo>
                    <a:pt x="17" y="65"/>
                    <a:pt x="17" y="64"/>
                    <a:pt x="17" y="63"/>
                  </a:cubicBezTo>
                  <a:cubicBezTo>
                    <a:pt x="16" y="63"/>
                    <a:pt x="15" y="63"/>
                    <a:pt x="14" y="62"/>
                  </a:cubicBezTo>
                  <a:cubicBezTo>
                    <a:pt x="14" y="61"/>
                    <a:pt x="14" y="60"/>
                    <a:pt x="14" y="59"/>
                  </a:cubicBezTo>
                  <a:cubicBezTo>
                    <a:pt x="13" y="58"/>
                    <a:pt x="13" y="58"/>
                    <a:pt x="12" y="57"/>
                  </a:cubicBezTo>
                  <a:cubicBezTo>
                    <a:pt x="11" y="55"/>
                    <a:pt x="11" y="56"/>
                    <a:pt x="12" y="54"/>
                  </a:cubicBezTo>
                  <a:cubicBezTo>
                    <a:pt x="13" y="53"/>
                    <a:pt x="13" y="53"/>
                    <a:pt x="13" y="52"/>
                  </a:cubicBezTo>
                  <a:cubicBezTo>
                    <a:pt x="14" y="51"/>
                    <a:pt x="13" y="51"/>
                    <a:pt x="14" y="50"/>
                  </a:cubicBezTo>
                  <a:cubicBezTo>
                    <a:pt x="15" y="50"/>
                    <a:pt x="15" y="51"/>
                    <a:pt x="16" y="50"/>
                  </a:cubicBezTo>
                  <a:cubicBezTo>
                    <a:pt x="16" y="49"/>
                    <a:pt x="16" y="48"/>
                    <a:pt x="15" y="48"/>
                  </a:cubicBezTo>
                  <a:cubicBezTo>
                    <a:pt x="14" y="47"/>
                    <a:pt x="13" y="47"/>
                    <a:pt x="13" y="46"/>
                  </a:cubicBezTo>
                  <a:cubicBezTo>
                    <a:pt x="14" y="44"/>
                    <a:pt x="18" y="44"/>
                    <a:pt x="19" y="44"/>
                  </a:cubicBezTo>
                  <a:cubicBezTo>
                    <a:pt x="21" y="43"/>
                    <a:pt x="22" y="40"/>
                    <a:pt x="22" y="38"/>
                  </a:cubicBezTo>
                  <a:cubicBezTo>
                    <a:pt x="23" y="37"/>
                    <a:pt x="23" y="36"/>
                    <a:pt x="23" y="35"/>
                  </a:cubicBezTo>
                  <a:cubicBezTo>
                    <a:pt x="24" y="33"/>
                    <a:pt x="24" y="34"/>
                    <a:pt x="26" y="33"/>
                  </a:cubicBezTo>
                  <a:cubicBezTo>
                    <a:pt x="28" y="32"/>
                    <a:pt x="28" y="30"/>
                    <a:pt x="28" y="28"/>
                  </a:cubicBezTo>
                  <a:cubicBezTo>
                    <a:pt x="28" y="27"/>
                    <a:pt x="27" y="26"/>
                    <a:pt x="27" y="26"/>
                  </a:cubicBezTo>
                  <a:cubicBezTo>
                    <a:pt x="26" y="25"/>
                    <a:pt x="27" y="24"/>
                    <a:pt x="27" y="23"/>
                  </a:cubicBezTo>
                  <a:cubicBezTo>
                    <a:pt x="29" y="23"/>
                    <a:pt x="31" y="23"/>
                    <a:pt x="32" y="23"/>
                  </a:cubicBezTo>
                  <a:cubicBezTo>
                    <a:pt x="34" y="22"/>
                    <a:pt x="35" y="21"/>
                    <a:pt x="36" y="22"/>
                  </a:cubicBezTo>
                  <a:cubicBezTo>
                    <a:pt x="37" y="22"/>
                    <a:pt x="38" y="23"/>
                    <a:pt x="39" y="22"/>
                  </a:cubicBezTo>
                  <a:cubicBezTo>
                    <a:pt x="39" y="22"/>
                    <a:pt x="40" y="22"/>
                    <a:pt x="40" y="22"/>
                  </a:cubicBezTo>
                  <a:cubicBezTo>
                    <a:pt x="41" y="21"/>
                    <a:pt x="42" y="21"/>
                    <a:pt x="43" y="21"/>
                  </a:cubicBezTo>
                  <a:cubicBezTo>
                    <a:pt x="43" y="19"/>
                    <a:pt x="43" y="19"/>
                    <a:pt x="45" y="17"/>
                  </a:cubicBezTo>
                  <a:cubicBezTo>
                    <a:pt x="46" y="16"/>
                    <a:pt x="47" y="16"/>
                    <a:pt x="49" y="15"/>
                  </a:cubicBezTo>
                  <a:cubicBezTo>
                    <a:pt x="51" y="15"/>
                    <a:pt x="53" y="16"/>
                    <a:pt x="55" y="16"/>
                  </a:cubicBezTo>
                  <a:cubicBezTo>
                    <a:pt x="57" y="16"/>
                    <a:pt x="58" y="15"/>
                    <a:pt x="60" y="15"/>
                  </a:cubicBezTo>
                  <a:cubicBezTo>
                    <a:pt x="60" y="10"/>
                    <a:pt x="65" y="11"/>
                    <a:pt x="68" y="11"/>
                  </a:cubicBezTo>
                  <a:cubicBezTo>
                    <a:pt x="70" y="11"/>
                    <a:pt x="71" y="10"/>
                    <a:pt x="73" y="9"/>
                  </a:cubicBezTo>
                  <a:cubicBezTo>
                    <a:pt x="75" y="8"/>
                    <a:pt x="78" y="10"/>
                    <a:pt x="80" y="9"/>
                  </a:cubicBezTo>
                  <a:cubicBezTo>
                    <a:pt x="82" y="9"/>
                    <a:pt x="83" y="8"/>
                    <a:pt x="84" y="7"/>
                  </a:cubicBezTo>
                  <a:cubicBezTo>
                    <a:pt x="85" y="6"/>
                    <a:pt x="86" y="6"/>
                    <a:pt x="88" y="6"/>
                  </a:cubicBezTo>
                  <a:cubicBezTo>
                    <a:pt x="89" y="6"/>
                    <a:pt x="89" y="6"/>
                    <a:pt x="90" y="5"/>
                  </a:cubicBezTo>
                  <a:cubicBezTo>
                    <a:pt x="90" y="5"/>
                    <a:pt x="91" y="5"/>
                    <a:pt x="91" y="5"/>
                  </a:cubicBezTo>
                  <a:cubicBezTo>
                    <a:pt x="92" y="5"/>
                    <a:pt x="92" y="5"/>
                    <a:pt x="92" y="5"/>
                  </a:cubicBezTo>
                  <a:cubicBezTo>
                    <a:pt x="95" y="6"/>
                    <a:pt x="95" y="4"/>
                    <a:pt x="97" y="6"/>
                  </a:cubicBezTo>
                  <a:cubicBezTo>
                    <a:pt x="97" y="7"/>
                    <a:pt x="97" y="8"/>
                    <a:pt x="98" y="9"/>
                  </a:cubicBezTo>
                  <a:cubicBezTo>
                    <a:pt x="99" y="9"/>
                    <a:pt x="101" y="9"/>
                    <a:pt x="102" y="10"/>
                  </a:cubicBezTo>
                  <a:cubicBezTo>
                    <a:pt x="104" y="7"/>
                    <a:pt x="108" y="12"/>
                    <a:pt x="110" y="13"/>
                  </a:cubicBezTo>
                  <a:cubicBezTo>
                    <a:pt x="114" y="14"/>
                    <a:pt x="118" y="10"/>
                    <a:pt x="122" y="10"/>
                  </a:cubicBezTo>
                  <a:cubicBezTo>
                    <a:pt x="125" y="11"/>
                    <a:pt x="129" y="11"/>
                    <a:pt x="129" y="6"/>
                  </a:cubicBezTo>
                  <a:cubicBezTo>
                    <a:pt x="129" y="4"/>
                    <a:pt x="127" y="4"/>
                    <a:pt x="126" y="2"/>
                  </a:cubicBezTo>
                  <a:cubicBezTo>
                    <a:pt x="126" y="1"/>
                    <a:pt x="128" y="0"/>
                    <a:pt x="129" y="0"/>
                  </a:cubicBezTo>
                  <a:cubicBezTo>
                    <a:pt x="132" y="0"/>
                    <a:pt x="135" y="2"/>
                    <a:pt x="137" y="4"/>
                  </a:cubicBezTo>
                  <a:cubicBezTo>
                    <a:pt x="137" y="5"/>
                    <a:pt x="137" y="8"/>
                    <a:pt x="138" y="9"/>
                  </a:cubicBezTo>
                  <a:cubicBezTo>
                    <a:pt x="138" y="11"/>
                    <a:pt x="137" y="11"/>
                    <a:pt x="135" y="11"/>
                  </a:cubicBezTo>
                  <a:cubicBezTo>
                    <a:pt x="135" y="11"/>
                    <a:pt x="132" y="13"/>
                    <a:pt x="132" y="13"/>
                  </a:cubicBezTo>
                  <a:cubicBezTo>
                    <a:pt x="131" y="14"/>
                    <a:pt x="131" y="16"/>
                    <a:pt x="131" y="17"/>
                  </a:cubicBezTo>
                  <a:cubicBezTo>
                    <a:pt x="132" y="19"/>
                    <a:pt x="132" y="20"/>
                    <a:pt x="131" y="21"/>
                  </a:cubicBezTo>
                  <a:cubicBezTo>
                    <a:pt x="130" y="22"/>
                    <a:pt x="129" y="22"/>
                    <a:pt x="128" y="23"/>
                  </a:cubicBezTo>
                  <a:cubicBezTo>
                    <a:pt x="128" y="24"/>
                    <a:pt x="128" y="25"/>
                    <a:pt x="127" y="26"/>
                  </a:cubicBezTo>
                  <a:close/>
                  <a:moveTo>
                    <a:pt x="146" y="158"/>
                  </a:moveTo>
                  <a:cubicBezTo>
                    <a:pt x="144" y="159"/>
                    <a:pt x="144" y="159"/>
                    <a:pt x="144" y="159"/>
                  </a:cubicBezTo>
                  <a:cubicBezTo>
                    <a:pt x="144" y="159"/>
                    <a:pt x="144" y="159"/>
                    <a:pt x="144" y="159"/>
                  </a:cubicBezTo>
                  <a:cubicBezTo>
                    <a:pt x="143" y="160"/>
                    <a:pt x="143" y="160"/>
                    <a:pt x="143" y="160"/>
                  </a:cubicBezTo>
                  <a:cubicBezTo>
                    <a:pt x="143" y="160"/>
                    <a:pt x="143" y="160"/>
                    <a:pt x="143" y="160"/>
                  </a:cubicBezTo>
                  <a:cubicBezTo>
                    <a:pt x="144" y="160"/>
                    <a:pt x="145" y="159"/>
                    <a:pt x="146" y="159"/>
                  </a:cubicBezTo>
                  <a:cubicBezTo>
                    <a:pt x="146" y="159"/>
                    <a:pt x="146" y="159"/>
                    <a:pt x="146" y="159"/>
                  </a:cubicBezTo>
                  <a:lnTo>
                    <a:pt x="146" y="158"/>
                  </a:lnTo>
                  <a:close/>
                  <a:moveTo>
                    <a:pt x="157" y="138"/>
                  </a:moveTo>
                  <a:cubicBezTo>
                    <a:pt x="155" y="138"/>
                    <a:pt x="155" y="138"/>
                    <a:pt x="155" y="138"/>
                  </a:cubicBezTo>
                  <a:cubicBezTo>
                    <a:pt x="155" y="138"/>
                    <a:pt x="155" y="139"/>
                    <a:pt x="155" y="139"/>
                  </a:cubicBezTo>
                  <a:cubicBezTo>
                    <a:pt x="156" y="139"/>
                    <a:pt x="156" y="139"/>
                    <a:pt x="157" y="139"/>
                  </a:cubicBezTo>
                  <a:lnTo>
                    <a:pt x="157" y="138"/>
                  </a:lnTo>
                  <a:close/>
                  <a:moveTo>
                    <a:pt x="158" y="137"/>
                  </a:moveTo>
                  <a:cubicBezTo>
                    <a:pt x="158" y="137"/>
                    <a:pt x="158" y="138"/>
                    <a:pt x="159" y="138"/>
                  </a:cubicBezTo>
                  <a:cubicBezTo>
                    <a:pt x="159" y="137"/>
                    <a:pt x="159" y="137"/>
                    <a:pt x="159" y="137"/>
                  </a:cubicBezTo>
                  <a:lnTo>
                    <a:pt x="158" y="137"/>
                  </a:lnTo>
                  <a:close/>
                  <a:moveTo>
                    <a:pt x="122" y="135"/>
                  </a:moveTo>
                  <a:cubicBezTo>
                    <a:pt x="121" y="136"/>
                    <a:pt x="121" y="136"/>
                    <a:pt x="121" y="136"/>
                  </a:cubicBezTo>
                  <a:cubicBezTo>
                    <a:pt x="121" y="136"/>
                    <a:pt x="121" y="136"/>
                    <a:pt x="121" y="136"/>
                  </a:cubicBezTo>
                  <a:cubicBezTo>
                    <a:pt x="122" y="136"/>
                    <a:pt x="122" y="136"/>
                    <a:pt x="122" y="136"/>
                  </a:cubicBezTo>
                  <a:cubicBezTo>
                    <a:pt x="123" y="136"/>
                    <a:pt x="123" y="136"/>
                    <a:pt x="123" y="136"/>
                  </a:cubicBezTo>
                  <a:cubicBezTo>
                    <a:pt x="123" y="136"/>
                    <a:pt x="123" y="136"/>
                    <a:pt x="123" y="136"/>
                  </a:cubicBezTo>
                  <a:cubicBezTo>
                    <a:pt x="123" y="136"/>
                    <a:pt x="123" y="136"/>
                    <a:pt x="123" y="136"/>
                  </a:cubicBezTo>
                  <a:lnTo>
                    <a:pt x="122" y="135"/>
                  </a:lnTo>
                  <a:close/>
                  <a:moveTo>
                    <a:pt x="149" y="130"/>
                  </a:moveTo>
                  <a:cubicBezTo>
                    <a:pt x="148" y="129"/>
                    <a:pt x="148" y="129"/>
                    <a:pt x="148" y="129"/>
                  </a:cubicBezTo>
                  <a:cubicBezTo>
                    <a:pt x="147" y="130"/>
                    <a:pt x="147" y="130"/>
                    <a:pt x="147" y="130"/>
                  </a:cubicBezTo>
                  <a:cubicBezTo>
                    <a:pt x="147" y="130"/>
                    <a:pt x="147" y="130"/>
                    <a:pt x="147" y="130"/>
                  </a:cubicBezTo>
                  <a:cubicBezTo>
                    <a:pt x="148" y="131"/>
                    <a:pt x="148" y="131"/>
                    <a:pt x="148" y="131"/>
                  </a:cubicBezTo>
                  <a:cubicBezTo>
                    <a:pt x="148" y="131"/>
                    <a:pt x="148" y="131"/>
                    <a:pt x="148" y="131"/>
                  </a:cubicBezTo>
                  <a:lnTo>
                    <a:pt x="149" y="130"/>
                  </a:lnTo>
                  <a:close/>
                  <a:moveTo>
                    <a:pt x="106" y="130"/>
                  </a:moveTo>
                  <a:cubicBezTo>
                    <a:pt x="104" y="129"/>
                    <a:pt x="104" y="129"/>
                    <a:pt x="104" y="129"/>
                  </a:cubicBezTo>
                  <a:cubicBezTo>
                    <a:pt x="104" y="129"/>
                    <a:pt x="104" y="129"/>
                    <a:pt x="104" y="129"/>
                  </a:cubicBezTo>
                  <a:cubicBezTo>
                    <a:pt x="104" y="130"/>
                    <a:pt x="105" y="130"/>
                    <a:pt x="105" y="131"/>
                  </a:cubicBezTo>
                  <a:cubicBezTo>
                    <a:pt x="106" y="131"/>
                    <a:pt x="106" y="131"/>
                    <a:pt x="106" y="131"/>
                  </a:cubicBezTo>
                  <a:lnTo>
                    <a:pt x="106" y="130"/>
                  </a:lnTo>
                  <a:close/>
                  <a:moveTo>
                    <a:pt x="110" y="128"/>
                  </a:moveTo>
                  <a:cubicBezTo>
                    <a:pt x="110" y="128"/>
                    <a:pt x="110" y="128"/>
                    <a:pt x="110" y="128"/>
                  </a:cubicBezTo>
                  <a:cubicBezTo>
                    <a:pt x="110" y="128"/>
                    <a:pt x="110" y="128"/>
                    <a:pt x="110" y="128"/>
                  </a:cubicBezTo>
                  <a:cubicBezTo>
                    <a:pt x="109" y="128"/>
                    <a:pt x="109" y="128"/>
                    <a:pt x="109" y="128"/>
                  </a:cubicBezTo>
                  <a:cubicBezTo>
                    <a:pt x="108" y="130"/>
                    <a:pt x="108" y="130"/>
                    <a:pt x="108" y="130"/>
                  </a:cubicBezTo>
                  <a:cubicBezTo>
                    <a:pt x="109" y="130"/>
                    <a:pt x="109" y="130"/>
                    <a:pt x="109" y="130"/>
                  </a:cubicBezTo>
                  <a:cubicBezTo>
                    <a:pt x="109" y="129"/>
                    <a:pt x="109" y="129"/>
                    <a:pt x="109" y="129"/>
                  </a:cubicBezTo>
                  <a:lnTo>
                    <a:pt x="110" y="128"/>
                  </a:lnTo>
                  <a:close/>
                  <a:moveTo>
                    <a:pt x="101" y="126"/>
                  </a:moveTo>
                  <a:cubicBezTo>
                    <a:pt x="100" y="126"/>
                    <a:pt x="100" y="126"/>
                    <a:pt x="100" y="126"/>
                  </a:cubicBezTo>
                  <a:cubicBezTo>
                    <a:pt x="99" y="126"/>
                    <a:pt x="99" y="126"/>
                    <a:pt x="99" y="126"/>
                  </a:cubicBezTo>
                  <a:cubicBezTo>
                    <a:pt x="100" y="127"/>
                    <a:pt x="100" y="127"/>
                    <a:pt x="100" y="127"/>
                  </a:cubicBezTo>
                  <a:cubicBezTo>
                    <a:pt x="100" y="127"/>
                    <a:pt x="100" y="127"/>
                    <a:pt x="100" y="127"/>
                  </a:cubicBezTo>
                  <a:lnTo>
                    <a:pt x="101" y="126"/>
                  </a:lnTo>
                  <a:close/>
                  <a:moveTo>
                    <a:pt x="99" y="125"/>
                  </a:moveTo>
                  <a:cubicBezTo>
                    <a:pt x="98" y="125"/>
                    <a:pt x="98" y="125"/>
                    <a:pt x="98" y="125"/>
                  </a:cubicBezTo>
                  <a:cubicBezTo>
                    <a:pt x="98" y="126"/>
                    <a:pt x="98" y="126"/>
                    <a:pt x="98" y="126"/>
                  </a:cubicBezTo>
                  <a:cubicBezTo>
                    <a:pt x="99" y="126"/>
                    <a:pt x="99" y="126"/>
                    <a:pt x="99" y="126"/>
                  </a:cubicBezTo>
                  <a:cubicBezTo>
                    <a:pt x="99" y="125"/>
                    <a:pt x="99" y="125"/>
                    <a:pt x="99" y="125"/>
                  </a:cubicBezTo>
                  <a:cubicBezTo>
                    <a:pt x="99" y="125"/>
                    <a:pt x="99" y="125"/>
                    <a:pt x="99" y="125"/>
                  </a:cubicBezTo>
                  <a:close/>
                  <a:moveTo>
                    <a:pt x="116" y="125"/>
                  </a:moveTo>
                  <a:cubicBezTo>
                    <a:pt x="116" y="124"/>
                    <a:pt x="116" y="124"/>
                    <a:pt x="116" y="124"/>
                  </a:cubicBezTo>
                  <a:cubicBezTo>
                    <a:pt x="115" y="125"/>
                    <a:pt x="115" y="125"/>
                    <a:pt x="115" y="125"/>
                  </a:cubicBezTo>
                  <a:cubicBezTo>
                    <a:pt x="116" y="125"/>
                    <a:pt x="116" y="125"/>
                    <a:pt x="116" y="125"/>
                  </a:cubicBezTo>
                  <a:close/>
                  <a:moveTo>
                    <a:pt x="120" y="123"/>
                  </a:moveTo>
                  <a:cubicBezTo>
                    <a:pt x="119" y="123"/>
                    <a:pt x="119" y="123"/>
                    <a:pt x="119" y="123"/>
                  </a:cubicBezTo>
                  <a:cubicBezTo>
                    <a:pt x="118" y="124"/>
                    <a:pt x="118" y="124"/>
                    <a:pt x="118" y="124"/>
                  </a:cubicBezTo>
                  <a:cubicBezTo>
                    <a:pt x="120" y="124"/>
                    <a:pt x="120" y="124"/>
                    <a:pt x="120" y="124"/>
                  </a:cubicBezTo>
                  <a:lnTo>
                    <a:pt x="120" y="123"/>
                  </a:lnTo>
                  <a:close/>
                  <a:moveTo>
                    <a:pt x="147" y="121"/>
                  </a:moveTo>
                  <a:cubicBezTo>
                    <a:pt x="147" y="121"/>
                    <a:pt x="147" y="121"/>
                    <a:pt x="147" y="121"/>
                  </a:cubicBezTo>
                  <a:cubicBezTo>
                    <a:pt x="147" y="122"/>
                    <a:pt x="147" y="122"/>
                    <a:pt x="147" y="122"/>
                  </a:cubicBezTo>
                  <a:cubicBezTo>
                    <a:pt x="148" y="122"/>
                    <a:pt x="148" y="122"/>
                    <a:pt x="148" y="122"/>
                  </a:cubicBezTo>
                  <a:cubicBezTo>
                    <a:pt x="148" y="121"/>
                    <a:pt x="148" y="121"/>
                    <a:pt x="148" y="121"/>
                  </a:cubicBezTo>
                  <a:lnTo>
                    <a:pt x="147" y="121"/>
                  </a:lnTo>
                  <a:close/>
                  <a:moveTo>
                    <a:pt x="108" y="121"/>
                  </a:moveTo>
                  <a:cubicBezTo>
                    <a:pt x="108" y="120"/>
                    <a:pt x="108" y="120"/>
                    <a:pt x="108" y="120"/>
                  </a:cubicBezTo>
                  <a:cubicBezTo>
                    <a:pt x="108" y="120"/>
                    <a:pt x="108" y="120"/>
                    <a:pt x="108" y="120"/>
                  </a:cubicBezTo>
                  <a:cubicBezTo>
                    <a:pt x="107" y="121"/>
                    <a:pt x="107" y="121"/>
                    <a:pt x="107" y="121"/>
                  </a:cubicBezTo>
                  <a:cubicBezTo>
                    <a:pt x="108" y="122"/>
                    <a:pt x="108" y="122"/>
                    <a:pt x="108" y="122"/>
                  </a:cubicBezTo>
                  <a:cubicBezTo>
                    <a:pt x="108" y="122"/>
                    <a:pt x="108" y="122"/>
                    <a:pt x="108" y="122"/>
                  </a:cubicBezTo>
                  <a:lnTo>
                    <a:pt x="108" y="121"/>
                  </a:lnTo>
                  <a:close/>
                  <a:moveTo>
                    <a:pt x="100" y="120"/>
                  </a:moveTo>
                  <a:cubicBezTo>
                    <a:pt x="101" y="121"/>
                    <a:pt x="101" y="121"/>
                    <a:pt x="101" y="121"/>
                  </a:cubicBezTo>
                  <a:cubicBezTo>
                    <a:pt x="101" y="122"/>
                    <a:pt x="101" y="122"/>
                    <a:pt x="101" y="123"/>
                  </a:cubicBezTo>
                  <a:cubicBezTo>
                    <a:pt x="103" y="122"/>
                    <a:pt x="102" y="121"/>
                    <a:pt x="101" y="120"/>
                  </a:cubicBezTo>
                  <a:cubicBezTo>
                    <a:pt x="101" y="120"/>
                    <a:pt x="101" y="120"/>
                    <a:pt x="101" y="120"/>
                  </a:cubicBezTo>
                  <a:cubicBezTo>
                    <a:pt x="100" y="120"/>
                    <a:pt x="100" y="120"/>
                    <a:pt x="100" y="120"/>
                  </a:cubicBezTo>
                  <a:close/>
                  <a:moveTo>
                    <a:pt x="146" y="118"/>
                  </a:moveTo>
                  <a:cubicBezTo>
                    <a:pt x="146" y="119"/>
                    <a:pt x="146" y="119"/>
                    <a:pt x="146" y="119"/>
                  </a:cubicBezTo>
                  <a:cubicBezTo>
                    <a:pt x="147" y="119"/>
                    <a:pt x="147" y="119"/>
                    <a:pt x="147" y="119"/>
                  </a:cubicBezTo>
                  <a:cubicBezTo>
                    <a:pt x="146" y="118"/>
                    <a:pt x="146" y="118"/>
                    <a:pt x="146" y="118"/>
                  </a:cubicBezTo>
                  <a:close/>
                  <a:moveTo>
                    <a:pt x="123" y="117"/>
                  </a:moveTo>
                  <a:cubicBezTo>
                    <a:pt x="121" y="118"/>
                    <a:pt x="121" y="118"/>
                    <a:pt x="121" y="118"/>
                  </a:cubicBezTo>
                  <a:cubicBezTo>
                    <a:pt x="122" y="118"/>
                    <a:pt x="122" y="118"/>
                    <a:pt x="122" y="118"/>
                  </a:cubicBezTo>
                  <a:cubicBezTo>
                    <a:pt x="123" y="118"/>
                    <a:pt x="123" y="118"/>
                    <a:pt x="123" y="118"/>
                  </a:cubicBezTo>
                  <a:cubicBezTo>
                    <a:pt x="122" y="118"/>
                    <a:pt x="122" y="118"/>
                    <a:pt x="122" y="118"/>
                  </a:cubicBezTo>
                  <a:lnTo>
                    <a:pt x="123" y="117"/>
                  </a:lnTo>
                  <a:close/>
                  <a:moveTo>
                    <a:pt x="141" y="115"/>
                  </a:moveTo>
                  <a:cubicBezTo>
                    <a:pt x="140" y="116"/>
                    <a:pt x="140" y="116"/>
                    <a:pt x="140" y="116"/>
                  </a:cubicBezTo>
                  <a:cubicBezTo>
                    <a:pt x="140" y="116"/>
                    <a:pt x="140" y="116"/>
                    <a:pt x="140" y="116"/>
                  </a:cubicBezTo>
                  <a:cubicBezTo>
                    <a:pt x="141" y="117"/>
                    <a:pt x="141" y="117"/>
                    <a:pt x="141" y="117"/>
                  </a:cubicBezTo>
                  <a:cubicBezTo>
                    <a:pt x="141" y="117"/>
                    <a:pt x="141" y="117"/>
                    <a:pt x="141" y="117"/>
                  </a:cubicBezTo>
                  <a:cubicBezTo>
                    <a:pt x="142" y="117"/>
                    <a:pt x="142" y="117"/>
                    <a:pt x="142" y="117"/>
                  </a:cubicBezTo>
                  <a:cubicBezTo>
                    <a:pt x="141" y="118"/>
                    <a:pt x="141" y="118"/>
                    <a:pt x="141" y="118"/>
                  </a:cubicBezTo>
                  <a:cubicBezTo>
                    <a:pt x="142" y="118"/>
                    <a:pt x="142" y="118"/>
                    <a:pt x="142" y="118"/>
                  </a:cubicBezTo>
                  <a:cubicBezTo>
                    <a:pt x="142" y="117"/>
                    <a:pt x="142" y="117"/>
                    <a:pt x="142" y="117"/>
                  </a:cubicBezTo>
                  <a:cubicBezTo>
                    <a:pt x="142" y="116"/>
                    <a:pt x="142" y="116"/>
                    <a:pt x="142" y="116"/>
                  </a:cubicBezTo>
                  <a:cubicBezTo>
                    <a:pt x="141" y="116"/>
                    <a:pt x="141" y="116"/>
                    <a:pt x="141" y="116"/>
                  </a:cubicBezTo>
                  <a:cubicBezTo>
                    <a:pt x="142" y="116"/>
                    <a:pt x="142" y="116"/>
                    <a:pt x="142" y="116"/>
                  </a:cubicBezTo>
                  <a:cubicBezTo>
                    <a:pt x="141" y="115"/>
                    <a:pt x="141" y="115"/>
                    <a:pt x="141" y="115"/>
                  </a:cubicBezTo>
                  <a:close/>
                  <a:moveTo>
                    <a:pt x="96" y="116"/>
                  </a:moveTo>
                  <a:cubicBezTo>
                    <a:pt x="96" y="117"/>
                    <a:pt x="96" y="117"/>
                    <a:pt x="96" y="117"/>
                  </a:cubicBezTo>
                  <a:cubicBezTo>
                    <a:pt x="96" y="118"/>
                    <a:pt x="96" y="118"/>
                    <a:pt x="96" y="118"/>
                  </a:cubicBezTo>
                  <a:cubicBezTo>
                    <a:pt x="97" y="118"/>
                    <a:pt x="97" y="118"/>
                    <a:pt x="97" y="118"/>
                  </a:cubicBezTo>
                  <a:cubicBezTo>
                    <a:pt x="97" y="118"/>
                    <a:pt x="97" y="118"/>
                    <a:pt x="97" y="118"/>
                  </a:cubicBezTo>
                  <a:cubicBezTo>
                    <a:pt x="98" y="117"/>
                    <a:pt x="98" y="117"/>
                    <a:pt x="98" y="117"/>
                  </a:cubicBezTo>
                  <a:cubicBezTo>
                    <a:pt x="98" y="118"/>
                    <a:pt x="98" y="118"/>
                    <a:pt x="98" y="118"/>
                  </a:cubicBezTo>
                  <a:cubicBezTo>
                    <a:pt x="98" y="117"/>
                    <a:pt x="98" y="117"/>
                    <a:pt x="98" y="116"/>
                  </a:cubicBezTo>
                  <a:cubicBezTo>
                    <a:pt x="97" y="116"/>
                    <a:pt x="97" y="116"/>
                    <a:pt x="97" y="116"/>
                  </a:cubicBezTo>
                  <a:lnTo>
                    <a:pt x="96" y="116"/>
                  </a:lnTo>
                  <a:close/>
                  <a:moveTo>
                    <a:pt x="146" y="113"/>
                  </a:moveTo>
                  <a:cubicBezTo>
                    <a:pt x="146" y="113"/>
                    <a:pt x="146" y="113"/>
                    <a:pt x="146" y="113"/>
                  </a:cubicBezTo>
                  <a:cubicBezTo>
                    <a:pt x="146" y="113"/>
                    <a:pt x="146" y="113"/>
                    <a:pt x="146" y="113"/>
                  </a:cubicBezTo>
                  <a:cubicBezTo>
                    <a:pt x="146" y="113"/>
                    <a:pt x="146" y="113"/>
                    <a:pt x="146" y="113"/>
                  </a:cubicBezTo>
                  <a:close/>
                  <a:moveTo>
                    <a:pt x="139" y="113"/>
                  </a:moveTo>
                  <a:cubicBezTo>
                    <a:pt x="139" y="113"/>
                    <a:pt x="139" y="113"/>
                    <a:pt x="139" y="113"/>
                  </a:cubicBezTo>
                  <a:cubicBezTo>
                    <a:pt x="140" y="113"/>
                    <a:pt x="140" y="113"/>
                    <a:pt x="140" y="113"/>
                  </a:cubicBezTo>
                  <a:cubicBezTo>
                    <a:pt x="140" y="113"/>
                    <a:pt x="140" y="113"/>
                    <a:pt x="140" y="113"/>
                  </a:cubicBezTo>
                  <a:cubicBezTo>
                    <a:pt x="140" y="113"/>
                    <a:pt x="140" y="113"/>
                    <a:pt x="140" y="113"/>
                  </a:cubicBezTo>
                  <a:cubicBezTo>
                    <a:pt x="140" y="113"/>
                    <a:pt x="140" y="113"/>
                    <a:pt x="140" y="113"/>
                  </a:cubicBezTo>
                  <a:cubicBezTo>
                    <a:pt x="139" y="112"/>
                    <a:pt x="139" y="112"/>
                    <a:pt x="139" y="112"/>
                  </a:cubicBezTo>
                  <a:lnTo>
                    <a:pt x="139" y="113"/>
                  </a:lnTo>
                  <a:close/>
                  <a:moveTo>
                    <a:pt x="136" y="111"/>
                  </a:moveTo>
                  <a:cubicBezTo>
                    <a:pt x="136" y="112"/>
                    <a:pt x="136" y="112"/>
                    <a:pt x="135" y="113"/>
                  </a:cubicBezTo>
                  <a:cubicBezTo>
                    <a:pt x="136" y="113"/>
                    <a:pt x="136" y="113"/>
                    <a:pt x="136" y="113"/>
                  </a:cubicBezTo>
                  <a:cubicBezTo>
                    <a:pt x="136" y="114"/>
                    <a:pt x="136" y="114"/>
                    <a:pt x="136" y="114"/>
                  </a:cubicBezTo>
                  <a:cubicBezTo>
                    <a:pt x="136" y="113"/>
                    <a:pt x="136" y="113"/>
                    <a:pt x="136" y="113"/>
                  </a:cubicBezTo>
                  <a:cubicBezTo>
                    <a:pt x="136" y="112"/>
                    <a:pt x="136" y="112"/>
                    <a:pt x="136" y="112"/>
                  </a:cubicBezTo>
                  <a:cubicBezTo>
                    <a:pt x="136" y="112"/>
                    <a:pt x="136" y="112"/>
                    <a:pt x="136" y="112"/>
                  </a:cubicBezTo>
                  <a:cubicBezTo>
                    <a:pt x="137" y="112"/>
                    <a:pt x="137" y="112"/>
                    <a:pt x="137" y="112"/>
                  </a:cubicBezTo>
                  <a:cubicBezTo>
                    <a:pt x="137" y="111"/>
                    <a:pt x="137" y="111"/>
                    <a:pt x="137" y="111"/>
                  </a:cubicBezTo>
                  <a:cubicBezTo>
                    <a:pt x="136" y="111"/>
                    <a:pt x="136" y="111"/>
                    <a:pt x="136" y="111"/>
                  </a:cubicBezTo>
                  <a:close/>
                  <a:moveTo>
                    <a:pt x="139" y="110"/>
                  </a:moveTo>
                  <a:cubicBezTo>
                    <a:pt x="139" y="111"/>
                    <a:pt x="139" y="111"/>
                    <a:pt x="139" y="111"/>
                  </a:cubicBezTo>
                  <a:cubicBezTo>
                    <a:pt x="140" y="111"/>
                    <a:pt x="140" y="111"/>
                    <a:pt x="140" y="111"/>
                  </a:cubicBezTo>
                  <a:cubicBezTo>
                    <a:pt x="139" y="110"/>
                    <a:pt x="139" y="110"/>
                    <a:pt x="139" y="110"/>
                  </a:cubicBezTo>
                  <a:close/>
                  <a:moveTo>
                    <a:pt x="143" y="109"/>
                  </a:moveTo>
                  <a:cubicBezTo>
                    <a:pt x="144" y="109"/>
                    <a:pt x="144" y="109"/>
                    <a:pt x="144" y="109"/>
                  </a:cubicBezTo>
                  <a:cubicBezTo>
                    <a:pt x="144" y="108"/>
                    <a:pt x="144" y="108"/>
                    <a:pt x="144" y="108"/>
                  </a:cubicBezTo>
                  <a:cubicBezTo>
                    <a:pt x="143" y="108"/>
                    <a:pt x="143" y="108"/>
                    <a:pt x="143" y="108"/>
                  </a:cubicBezTo>
                  <a:lnTo>
                    <a:pt x="143" y="109"/>
                  </a:lnTo>
                  <a:close/>
                  <a:moveTo>
                    <a:pt x="134" y="106"/>
                  </a:moveTo>
                  <a:cubicBezTo>
                    <a:pt x="133" y="106"/>
                    <a:pt x="133" y="106"/>
                    <a:pt x="133" y="106"/>
                  </a:cubicBezTo>
                  <a:cubicBezTo>
                    <a:pt x="134" y="106"/>
                    <a:pt x="134" y="106"/>
                    <a:pt x="134" y="106"/>
                  </a:cubicBezTo>
                  <a:cubicBezTo>
                    <a:pt x="134" y="106"/>
                    <a:pt x="134" y="106"/>
                    <a:pt x="134" y="106"/>
                  </a:cubicBezTo>
                  <a:close/>
                  <a:moveTo>
                    <a:pt x="102" y="106"/>
                  </a:moveTo>
                  <a:cubicBezTo>
                    <a:pt x="101" y="105"/>
                    <a:pt x="101" y="105"/>
                    <a:pt x="101" y="105"/>
                  </a:cubicBezTo>
                  <a:cubicBezTo>
                    <a:pt x="100" y="106"/>
                    <a:pt x="100" y="106"/>
                    <a:pt x="100" y="106"/>
                  </a:cubicBezTo>
                  <a:cubicBezTo>
                    <a:pt x="101" y="106"/>
                    <a:pt x="101" y="106"/>
                    <a:pt x="101" y="106"/>
                  </a:cubicBezTo>
                  <a:cubicBezTo>
                    <a:pt x="102" y="106"/>
                    <a:pt x="102" y="106"/>
                    <a:pt x="102" y="106"/>
                  </a:cubicBezTo>
                  <a:close/>
                  <a:moveTo>
                    <a:pt x="135" y="105"/>
                  </a:moveTo>
                  <a:cubicBezTo>
                    <a:pt x="135" y="104"/>
                    <a:pt x="135" y="104"/>
                    <a:pt x="135" y="104"/>
                  </a:cubicBezTo>
                  <a:cubicBezTo>
                    <a:pt x="135" y="105"/>
                    <a:pt x="135" y="105"/>
                    <a:pt x="135" y="105"/>
                  </a:cubicBezTo>
                  <a:cubicBezTo>
                    <a:pt x="135" y="106"/>
                    <a:pt x="135" y="106"/>
                    <a:pt x="135" y="106"/>
                  </a:cubicBezTo>
                  <a:cubicBezTo>
                    <a:pt x="135" y="106"/>
                    <a:pt x="135" y="106"/>
                    <a:pt x="135" y="106"/>
                  </a:cubicBezTo>
                  <a:cubicBezTo>
                    <a:pt x="134" y="106"/>
                    <a:pt x="134" y="106"/>
                    <a:pt x="134" y="106"/>
                  </a:cubicBezTo>
                  <a:cubicBezTo>
                    <a:pt x="134" y="106"/>
                    <a:pt x="134" y="106"/>
                    <a:pt x="134" y="106"/>
                  </a:cubicBezTo>
                  <a:cubicBezTo>
                    <a:pt x="135" y="107"/>
                    <a:pt x="135" y="107"/>
                    <a:pt x="135" y="107"/>
                  </a:cubicBezTo>
                  <a:cubicBezTo>
                    <a:pt x="135" y="107"/>
                    <a:pt x="135" y="107"/>
                    <a:pt x="135" y="107"/>
                  </a:cubicBezTo>
                  <a:cubicBezTo>
                    <a:pt x="135" y="106"/>
                    <a:pt x="135" y="106"/>
                    <a:pt x="135" y="106"/>
                  </a:cubicBezTo>
                  <a:cubicBezTo>
                    <a:pt x="135" y="106"/>
                    <a:pt x="135" y="106"/>
                    <a:pt x="135" y="106"/>
                  </a:cubicBezTo>
                  <a:lnTo>
                    <a:pt x="135" y="105"/>
                  </a:lnTo>
                  <a:close/>
                  <a:moveTo>
                    <a:pt x="150" y="156"/>
                  </a:moveTo>
                  <a:cubicBezTo>
                    <a:pt x="150" y="156"/>
                    <a:pt x="150" y="156"/>
                    <a:pt x="150" y="156"/>
                  </a:cubicBezTo>
                  <a:cubicBezTo>
                    <a:pt x="150" y="155"/>
                    <a:pt x="149" y="154"/>
                    <a:pt x="149" y="154"/>
                  </a:cubicBezTo>
                  <a:cubicBezTo>
                    <a:pt x="148" y="153"/>
                    <a:pt x="149" y="152"/>
                    <a:pt x="150" y="151"/>
                  </a:cubicBezTo>
                  <a:cubicBezTo>
                    <a:pt x="149" y="150"/>
                    <a:pt x="149" y="150"/>
                    <a:pt x="149" y="150"/>
                  </a:cubicBezTo>
                  <a:cubicBezTo>
                    <a:pt x="150" y="149"/>
                    <a:pt x="150" y="149"/>
                    <a:pt x="150" y="149"/>
                  </a:cubicBezTo>
                  <a:cubicBezTo>
                    <a:pt x="150" y="149"/>
                    <a:pt x="150" y="149"/>
                    <a:pt x="150" y="149"/>
                  </a:cubicBezTo>
                  <a:cubicBezTo>
                    <a:pt x="149" y="149"/>
                    <a:pt x="149" y="149"/>
                    <a:pt x="149" y="149"/>
                  </a:cubicBezTo>
                  <a:cubicBezTo>
                    <a:pt x="149" y="149"/>
                    <a:pt x="149" y="149"/>
                    <a:pt x="148" y="149"/>
                  </a:cubicBezTo>
                  <a:cubicBezTo>
                    <a:pt x="149" y="150"/>
                    <a:pt x="149" y="151"/>
                    <a:pt x="148" y="151"/>
                  </a:cubicBezTo>
                  <a:cubicBezTo>
                    <a:pt x="148" y="152"/>
                    <a:pt x="148" y="152"/>
                    <a:pt x="148" y="152"/>
                  </a:cubicBezTo>
                  <a:cubicBezTo>
                    <a:pt x="148" y="153"/>
                    <a:pt x="148" y="153"/>
                    <a:pt x="148" y="153"/>
                  </a:cubicBezTo>
                  <a:cubicBezTo>
                    <a:pt x="147" y="154"/>
                    <a:pt x="147" y="154"/>
                    <a:pt x="147" y="154"/>
                  </a:cubicBezTo>
                  <a:cubicBezTo>
                    <a:pt x="147" y="154"/>
                    <a:pt x="147" y="154"/>
                    <a:pt x="147" y="154"/>
                  </a:cubicBezTo>
                  <a:cubicBezTo>
                    <a:pt x="148" y="155"/>
                    <a:pt x="148" y="156"/>
                    <a:pt x="148" y="157"/>
                  </a:cubicBezTo>
                  <a:cubicBezTo>
                    <a:pt x="147" y="158"/>
                    <a:pt x="147" y="158"/>
                    <a:pt x="147" y="158"/>
                  </a:cubicBezTo>
                  <a:cubicBezTo>
                    <a:pt x="148" y="158"/>
                    <a:pt x="148" y="158"/>
                    <a:pt x="148" y="158"/>
                  </a:cubicBezTo>
                  <a:cubicBezTo>
                    <a:pt x="149" y="159"/>
                    <a:pt x="149" y="159"/>
                    <a:pt x="149" y="159"/>
                  </a:cubicBezTo>
                  <a:cubicBezTo>
                    <a:pt x="149" y="158"/>
                    <a:pt x="149" y="158"/>
                    <a:pt x="149" y="158"/>
                  </a:cubicBezTo>
                  <a:cubicBezTo>
                    <a:pt x="150" y="157"/>
                    <a:pt x="150" y="157"/>
                    <a:pt x="150" y="157"/>
                  </a:cubicBezTo>
                  <a:cubicBezTo>
                    <a:pt x="150" y="157"/>
                    <a:pt x="150" y="157"/>
                    <a:pt x="150" y="157"/>
                  </a:cubicBezTo>
                  <a:lnTo>
                    <a:pt x="150" y="156"/>
                  </a:lnTo>
                  <a:close/>
                  <a:moveTo>
                    <a:pt x="166" y="139"/>
                  </a:moveTo>
                  <a:cubicBezTo>
                    <a:pt x="167" y="139"/>
                    <a:pt x="167" y="139"/>
                    <a:pt x="167" y="139"/>
                  </a:cubicBezTo>
                  <a:cubicBezTo>
                    <a:pt x="167" y="138"/>
                    <a:pt x="167" y="138"/>
                    <a:pt x="167" y="138"/>
                  </a:cubicBezTo>
                  <a:cubicBezTo>
                    <a:pt x="167" y="138"/>
                    <a:pt x="167" y="138"/>
                    <a:pt x="167" y="138"/>
                  </a:cubicBezTo>
                  <a:cubicBezTo>
                    <a:pt x="167" y="137"/>
                    <a:pt x="167" y="137"/>
                    <a:pt x="167" y="137"/>
                  </a:cubicBezTo>
                  <a:cubicBezTo>
                    <a:pt x="168" y="136"/>
                    <a:pt x="168" y="136"/>
                    <a:pt x="168" y="136"/>
                  </a:cubicBezTo>
                  <a:cubicBezTo>
                    <a:pt x="168" y="135"/>
                    <a:pt x="168" y="135"/>
                    <a:pt x="168" y="135"/>
                  </a:cubicBezTo>
                  <a:cubicBezTo>
                    <a:pt x="169" y="134"/>
                    <a:pt x="169" y="134"/>
                    <a:pt x="169" y="134"/>
                  </a:cubicBezTo>
                  <a:cubicBezTo>
                    <a:pt x="168" y="133"/>
                    <a:pt x="168" y="133"/>
                    <a:pt x="168" y="133"/>
                  </a:cubicBezTo>
                  <a:cubicBezTo>
                    <a:pt x="169" y="133"/>
                    <a:pt x="169" y="133"/>
                    <a:pt x="169" y="133"/>
                  </a:cubicBezTo>
                  <a:cubicBezTo>
                    <a:pt x="168" y="132"/>
                    <a:pt x="168" y="132"/>
                    <a:pt x="168" y="132"/>
                  </a:cubicBezTo>
                  <a:cubicBezTo>
                    <a:pt x="167" y="133"/>
                    <a:pt x="167" y="133"/>
                    <a:pt x="167" y="133"/>
                  </a:cubicBezTo>
                  <a:cubicBezTo>
                    <a:pt x="166" y="133"/>
                    <a:pt x="164" y="135"/>
                    <a:pt x="162" y="136"/>
                  </a:cubicBezTo>
                  <a:cubicBezTo>
                    <a:pt x="161" y="137"/>
                    <a:pt x="161" y="137"/>
                    <a:pt x="161" y="137"/>
                  </a:cubicBezTo>
                  <a:cubicBezTo>
                    <a:pt x="160" y="137"/>
                    <a:pt x="160" y="138"/>
                    <a:pt x="160" y="139"/>
                  </a:cubicBezTo>
                  <a:cubicBezTo>
                    <a:pt x="158" y="140"/>
                    <a:pt x="158" y="140"/>
                    <a:pt x="158" y="140"/>
                  </a:cubicBezTo>
                  <a:cubicBezTo>
                    <a:pt x="159" y="141"/>
                    <a:pt x="159" y="141"/>
                    <a:pt x="159" y="141"/>
                  </a:cubicBezTo>
                  <a:cubicBezTo>
                    <a:pt x="159" y="141"/>
                    <a:pt x="159" y="141"/>
                    <a:pt x="159" y="141"/>
                  </a:cubicBezTo>
                  <a:cubicBezTo>
                    <a:pt x="160" y="142"/>
                    <a:pt x="160" y="144"/>
                    <a:pt x="159" y="145"/>
                  </a:cubicBezTo>
                  <a:cubicBezTo>
                    <a:pt x="159" y="146"/>
                    <a:pt x="159" y="146"/>
                    <a:pt x="159" y="146"/>
                  </a:cubicBezTo>
                  <a:cubicBezTo>
                    <a:pt x="161" y="148"/>
                    <a:pt x="163" y="143"/>
                    <a:pt x="164" y="142"/>
                  </a:cubicBezTo>
                  <a:cubicBezTo>
                    <a:pt x="165" y="142"/>
                    <a:pt x="165" y="142"/>
                    <a:pt x="165" y="142"/>
                  </a:cubicBezTo>
                  <a:cubicBezTo>
                    <a:pt x="166" y="142"/>
                    <a:pt x="166" y="142"/>
                    <a:pt x="166" y="142"/>
                  </a:cubicBezTo>
                  <a:cubicBezTo>
                    <a:pt x="166" y="142"/>
                    <a:pt x="166" y="142"/>
                    <a:pt x="166" y="142"/>
                  </a:cubicBezTo>
                  <a:cubicBezTo>
                    <a:pt x="166" y="141"/>
                    <a:pt x="166" y="141"/>
                    <a:pt x="166" y="141"/>
                  </a:cubicBezTo>
                  <a:cubicBezTo>
                    <a:pt x="165" y="141"/>
                    <a:pt x="165" y="141"/>
                    <a:pt x="165" y="141"/>
                  </a:cubicBezTo>
                  <a:lnTo>
                    <a:pt x="166" y="139"/>
                  </a:lnTo>
                  <a:close/>
                  <a:moveTo>
                    <a:pt x="114" y="133"/>
                  </a:moveTo>
                  <a:cubicBezTo>
                    <a:pt x="114" y="134"/>
                    <a:pt x="114" y="134"/>
                    <a:pt x="114" y="134"/>
                  </a:cubicBezTo>
                  <a:cubicBezTo>
                    <a:pt x="115" y="134"/>
                    <a:pt x="115" y="134"/>
                    <a:pt x="115" y="134"/>
                  </a:cubicBezTo>
                  <a:cubicBezTo>
                    <a:pt x="115" y="136"/>
                    <a:pt x="115" y="136"/>
                    <a:pt x="115" y="136"/>
                  </a:cubicBezTo>
                  <a:cubicBezTo>
                    <a:pt x="115" y="136"/>
                    <a:pt x="115" y="136"/>
                    <a:pt x="115" y="136"/>
                  </a:cubicBezTo>
                  <a:cubicBezTo>
                    <a:pt x="114" y="136"/>
                    <a:pt x="114" y="136"/>
                    <a:pt x="114" y="136"/>
                  </a:cubicBezTo>
                  <a:cubicBezTo>
                    <a:pt x="115" y="137"/>
                    <a:pt x="115" y="137"/>
                    <a:pt x="115" y="137"/>
                  </a:cubicBezTo>
                  <a:cubicBezTo>
                    <a:pt x="116" y="137"/>
                    <a:pt x="116" y="137"/>
                    <a:pt x="116" y="137"/>
                  </a:cubicBezTo>
                  <a:cubicBezTo>
                    <a:pt x="116" y="136"/>
                    <a:pt x="116" y="136"/>
                    <a:pt x="116" y="136"/>
                  </a:cubicBezTo>
                  <a:cubicBezTo>
                    <a:pt x="116" y="135"/>
                    <a:pt x="116" y="135"/>
                    <a:pt x="116" y="135"/>
                  </a:cubicBezTo>
                  <a:cubicBezTo>
                    <a:pt x="115" y="134"/>
                    <a:pt x="115" y="134"/>
                    <a:pt x="115" y="134"/>
                  </a:cubicBezTo>
                  <a:lnTo>
                    <a:pt x="114" y="133"/>
                  </a:lnTo>
                  <a:close/>
                  <a:moveTo>
                    <a:pt x="151" y="133"/>
                  </a:moveTo>
                  <a:cubicBezTo>
                    <a:pt x="151" y="134"/>
                    <a:pt x="151" y="134"/>
                    <a:pt x="151" y="134"/>
                  </a:cubicBezTo>
                  <a:cubicBezTo>
                    <a:pt x="151" y="134"/>
                    <a:pt x="151" y="134"/>
                    <a:pt x="151" y="134"/>
                  </a:cubicBezTo>
                  <a:cubicBezTo>
                    <a:pt x="151" y="134"/>
                    <a:pt x="151" y="134"/>
                    <a:pt x="151" y="134"/>
                  </a:cubicBezTo>
                  <a:cubicBezTo>
                    <a:pt x="152" y="135"/>
                    <a:pt x="152" y="135"/>
                    <a:pt x="152" y="135"/>
                  </a:cubicBezTo>
                  <a:cubicBezTo>
                    <a:pt x="153" y="135"/>
                    <a:pt x="153" y="135"/>
                    <a:pt x="153" y="135"/>
                  </a:cubicBezTo>
                  <a:cubicBezTo>
                    <a:pt x="153" y="134"/>
                    <a:pt x="153" y="134"/>
                    <a:pt x="153" y="134"/>
                  </a:cubicBezTo>
                  <a:cubicBezTo>
                    <a:pt x="152" y="134"/>
                    <a:pt x="152" y="134"/>
                    <a:pt x="152" y="134"/>
                  </a:cubicBezTo>
                  <a:cubicBezTo>
                    <a:pt x="152" y="133"/>
                    <a:pt x="152" y="133"/>
                    <a:pt x="152" y="133"/>
                  </a:cubicBezTo>
                  <a:cubicBezTo>
                    <a:pt x="152" y="133"/>
                    <a:pt x="152" y="133"/>
                    <a:pt x="152" y="133"/>
                  </a:cubicBezTo>
                  <a:cubicBezTo>
                    <a:pt x="151" y="133"/>
                    <a:pt x="151" y="133"/>
                    <a:pt x="151" y="133"/>
                  </a:cubicBezTo>
                  <a:close/>
                  <a:moveTo>
                    <a:pt x="131" y="130"/>
                  </a:moveTo>
                  <a:cubicBezTo>
                    <a:pt x="131" y="130"/>
                    <a:pt x="131" y="130"/>
                    <a:pt x="131" y="130"/>
                  </a:cubicBezTo>
                  <a:cubicBezTo>
                    <a:pt x="131" y="131"/>
                    <a:pt x="131" y="131"/>
                    <a:pt x="131" y="131"/>
                  </a:cubicBezTo>
                  <a:cubicBezTo>
                    <a:pt x="132" y="132"/>
                    <a:pt x="132" y="132"/>
                    <a:pt x="132" y="132"/>
                  </a:cubicBezTo>
                  <a:cubicBezTo>
                    <a:pt x="133" y="132"/>
                    <a:pt x="133" y="132"/>
                    <a:pt x="133" y="132"/>
                  </a:cubicBezTo>
                  <a:cubicBezTo>
                    <a:pt x="133" y="132"/>
                    <a:pt x="133" y="132"/>
                    <a:pt x="133" y="132"/>
                  </a:cubicBezTo>
                  <a:cubicBezTo>
                    <a:pt x="133" y="131"/>
                    <a:pt x="133" y="131"/>
                    <a:pt x="133" y="131"/>
                  </a:cubicBezTo>
                  <a:cubicBezTo>
                    <a:pt x="134" y="131"/>
                    <a:pt x="134" y="131"/>
                    <a:pt x="134" y="131"/>
                  </a:cubicBezTo>
                  <a:cubicBezTo>
                    <a:pt x="135" y="130"/>
                    <a:pt x="135" y="130"/>
                    <a:pt x="135" y="130"/>
                  </a:cubicBezTo>
                  <a:cubicBezTo>
                    <a:pt x="133" y="129"/>
                    <a:pt x="133" y="129"/>
                    <a:pt x="133" y="129"/>
                  </a:cubicBezTo>
                  <a:cubicBezTo>
                    <a:pt x="133" y="129"/>
                    <a:pt x="133" y="129"/>
                    <a:pt x="133" y="129"/>
                  </a:cubicBezTo>
                  <a:cubicBezTo>
                    <a:pt x="133" y="130"/>
                    <a:pt x="133" y="130"/>
                    <a:pt x="134" y="130"/>
                  </a:cubicBezTo>
                  <a:cubicBezTo>
                    <a:pt x="133" y="130"/>
                    <a:pt x="133" y="130"/>
                    <a:pt x="133" y="130"/>
                  </a:cubicBezTo>
                  <a:cubicBezTo>
                    <a:pt x="132" y="131"/>
                    <a:pt x="132" y="131"/>
                    <a:pt x="132" y="131"/>
                  </a:cubicBezTo>
                  <a:lnTo>
                    <a:pt x="131" y="130"/>
                  </a:lnTo>
                  <a:close/>
                  <a:moveTo>
                    <a:pt x="160" y="130"/>
                  </a:moveTo>
                  <a:cubicBezTo>
                    <a:pt x="160" y="130"/>
                    <a:pt x="160" y="130"/>
                    <a:pt x="160" y="130"/>
                  </a:cubicBezTo>
                  <a:cubicBezTo>
                    <a:pt x="161" y="130"/>
                    <a:pt x="161" y="130"/>
                    <a:pt x="161" y="130"/>
                  </a:cubicBezTo>
                  <a:cubicBezTo>
                    <a:pt x="161" y="131"/>
                    <a:pt x="161" y="131"/>
                    <a:pt x="161" y="131"/>
                  </a:cubicBezTo>
                  <a:cubicBezTo>
                    <a:pt x="162" y="131"/>
                    <a:pt x="162" y="131"/>
                    <a:pt x="162" y="131"/>
                  </a:cubicBezTo>
                  <a:cubicBezTo>
                    <a:pt x="161" y="129"/>
                    <a:pt x="161" y="129"/>
                    <a:pt x="161" y="129"/>
                  </a:cubicBezTo>
                  <a:cubicBezTo>
                    <a:pt x="161" y="129"/>
                    <a:pt x="161" y="129"/>
                    <a:pt x="161" y="129"/>
                  </a:cubicBezTo>
                  <a:cubicBezTo>
                    <a:pt x="160" y="129"/>
                    <a:pt x="160" y="129"/>
                    <a:pt x="160" y="129"/>
                  </a:cubicBezTo>
                  <a:cubicBezTo>
                    <a:pt x="161" y="128"/>
                    <a:pt x="161" y="128"/>
                    <a:pt x="161" y="128"/>
                  </a:cubicBezTo>
                  <a:cubicBezTo>
                    <a:pt x="161" y="128"/>
                    <a:pt x="161" y="128"/>
                    <a:pt x="161" y="128"/>
                  </a:cubicBezTo>
                  <a:cubicBezTo>
                    <a:pt x="160" y="128"/>
                    <a:pt x="160" y="128"/>
                    <a:pt x="160" y="128"/>
                  </a:cubicBezTo>
                  <a:cubicBezTo>
                    <a:pt x="159" y="130"/>
                    <a:pt x="159" y="130"/>
                    <a:pt x="159" y="130"/>
                  </a:cubicBezTo>
                  <a:lnTo>
                    <a:pt x="160" y="130"/>
                  </a:lnTo>
                  <a:close/>
                  <a:moveTo>
                    <a:pt x="97" y="129"/>
                  </a:moveTo>
                  <a:cubicBezTo>
                    <a:pt x="99" y="129"/>
                    <a:pt x="98" y="128"/>
                    <a:pt x="98" y="127"/>
                  </a:cubicBezTo>
                  <a:cubicBezTo>
                    <a:pt x="97" y="127"/>
                    <a:pt x="97" y="127"/>
                    <a:pt x="96" y="127"/>
                  </a:cubicBezTo>
                  <a:cubicBezTo>
                    <a:pt x="96" y="127"/>
                    <a:pt x="96" y="128"/>
                    <a:pt x="97" y="128"/>
                  </a:cubicBezTo>
                  <a:cubicBezTo>
                    <a:pt x="97" y="128"/>
                    <a:pt x="97" y="128"/>
                    <a:pt x="97" y="128"/>
                  </a:cubicBezTo>
                  <a:cubicBezTo>
                    <a:pt x="96" y="128"/>
                    <a:pt x="96" y="128"/>
                    <a:pt x="96" y="128"/>
                  </a:cubicBezTo>
                  <a:cubicBezTo>
                    <a:pt x="95" y="127"/>
                    <a:pt x="95" y="127"/>
                    <a:pt x="95" y="127"/>
                  </a:cubicBezTo>
                  <a:cubicBezTo>
                    <a:pt x="95" y="127"/>
                    <a:pt x="95" y="127"/>
                    <a:pt x="95" y="127"/>
                  </a:cubicBezTo>
                  <a:cubicBezTo>
                    <a:pt x="94" y="128"/>
                    <a:pt x="94" y="128"/>
                    <a:pt x="94" y="128"/>
                  </a:cubicBezTo>
                  <a:cubicBezTo>
                    <a:pt x="94" y="129"/>
                    <a:pt x="94" y="129"/>
                    <a:pt x="94" y="129"/>
                  </a:cubicBezTo>
                  <a:cubicBezTo>
                    <a:pt x="95" y="129"/>
                    <a:pt x="96" y="129"/>
                    <a:pt x="97" y="129"/>
                  </a:cubicBezTo>
                  <a:close/>
                  <a:moveTo>
                    <a:pt x="113" y="126"/>
                  </a:moveTo>
                  <a:cubicBezTo>
                    <a:pt x="112" y="126"/>
                    <a:pt x="112" y="126"/>
                    <a:pt x="112" y="126"/>
                  </a:cubicBezTo>
                  <a:cubicBezTo>
                    <a:pt x="111" y="128"/>
                    <a:pt x="113" y="129"/>
                    <a:pt x="114" y="129"/>
                  </a:cubicBezTo>
                  <a:cubicBezTo>
                    <a:pt x="114" y="129"/>
                    <a:pt x="114" y="129"/>
                    <a:pt x="114" y="129"/>
                  </a:cubicBezTo>
                  <a:cubicBezTo>
                    <a:pt x="114" y="128"/>
                    <a:pt x="114" y="128"/>
                    <a:pt x="114" y="128"/>
                  </a:cubicBezTo>
                  <a:cubicBezTo>
                    <a:pt x="115" y="128"/>
                    <a:pt x="115" y="128"/>
                    <a:pt x="115" y="128"/>
                  </a:cubicBezTo>
                  <a:cubicBezTo>
                    <a:pt x="114" y="127"/>
                    <a:pt x="114" y="127"/>
                    <a:pt x="114" y="127"/>
                  </a:cubicBezTo>
                  <a:cubicBezTo>
                    <a:pt x="113" y="127"/>
                    <a:pt x="113" y="127"/>
                    <a:pt x="113" y="127"/>
                  </a:cubicBezTo>
                  <a:lnTo>
                    <a:pt x="113" y="126"/>
                  </a:lnTo>
                  <a:close/>
                  <a:moveTo>
                    <a:pt x="144" y="128"/>
                  </a:moveTo>
                  <a:cubicBezTo>
                    <a:pt x="144" y="128"/>
                    <a:pt x="144" y="128"/>
                    <a:pt x="144" y="128"/>
                  </a:cubicBezTo>
                  <a:cubicBezTo>
                    <a:pt x="144" y="127"/>
                    <a:pt x="144" y="127"/>
                    <a:pt x="144" y="127"/>
                  </a:cubicBezTo>
                  <a:cubicBezTo>
                    <a:pt x="144" y="127"/>
                    <a:pt x="144" y="127"/>
                    <a:pt x="144" y="127"/>
                  </a:cubicBezTo>
                  <a:cubicBezTo>
                    <a:pt x="144" y="126"/>
                    <a:pt x="144" y="126"/>
                    <a:pt x="144" y="126"/>
                  </a:cubicBezTo>
                  <a:cubicBezTo>
                    <a:pt x="146" y="125"/>
                    <a:pt x="146" y="125"/>
                    <a:pt x="146" y="125"/>
                  </a:cubicBezTo>
                  <a:cubicBezTo>
                    <a:pt x="147" y="126"/>
                    <a:pt x="147" y="126"/>
                    <a:pt x="147" y="126"/>
                  </a:cubicBezTo>
                  <a:cubicBezTo>
                    <a:pt x="148" y="125"/>
                    <a:pt x="149" y="124"/>
                    <a:pt x="151" y="123"/>
                  </a:cubicBezTo>
                  <a:cubicBezTo>
                    <a:pt x="151" y="123"/>
                    <a:pt x="151" y="123"/>
                    <a:pt x="151" y="123"/>
                  </a:cubicBezTo>
                  <a:cubicBezTo>
                    <a:pt x="150" y="122"/>
                    <a:pt x="150" y="122"/>
                    <a:pt x="150" y="122"/>
                  </a:cubicBezTo>
                  <a:cubicBezTo>
                    <a:pt x="149" y="121"/>
                    <a:pt x="145" y="124"/>
                    <a:pt x="144" y="126"/>
                  </a:cubicBezTo>
                  <a:cubicBezTo>
                    <a:pt x="144" y="125"/>
                    <a:pt x="144" y="125"/>
                    <a:pt x="144" y="125"/>
                  </a:cubicBezTo>
                  <a:cubicBezTo>
                    <a:pt x="143" y="126"/>
                    <a:pt x="143" y="126"/>
                    <a:pt x="143" y="126"/>
                  </a:cubicBezTo>
                  <a:cubicBezTo>
                    <a:pt x="143" y="127"/>
                    <a:pt x="143" y="127"/>
                    <a:pt x="143" y="127"/>
                  </a:cubicBezTo>
                  <a:lnTo>
                    <a:pt x="144" y="128"/>
                  </a:lnTo>
                  <a:close/>
                  <a:moveTo>
                    <a:pt x="121" y="126"/>
                  </a:moveTo>
                  <a:cubicBezTo>
                    <a:pt x="121" y="126"/>
                    <a:pt x="121" y="126"/>
                    <a:pt x="121" y="126"/>
                  </a:cubicBezTo>
                  <a:cubicBezTo>
                    <a:pt x="124" y="126"/>
                    <a:pt x="124" y="124"/>
                    <a:pt x="126" y="123"/>
                  </a:cubicBezTo>
                  <a:cubicBezTo>
                    <a:pt x="126" y="123"/>
                    <a:pt x="127" y="123"/>
                    <a:pt x="127" y="123"/>
                  </a:cubicBezTo>
                  <a:cubicBezTo>
                    <a:pt x="127" y="123"/>
                    <a:pt x="126" y="123"/>
                    <a:pt x="126" y="122"/>
                  </a:cubicBezTo>
                  <a:cubicBezTo>
                    <a:pt x="125" y="123"/>
                    <a:pt x="125" y="123"/>
                    <a:pt x="125" y="123"/>
                  </a:cubicBezTo>
                  <a:cubicBezTo>
                    <a:pt x="125" y="123"/>
                    <a:pt x="125" y="123"/>
                    <a:pt x="125" y="123"/>
                  </a:cubicBezTo>
                  <a:cubicBezTo>
                    <a:pt x="123" y="124"/>
                    <a:pt x="123" y="124"/>
                    <a:pt x="123" y="124"/>
                  </a:cubicBezTo>
                  <a:cubicBezTo>
                    <a:pt x="123" y="125"/>
                    <a:pt x="123" y="125"/>
                    <a:pt x="123" y="125"/>
                  </a:cubicBezTo>
                  <a:cubicBezTo>
                    <a:pt x="123" y="125"/>
                    <a:pt x="123" y="125"/>
                    <a:pt x="123" y="125"/>
                  </a:cubicBezTo>
                  <a:cubicBezTo>
                    <a:pt x="122" y="125"/>
                    <a:pt x="122" y="125"/>
                    <a:pt x="122" y="125"/>
                  </a:cubicBezTo>
                  <a:cubicBezTo>
                    <a:pt x="122" y="125"/>
                    <a:pt x="122" y="125"/>
                    <a:pt x="122" y="125"/>
                  </a:cubicBezTo>
                  <a:lnTo>
                    <a:pt x="121" y="126"/>
                  </a:lnTo>
                  <a:close/>
                  <a:moveTo>
                    <a:pt x="144" y="120"/>
                  </a:moveTo>
                  <a:cubicBezTo>
                    <a:pt x="143" y="121"/>
                    <a:pt x="143" y="121"/>
                    <a:pt x="143" y="121"/>
                  </a:cubicBezTo>
                  <a:cubicBezTo>
                    <a:pt x="143" y="121"/>
                    <a:pt x="143" y="121"/>
                    <a:pt x="143" y="121"/>
                  </a:cubicBezTo>
                  <a:cubicBezTo>
                    <a:pt x="143" y="121"/>
                    <a:pt x="143" y="121"/>
                    <a:pt x="143" y="121"/>
                  </a:cubicBezTo>
                  <a:cubicBezTo>
                    <a:pt x="144" y="122"/>
                    <a:pt x="144" y="122"/>
                    <a:pt x="144" y="122"/>
                  </a:cubicBezTo>
                  <a:cubicBezTo>
                    <a:pt x="144" y="122"/>
                    <a:pt x="144" y="122"/>
                    <a:pt x="144" y="122"/>
                  </a:cubicBezTo>
                  <a:cubicBezTo>
                    <a:pt x="144" y="121"/>
                    <a:pt x="144" y="121"/>
                    <a:pt x="144" y="121"/>
                  </a:cubicBezTo>
                  <a:cubicBezTo>
                    <a:pt x="145" y="121"/>
                    <a:pt x="145" y="121"/>
                    <a:pt x="145" y="121"/>
                  </a:cubicBezTo>
                  <a:cubicBezTo>
                    <a:pt x="145" y="121"/>
                    <a:pt x="145" y="121"/>
                    <a:pt x="145" y="121"/>
                  </a:cubicBezTo>
                  <a:cubicBezTo>
                    <a:pt x="145" y="120"/>
                    <a:pt x="145" y="120"/>
                    <a:pt x="145" y="120"/>
                  </a:cubicBezTo>
                  <a:cubicBezTo>
                    <a:pt x="145" y="120"/>
                    <a:pt x="145" y="120"/>
                    <a:pt x="145" y="120"/>
                  </a:cubicBezTo>
                  <a:cubicBezTo>
                    <a:pt x="144" y="119"/>
                    <a:pt x="144" y="119"/>
                    <a:pt x="144" y="119"/>
                  </a:cubicBezTo>
                  <a:cubicBezTo>
                    <a:pt x="144" y="119"/>
                    <a:pt x="144" y="119"/>
                    <a:pt x="144" y="119"/>
                  </a:cubicBezTo>
                  <a:cubicBezTo>
                    <a:pt x="143" y="118"/>
                    <a:pt x="143" y="118"/>
                    <a:pt x="143" y="118"/>
                  </a:cubicBezTo>
                  <a:cubicBezTo>
                    <a:pt x="142" y="118"/>
                    <a:pt x="142" y="118"/>
                    <a:pt x="142" y="118"/>
                  </a:cubicBezTo>
                  <a:cubicBezTo>
                    <a:pt x="143" y="119"/>
                    <a:pt x="143" y="119"/>
                    <a:pt x="143" y="119"/>
                  </a:cubicBezTo>
                  <a:cubicBezTo>
                    <a:pt x="143" y="119"/>
                    <a:pt x="143" y="119"/>
                    <a:pt x="143" y="119"/>
                  </a:cubicBezTo>
                  <a:lnTo>
                    <a:pt x="144" y="120"/>
                  </a:lnTo>
                  <a:close/>
                  <a:moveTo>
                    <a:pt x="110" y="119"/>
                  </a:moveTo>
                  <a:cubicBezTo>
                    <a:pt x="109" y="119"/>
                    <a:pt x="109" y="119"/>
                    <a:pt x="109" y="119"/>
                  </a:cubicBezTo>
                  <a:cubicBezTo>
                    <a:pt x="109" y="120"/>
                    <a:pt x="109" y="120"/>
                    <a:pt x="109" y="120"/>
                  </a:cubicBezTo>
                  <a:cubicBezTo>
                    <a:pt x="110" y="121"/>
                    <a:pt x="110" y="121"/>
                    <a:pt x="110" y="121"/>
                  </a:cubicBezTo>
                  <a:cubicBezTo>
                    <a:pt x="111" y="121"/>
                    <a:pt x="112" y="120"/>
                    <a:pt x="112" y="119"/>
                  </a:cubicBezTo>
                  <a:cubicBezTo>
                    <a:pt x="112" y="119"/>
                    <a:pt x="112" y="118"/>
                    <a:pt x="112" y="117"/>
                  </a:cubicBezTo>
                  <a:cubicBezTo>
                    <a:pt x="112" y="117"/>
                    <a:pt x="112" y="117"/>
                    <a:pt x="112" y="117"/>
                  </a:cubicBezTo>
                  <a:cubicBezTo>
                    <a:pt x="112" y="118"/>
                    <a:pt x="112" y="118"/>
                    <a:pt x="112" y="118"/>
                  </a:cubicBezTo>
                  <a:cubicBezTo>
                    <a:pt x="111" y="117"/>
                    <a:pt x="111" y="117"/>
                    <a:pt x="111" y="117"/>
                  </a:cubicBezTo>
                  <a:cubicBezTo>
                    <a:pt x="111" y="117"/>
                    <a:pt x="111" y="117"/>
                    <a:pt x="111" y="117"/>
                  </a:cubicBezTo>
                  <a:cubicBezTo>
                    <a:pt x="111" y="117"/>
                    <a:pt x="110" y="118"/>
                    <a:pt x="109" y="119"/>
                  </a:cubicBezTo>
                  <a:lnTo>
                    <a:pt x="110" y="119"/>
                  </a:lnTo>
                  <a:close/>
                  <a:moveTo>
                    <a:pt x="114" y="121"/>
                  </a:moveTo>
                  <a:cubicBezTo>
                    <a:pt x="115" y="122"/>
                    <a:pt x="115" y="122"/>
                    <a:pt x="115" y="122"/>
                  </a:cubicBezTo>
                  <a:cubicBezTo>
                    <a:pt x="115" y="122"/>
                    <a:pt x="115" y="122"/>
                    <a:pt x="115" y="123"/>
                  </a:cubicBezTo>
                  <a:cubicBezTo>
                    <a:pt x="118" y="121"/>
                    <a:pt x="119" y="119"/>
                    <a:pt x="118" y="116"/>
                  </a:cubicBezTo>
                  <a:cubicBezTo>
                    <a:pt x="117" y="116"/>
                    <a:pt x="117" y="116"/>
                    <a:pt x="117" y="116"/>
                  </a:cubicBezTo>
                  <a:cubicBezTo>
                    <a:pt x="115" y="116"/>
                    <a:pt x="114" y="118"/>
                    <a:pt x="113" y="119"/>
                  </a:cubicBezTo>
                  <a:cubicBezTo>
                    <a:pt x="114" y="120"/>
                    <a:pt x="114" y="120"/>
                    <a:pt x="114" y="120"/>
                  </a:cubicBezTo>
                  <a:lnTo>
                    <a:pt x="114" y="121"/>
                  </a:lnTo>
                  <a:close/>
                  <a:moveTo>
                    <a:pt x="95" y="111"/>
                  </a:moveTo>
                  <a:cubicBezTo>
                    <a:pt x="95" y="111"/>
                    <a:pt x="95" y="111"/>
                    <a:pt x="95" y="111"/>
                  </a:cubicBezTo>
                  <a:cubicBezTo>
                    <a:pt x="96" y="112"/>
                    <a:pt x="96" y="112"/>
                    <a:pt x="96" y="112"/>
                  </a:cubicBezTo>
                  <a:cubicBezTo>
                    <a:pt x="95" y="112"/>
                    <a:pt x="95" y="112"/>
                    <a:pt x="95" y="112"/>
                  </a:cubicBezTo>
                  <a:cubicBezTo>
                    <a:pt x="95" y="112"/>
                    <a:pt x="95" y="113"/>
                    <a:pt x="95" y="113"/>
                  </a:cubicBezTo>
                  <a:cubicBezTo>
                    <a:pt x="95" y="113"/>
                    <a:pt x="96" y="113"/>
                    <a:pt x="96" y="112"/>
                  </a:cubicBezTo>
                  <a:cubicBezTo>
                    <a:pt x="96" y="112"/>
                    <a:pt x="96" y="112"/>
                    <a:pt x="96" y="112"/>
                  </a:cubicBezTo>
                  <a:cubicBezTo>
                    <a:pt x="97" y="111"/>
                    <a:pt x="97" y="111"/>
                    <a:pt x="97" y="111"/>
                  </a:cubicBezTo>
                  <a:cubicBezTo>
                    <a:pt x="97" y="110"/>
                    <a:pt x="97" y="110"/>
                    <a:pt x="97" y="110"/>
                  </a:cubicBezTo>
                  <a:cubicBezTo>
                    <a:pt x="96" y="110"/>
                    <a:pt x="96" y="110"/>
                    <a:pt x="96" y="110"/>
                  </a:cubicBezTo>
                  <a:cubicBezTo>
                    <a:pt x="96" y="109"/>
                    <a:pt x="96" y="109"/>
                    <a:pt x="96" y="109"/>
                  </a:cubicBezTo>
                  <a:cubicBezTo>
                    <a:pt x="96" y="109"/>
                    <a:pt x="96" y="109"/>
                    <a:pt x="96" y="109"/>
                  </a:cubicBezTo>
                  <a:cubicBezTo>
                    <a:pt x="95" y="110"/>
                    <a:pt x="95" y="110"/>
                    <a:pt x="95" y="110"/>
                  </a:cubicBezTo>
                  <a:lnTo>
                    <a:pt x="95" y="111"/>
                  </a:lnTo>
                  <a:close/>
                  <a:moveTo>
                    <a:pt x="112" y="111"/>
                  </a:moveTo>
                  <a:cubicBezTo>
                    <a:pt x="114" y="111"/>
                    <a:pt x="114" y="111"/>
                    <a:pt x="114" y="111"/>
                  </a:cubicBezTo>
                  <a:cubicBezTo>
                    <a:pt x="114" y="110"/>
                    <a:pt x="114" y="110"/>
                    <a:pt x="114" y="110"/>
                  </a:cubicBezTo>
                  <a:cubicBezTo>
                    <a:pt x="115" y="110"/>
                    <a:pt x="115" y="110"/>
                    <a:pt x="115" y="110"/>
                  </a:cubicBezTo>
                  <a:cubicBezTo>
                    <a:pt x="115" y="109"/>
                    <a:pt x="115" y="109"/>
                    <a:pt x="115" y="109"/>
                  </a:cubicBezTo>
                  <a:cubicBezTo>
                    <a:pt x="114" y="109"/>
                    <a:pt x="114" y="109"/>
                    <a:pt x="114" y="109"/>
                  </a:cubicBezTo>
                  <a:cubicBezTo>
                    <a:pt x="114" y="109"/>
                    <a:pt x="114" y="109"/>
                    <a:pt x="114" y="109"/>
                  </a:cubicBezTo>
                  <a:cubicBezTo>
                    <a:pt x="113" y="108"/>
                    <a:pt x="113" y="108"/>
                    <a:pt x="113" y="108"/>
                  </a:cubicBezTo>
                  <a:cubicBezTo>
                    <a:pt x="113" y="109"/>
                    <a:pt x="113" y="109"/>
                    <a:pt x="113" y="109"/>
                  </a:cubicBezTo>
                  <a:cubicBezTo>
                    <a:pt x="113" y="109"/>
                    <a:pt x="113" y="109"/>
                    <a:pt x="113" y="109"/>
                  </a:cubicBezTo>
                  <a:lnTo>
                    <a:pt x="112" y="111"/>
                  </a:lnTo>
                  <a:close/>
                  <a:moveTo>
                    <a:pt x="106" y="110"/>
                  </a:moveTo>
                  <a:cubicBezTo>
                    <a:pt x="105" y="108"/>
                    <a:pt x="105" y="108"/>
                    <a:pt x="105" y="108"/>
                  </a:cubicBezTo>
                  <a:cubicBezTo>
                    <a:pt x="105" y="108"/>
                    <a:pt x="105" y="108"/>
                    <a:pt x="105" y="108"/>
                  </a:cubicBezTo>
                  <a:cubicBezTo>
                    <a:pt x="105" y="110"/>
                    <a:pt x="105" y="110"/>
                    <a:pt x="105" y="110"/>
                  </a:cubicBezTo>
                  <a:cubicBezTo>
                    <a:pt x="104" y="111"/>
                    <a:pt x="104" y="111"/>
                    <a:pt x="104" y="111"/>
                  </a:cubicBezTo>
                  <a:cubicBezTo>
                    <a:pt x="105" y="111"/>
                    <a:pt x="105" y="111"/>
                    <a:pt x="105" y="111"/>
                  </a:cubicBezTo>
                  <a:cubicBezTo>
                    <a:pt x="105" y="112"/>
                    <a:pt x="105" y="112"/>
                    <a:pt x="105" y="112"/>
                  </a:cubicBezTo>
                  <a:cubicBezTo>
                    <a:pt x="106" y="111"/>
                    <a:pt x="106" y="111"/>
                    <a:pt x="106" y="111"/>
                  </a:cubicBezTo>
                  <a:cubicBezTo>
                    <a:pt x="106" y="110"/>
                    <a:pt x="106" y="110"/>
                    <a:pt x="106" y="110"/>
                  </a:cubicBezTo>
                  <a:close/>
                  <a:moveTo>
                    <a:pt x="111" y="108"/>
                  </a:moveTo>
                  <a:cubicBezTo>
                    <a:pt x="112" y="106"/>
                    <a:pt x="112" y="106"/>
                    <a:pt x="112" y="106"/>
                  </a:cubicBezTo>
                  <a:cubicBezTo>
                    <a:pt x="111" y="106"/>
                    <a:pt x="111" y="106"/>
                    <a:pt x="111" y="106"/>
                  </a:cubicBezTo>
                  <a:cubicBezTo>
                    <a:pt x="110" y="105"/>
                    <a:pt x="110" y="105"/>
                    <a:pt x="110" y="105"/>
                  </a:cubicBezTo>
                  <a:cubicBezTo>
                    <a:pt x="109" y="105"/>
                    <a:pt x="109" y="105"/>
                    <a:pt x="109" y="105"/>
                  </a:cubicBezTo>
                  <a:cubicBezTo>
                    <a:pt x="109" y="105"/>
                    <a:pt x="109" y="105"/>
                    <a:pt x="109" y="105"/>
                  </a:cubicBezTo>
                  <a:cubicBezTo>
                    <a:pt x="108" y="105"/>
                    <a:pt x="108" y="105"/>
                    <a:pt x="108" y="105"/>
                  </a:cubicBezTo>
                  <a:cubicBezTo>
                    <a:pt x="108" y="105"/>
                    <a:pt x="108" y="105"/>
                    <a:pt x="108" y="105"/>
                  </a:cubicBezTo>
                  <a:cubicBezTo>
                    <a:pt x="108" y="104"/>
                    <a:pt x="108" y="104"/>
                    <a:pt x="108" y="104"/>
                  </a:cubicBezTo>
                  <a:cubicBezTo>
                    <a:pt x="106" y="104"/>
                    <a:pt x="106" y="104"/>
                    <a:pt x="106" y="104"/>
                  </a:cubicBezTo>
                  <a:cubicBezTo>
                    <a:pt x="106" y="106"/>
                    <a:pt x="108" y="106"/>
                    <a:pt x="109" y="107"/>
                  </a:cubicBezTo>
                  <a:cubicBezTo>
                    <a:pt x="109" y="107"/>
                    <a:pt x="110" y="108"/>
                    <a:pt x="111" y="108"/>
                  </a:cubicBezTo>
                  <a:close/>
                  <a:moveTo>
                    <a:pt x="94" y="105"/>
                  </a:moveTo>
                  <a:cubicBezTo>
                    <a:pt x="93" y="106"/>
                    <a:pt x="93" y="106"/>
                    <a:pt x="93" y="106"/>
                  </a:cubicBezTo>
                  <a:cubicBezTo>
                    <a:pt x="93" y="108"/>
                    <a:pt x="93" y="108"/>
                    <a:pt x="93" y="108"/>
                  </a:cubicBezTo>
                  <a:cubicBezTo>
                    <a:pt x="94" y="108"/>
                    <a:pt x="94" y="108"/>
                    <a:pt x="94" y="108"/>
                  </a:cubicBezTo>
                  <a:cubicBezTo>
                    <a:pt x="95" y="106"/>
                    <a:pt x="95" y="106"/>
                    <a:pt x="95" y="106"/>
                  </a:cubicBezTo>
                  <a:cubicBezTo>
                    <a:pt x="95" y="105"/>
                    <a:pt x="95" y="105"/>
                    <a:pt x="95" y="105"/>
                  </a:cubicBezTo>
                  <a:cubicBezTo>
                    <a:pt x="95" y="104"/>
                    <a:pt x="95" y="104"/>
                    <a:pt x="95" y="104"/>
                  </a:cubicBezTo>
                  <a:cubicBezTo>
                    <a:pt x="94" y="104"/>
                    <a:pt x="94" y="104"/>
                    <a:pt x="94" y="104"/>
                  </a:cubicBezTo>
                  <a:cubicBezTo>
                    <a:pt x="94" y="105"/>
                    <a:pt x="94" y="105"/>
                    <a:pt x="94" y="105"/>
                  </a:cubicBezTo>
                  <a:close/>
                  <a:moveTo>
                    <a:pt x="106" y="104"/>
                  </a:moveTo>
                  <a:cubicBezTo>
                    <a:pt x="107" y="102"/>
                    <a:pt x="107" y="102"/>
                    <a:pt x="107" y="102"/>
                  </a:cubicBezTo>
                  <a:cubicBezTo>
                    <a:pt x="106" y="102"/>
                    <a:pt x="106" y="102"/>
                    <a:pt x="106" y="102"/>
                  </a:cubicBezTo>
                  <a:cubicBezTo>
                    <a:pt x="106" y="101"/>
                    <a:pt x="106" y="101"/>
                    <a:pt x="106" y="101"/>
                  </a:cubicBezTo>
                  <a:cubicBezTo>
                    <a:pt x="106" y="100"/>
                    <a:pt x="106" y="100"/>
                    <a:pt x="106" y="100"/>
                  </a:cubicBezTo>
                  <a:cubicBezTo>
                    <a:pt x="106" y="99"/>
                    <a:pt x="106" y="99"/>
                    <a:pt x="106" y="99"/>
                  </a:cubicBezTo>
                  <a:cubicBezTo>
                    <a:pt x="106" y="99"/>
                    <a:pt x="106" y="99"/>
                    <a:pt x="106" y="99"/>
                  </a:cubicBezTo>
                  <a:cubicBezTo>
                    <a:pt x="104" y="99"/>
                    <a:pt x="104" y="99"/>
                    <a:pt x="104" y="99"/>
                  </a:cubicBezTo>
                  <a:cubicBezTo>
                    <a:pt x="104" y="98"/>
                    <a:pt x="104" y="98"/>
                    <a:pt x="104" y="98"/>
                  </a:cubicBezTo>
                  <a:cubicBezTo>
                    <a:pt x="103" y="97"/>
                    <a:pt x="103" y="97"/>
                    <a:pt x="103" y="97"/>
                  </a:cubicBezTo>
                  <a:cubicBezTo>
                    <a:pt x="103" y="97"/>
                    <a:pt x="103" y="97"/>
                    <a:pt x="103" y="97"/>
                  </a:cubicBezTo>
                  <a:cubicBezTo>
                    <a:pt x="103" y="97"/>
                    <a:pt x="103" y="97"/>
                    <a:pt x="103" y="97"/>
                  </a:cubicBezTo>
                  <a:cubicBezTo>
                    <a:pt x="102" y="97"/>
                    <a:pt x="102" y="97"/>
                    <a:pt x="102" y="97"/>
                  </a:cubicBezTo>
                  <a:cubicBezTo>
                    <a:pt x="101" y="97"/>
                    <a:pt x="101" y="97"/>
                    <a:pt x="101" y="97"/>
                  </a:cubicBezTo>
                  <a:cubicBezTo>
                    <a:pt x="101" y="98"/>
                    <a:pt x="101" y="98"/>
                    <a:pt x="101" y="98"/>
                  </a:cubicBezTo>
                  <a:cubicBezTo>
                    <a:pt x="101" y="99"/>
                    <a:pt x="102" y="99"/>
                    <a:pt x="103" y="100"/>
                  </a:cubicBezTo>
                  <a:cubicBezTo>
                    <a:pt x="103" y="101"/>
                    <a:pt x="103" y="101"/>
                    <a:pt x="103" y="101"/>
                  </a:cubicBezTo>
                  <a:cubicBezTo>
                    <a:pt x="103" y="101"/>
                    <a:pt x="103" y="101"/>
                    <a:pt x="103" y="101"/>
                  </a:cubicBezTo>
                  <a:cubicBezTo>
                    <a:pt x="104" y="102"/>
                    <a:pt x="104" y="102"/>
                    <a:pt x="104" y="102"/>
                  </a:cubicBezTo>
                  <a:cubicBezTo>
                    <a:pt x="105" y="102"/>
                    <a:pt x="105" y="102"/>
                    <a:pt x="105" y="102"/>
                  </a:cubicBezTo>
                  <a:cubicBezTo>
                    <a:pt x="105" y="103"/>
                    <a:pt x="105" y="103"/>
                    <a:pt x="105" y="103"/>
                  </a:cubicBezTo>
                  <a:cubicBezTo>
                    <a:pt x="106" y="104"/>
                    <a:pt x="106" y="104"/>
                    <a:pt x="106" y="104"/>
                  </a:cubicBezTo>
                  <a:close/>
                  <a:moveTo>
                    <a:pt x="130" y="82"/>
                  </a:moveTo>
                  <a:cubicBezTo>
                    <a:pt x="130" y="82"/>
                    <a:pt x="130" y="82"/>
                    <a:pt x="130" y="82"/>
                  </a:cubicBezTo>
                  <a:cubicBezTo>
                    <a:pt x="130" y="82"/>
                    <a:pt x="130" y="82"/>
                    <a:pt x="130" y="82"/>
                  </a:cubicBezTo>
                  <a:cubicBezTo>
                    <a:pt x="130" y="82"/>
                    <a:pt x="130" y="82"/>
                    <a:pt x="130" y="82"/>
                  </a:cubicBezTo>
                  <a:close/>
                  <a:moveTo>
                    <a:pt x="128" y="81"/>
                  </a:moveTo>
                  <a:cubicBezTo>
                    <a:pt x="129" y="82"/>
                    <a:pt x="129" y="82"/>
                    <a:pt x="129" y="82"/>
                  </a:cubicBezTo>
                  <a:cubicBezTo>
                    <a:pt x="130" y="82"/>
                    <a:pt x="130" y="82"/>
                    <a:pt x="130" y="82"/>
                  </a:cubicBezTo>
                  <a:cubicBezTo>
                    <a:pt x="130" y="82"/>
                    <a:pt x="130" y="82"/>
                    <a:pt x="130" y="82"/>
                  </a:cubicBezTo>
                  <a:cubicBezTo>
                    <a:pt x="129" y="81"/>
                    <a:pt x="129" y="81"/>
                    <a:pt x="129" y="81"/>
                  </a:cubicBezTo>
                  <a:lnTo>
                    <a:pt x="128" y="81"/>
                  </a:lnTo>
                  <a:close/>
                  <a:moveTo>
                    <a:pt x="116" y="81"/>
                  </a:moveTo>
                  <a:cubicBezTo>
                    <a:pt x="115" y="81"/>
                    <a:pt x="115" y="81"/>
                    <a:pt x="115" y="81"/>
                  </a:cubicBezTo>
                  <a:cubicBezTo>
                    <a:pt x="115" y="82"/>
                    <a:pt x="115" y="82"/>
                    <a:pt x="115" y="82"/>
                  </a:cubicBezTo>
                  <a:cubicBezTo>
                    <a:pt x="116" y="82"/>
                    <a:pt x="116" y="82"/>
                    <a:pt x="116" y="82"/>
                  </a:cubicBezTo>
                  <a:lnTo>
                    <a:pt x="116" y="81"/>
                  </a:lnTo>
                  <a:close/>
                  <a:moveTo>
                    <a:pt x="116" y="80"/>
                  </a:moveTo>
                  <a:cubicBezTo>
                    <a:pt x="116" y="81"/>
                    <a:pt x="116" y="81"/>
                    <a:pt x="116" y="81"/>
                  </a:cubicBezTo>
                  <a:cubicBezTo>
                    <a:pt x="116" y="82"/>
                    <a:pt x="116" y="82"/>
                    <a:pt x="116" y="82"/>
                  </a:cubicBezTo>
                  <a:cubicBezTo>
                    <a:pt x="117" y="82"/>
                    <a:pt x="117" y="82"/>
                    <a:pt x="117" y="82"/>
                  </a:cubicBezTo>
                  <a:cubicBezTo>
                    <a:pt x="118" y="80"/>
                    <a:pt x="118" y="80"/>
                    <a:pt x="118" y="80"/>
                  </a:cubicBezTo>
                  <a:cubicBezTo>
                    <a:pt x="117" y="80"/>
                    <a:pt x="117" y="80"/>
                    <a:pt x="117" y="80"/>
                  </a:cubicBezTo>
                  <a:lnTo>
                    <a:pt x="116" y="80"/>
                  </a:lnTo>
                  <a:close/>
                  <a:moveTo>
                    <a:pt x="106" y="57"/>
                  </a:moveTo>
                  <a:cubicBezTo>
                    <a:pt x="106" y="56"/>
                    <a:pt x="106" y="56"/>
                    <a:pt x="106" y="56"/>
                  </a:cubicBezTo>
                  <a:cubicBezTo>
                    <a:pt x="105" y="57"/>
                    <a:pt x="105" y="58"/>
                    <a:pt x="105" y="58"/>
                  </a:cubicBezTo>
                  <a:cubicBezTo>
                    <a:pt x="106" y="58"/>
                    <a:pt x="106" y="57"/>
                    <a:pt x="106" y="57"/>
                  </a:cubicBezTo>
                  <a:close/>
                  <a:moveTo>
                    <a:pt x="125" y="107"/>
                  </a:moveTo>
                  <a:cubicBezTo>
                    <a:pt x="128" y="107"/>
                    <a:pt x="131" y="105"/>
                    <a:pt x="132" y="103"/>
                  </a:cubicBezTo>
                  <a:cubicBezTo>
                    <a:pt x="131" y="103"/>
                    <a:pt x="130" y="104"/>
                    <a:pt x="129" y="104"/>
                  </a:cubicBezTo>
                  <a:cubicBezTo>
                    <a:pt x="127" y="104"/>
                    <a:pt x="126" y="104"/>
                    <a:pt x="125" y="106"/>
                  </a:cubicBezTo>
                  <a:lnTo>
                    <a:pt x="125" y="107"/>
                  </a:lnTo>
                  <a:close/>
                  <a:moveTo>
                    <a:pt x="145" y="102"/>
                  </a:moveTo>
                  <a:cubicBezTo>
                    <a:pt x="145" y="100"/>
                    <a:pt x="145" y="100"/>
                    <a:pt x="145" y="100"/>
                  </a:cubicBezTo>
                  <a:cubicBezTo>
                    <a:pt x="146" y="100"/>
                    <a:pt x="146" y="100"/>
                    <a:pt x="146" y="100"/>
                  </a:cubicBezTo>
                  <a:cubicBezTo>
                    <a:pt x="143" y="100"/>
                    <a:pt x="143" y="100"/>
                    <a:pt x="143" y="100"/>
                  </a:cubicBezTo>
                  <a:cubicBezTo>
                    <a:pt x="144" y="100"/>
                    <a:pt x="144" y="100"/>
                    <a:pt x="144" y="100"/>
                  </a:cubicBezTo>
                  <a:cubicBezTo>
                    <a:pt x="141" y="100"/>
                    <a:pt x="141" y="99"/>
                    <a:pt x="138" y="100"/>
                  </a:cubicBezTo>
                  <a:cubicBezTo>
                    <a:pt x="137" y="100"/>
                    <a:pt x="137" y="100"/>
                    <a:pt x="137" y="100"/>
                  </a:cubicBezTo>
                  <a:cubicBezTo>
                    <a:pt x="137" y="101"/>
                    <a:pt x="137" y="101"/>
                    <a:pt x="137" y="101"/>
                  </a:cubicBezTo>
                  <a:cubicBezTo>
                    <a:pt x="136" y="101"/>
                    <a:pt x="136" y="101"/>
                    <a:pt x="136" y="101"/>
                  </a:cubicBezTo>
                  <a:cubicBezTo>
                    <a:pt x="136" y="102"/>
                    <a:pt x="136" y="102"/>
                    <a:pt x="136" y="102"/>
                  </a:cubicBezTo>
                  <a:cubicBezTo>
                    <a:pt x="137" y="103"/>
                    <a:pt x="137" y="103"/>
                    <a:pt x="137" y="103"/>
                  </a:cubicBezTo>
                  <a:cubicBezTo>
                    <a:pt x="138" y="102"/>
                    <a:pt x="138" y="102"/>
                    <a:pt x="138" y="102"/>
                  </a:cubicBezTo>
                  <a:cubicBezTo>
                    <a:pt x="139" y="102"/>
                    <a:pt x="139" y="102"/>
                    <a:pt x="139" y="102"/>
                  </a:cubicBezTo>
                  <a:cubicBezTo>
                    <a:pt x="140" y="102"/>
                    <a:pt x="140" y="102"/>
                    <a:pt x="140" y="102"/>
                  </a:cubicBezTo>
                  <a:cubicBezTo>
                    <a:pt x="140" y="103"/>
                    <a:pt x="140" y="103"/>
                    <a:pt x="140" y="103"/>
                  </a:cubicBezTo>
                  <a:cubicBezTo>
                    <a:pt x="142" y="104"/>
                    <a:pt x="143" y="102"/>
                    <a:pt x="144" y="102"/>
                  </a:cubicBezTo>
                  <a:lnTo>
                    <a:pt x="145" y="102"/>
                  </a:lnTo>
                  <a:close/>
                  <a:moveTo>
                    <a:pt x="128" y="83"/>
                  </a:moveTo>
                  <a:cubicBezTo>
                    <a:pt x="127" y="83"/>
                    <a:pt x="127" y="83"/>
                    <a:pt x="127" y="83"/>
                  </a:cubicBezTo>
                  <a:cubicBezTo>
                    <a:pt x="127" y="83"/>
                    <a:pt x="127" y="83"/>
                    <a:pt x="127" y="83"/>
                  </a:cubicBezTo>
                  <a:cubicBezTo>
                    <a:pt x="128" y="82"/>
                    <a:pt x="128" y="82"/>
                    <a:pt x="128" y="82"/>
                  </a:cubicBezTo>
                  <a:cubicBezTo>
                    <a:pt x="128" y="81"/>
                    <a:pt x="128" y="81"/>
                    <a:pt x="128" y="81"/>
                  </a:cubicBezTo>
                  <a:cubicBezTo>
                    <a:pt x="127" y="81"/>
                    <a:pt x="127" y="81"/>
                    <a:pt x="127" y="81"/>
                  </a:cubicBezTo>
                  <a:cubicBezTo>
                    <a:pt x="127" y="81"/>
                    <a:pt x="127" y="81"/>
                    <a:pt x="127" y="81"/>
                  </a:cubicBezTo>
                  <a:cubicBezTo>
                    <a:pt x="127" y="81"/>
                    <a:pt x="127" y="81"/>
                    <a:pt x="127" y="81"/>
                  </a:cubicBezTo>
                  <a:cubicBezTo>
                    <a:pt x="126" y="80"/>
                    <a:pt x="126" y="80"/>
                    <a:pt x="126" y="80"/>
                  </a:cubicBezTo>
                  <a:cubicBezTo>
                    <a:pt x="126" y="80"/>
                    <a:pt x="126" y="80"/>
                    <a:pt x="126" y="80"/>
                  </a:cubicBezTo>
                  <a:cubicBezTo>
                    <a:pt x="125" y="80"/>
                    <a:pt x="125" y="80"/>
                    <a:pt x="125" y="80"/>
                  </a:cubicBezTo>
                  <a:cubicBezTo>
                    <a:pt x="122" y="80"/>
                    <a:pt x="122" y="80"/>
                    <a:pt x="122" y="80"/>
                  </a:cubicBezTo>
                  <a:cubicBezTo>
                    <a:pt x="122" y="81"/>
                    <a:pt x="122" y="81"/>
                    <a:pt x="122" y="81"/>
                  </a:cubicBezTo>
                  <a:cubicBezTo>
                    <a:pt x="122" y="82"/>
                    <a:pt x="122" y="82"/>
                    <a:pt x="122" y="82"/>
                  </a:cubicBezTo>
                  <a:cubicBezTo>
                    <a:pt x="123" y="83"/>
                    <a:pt x="123" y="83"/>
                    <a:pt x="123" y="83"/>
                  </a:cubicBezTo>
                  <a:cubicBezTo>
                    <a:pt x="124" y="83"/>
                    <a:pt x="124" y="83"/>
                    <a:pt x="124" y="83"/>
                  </a:cubicBezTo>
                  <a:cubicBezTo>
                    <a:pt x="124" y="84"/>
                    <a:pt x="124" y="84"/>
                    <a:pt x="124" y="84"/>
                  </a:cubicBezTo>
                  <a:cubicBezTo>
                    <a:pt x="124" y="85"/>
                    <a:pt x="124" y="85"/>
                    <a:pt x="124" y="85"/>
                  </a:cubicBezTo>
                  <a:cubicBezTo>
                    <a:pt x="125" y="85"/>
                    <a:pt x="125" y="85"/>
                    <a:pt x="125" y="85"/>
                  </a:cubicBezTo>
                  <a:cubicBezTo>
                    <a:pt x="125" y="86"/>
                    <a:pt x="125" y="86"/>
                    <a:pt x="125" y="86"/>
                  </a:cubicBezTo>
                  <a:cubicBezTo>
                    <a:pt x="124" y="86"/>
                    <a:pt x="124" y="86"/>
                    <a:pt x="124" y="86"/>
                  </a:cubicBezTo>
                  <a:cubicBezTo>
                    <a:pt x="124" y="87"/>
                    <a:pt x="124" y="87"/>
                    <a:pt x="124" y="87"/>
                  </a:cubicBezTo>
                  <a:cubicBezTo>
                    <a:pt x="124" y="87"/>
                    <a:pt x="124" y="87"/>
                    <a:pt x="124" y="87"/>
                  </a:cubicBezTo>
                  <a:cubicBezTo>
                    <a:pt x="123" y="88"/>
                    <a:pt x="123" y="88"/>
                    <a:pt x="123" y="88"/>
                  </a:cubicBezTo>
                  <a:cubicBezTo>
                    <a:pt x="122" y="88"/>
                    <a:pt x="122" y="88"/>
                    <a:pt x="122" y="88"/>
                  </a:cubicBezTo>
                  <a:cubicBezTo>
                    <a:pt x="123" y="89"/>
                    <a:pt x="123" y="89"/>
                    <a:pt x="123" y="89"/>
                  </a:cubicBezTo>
                  <a:cubicBezTo>
                    <a:pt x="123" y="89"/>
                    <a:pt x="123" y="89"/>
                    <a:pt x="123" y="89"/>
                  </a:cubicBezTo>
                  <a:cubicBezTo>
                    <a:pt x="124" y="90"/>
                    <a:pt x="124" y="90"/>
                    <a:pt x="124" y="91"/>
                  </a:cubicBezTo>
                  <a:cubicBezTo>
                    <a:pt x="125" y="91"/>
                    <a:pt x="125" y="91"/>
                    <a:pt x="125" y="91"/>
                  </a:cubicBezTo>
                  <a:cubicBezTo>
                    <a:pt x="125" y="91"/>
                    <a:pt x="125" y="91"/>
                    <a:pt x="125" y="91"/>
                  </a:cubicBezTo>
                  <a:cubicBezTo>
                    <a:pt x="126" y="90"/>
                    <a:pt x="126" y="90"/>
                    <a:pt x="126" y="90"/>
                  </a:cubicBezTo>
                  <a:cubicBezTo>
                    <a:pt x="127" y="89"/>
                    <a:pt x="127" y="89"/>
                    <a:pt x="127" y="89"/>
                  </a:cubicBezTo>
                  <a:cubicBezTo>
                    <a:pt x="127" y="88"/>
                    <a:pt x="127" y="88"/>
                    <a:pt x="127" y="88"/>
                  </a:cubicBezTo>
                  <a:cubicBezTo>
                    <a:pt x="127" y="88"/>
                    <a:pt x="127" y="88"/>
                    <a:pt x="127" y="88"/>
                  </a:cubicBezTo>
                  <a:cubicBezTo>
                    <a:pt x="128" y="87"/>
                    <a:pt x="128" y="87"/>
                    <a:pt x="128" y="87"/>
                  </a:cubicBezTo>
                  <a:cubicBezTo>
                    <a:pt x="128" y="86"/>
                    <a:pt x="128" y="86"/>
                    <a:pt x="128" y="86"/>
                  </a:cubicBezTo>
                  <a:cubicBezTo>
                    <a:pt x="127" y="85"/>
                    <a:pt x="127" y="84"/>
                    <a:pt x="128" y="83"/>
                  </a:cubicBezTo>
                  <a:close/>
                  <a:moveTo>
                    <a:pt x="135" y="67"/>
                  </a:moveTo>
                  <a:cubicBezTo>
                    <a:pt x="135" y="67"/>
                    <a:pt x="135" y="67"/>
                    <a:pt x="135" y="67"/>
                  </a:cubicBezTo>
                  <a:cubicBezTo>
                    <a:pt x="134" y="66"/>
                    <a:pt x="134" y="66"/>
                    <a:pt x="134" y="66"/>
                  </a:cubicBezTo>
                  <a:cubicBezTo>
                    <a:pt x="134" y="65"/>
                    <a:pt x="133" y="64"/>
                    <a:pt x="133" y="64"/>
                  </a:cubicBezTo>
                  <a:cubicBezTo>
                    <a:pt x="132" y="63"/>
                    <a:pt x="131" y="63"/>
                    <a:pt x="132" y="61"/>
                  </a:cubicBezTo>
                  <a:cubicBezTo>
                    <a:pt x="131" y="61"/>
                    <a:pt x="131" y="61"/>
                    <a:pt x="131" y="61"/>
                  </a:cubicBezTo>
                  <a:cubicBezTo>
                    <a:pt x="131" y="61"/>
                    <a:pt x="131" y="60"/>
                    <a:pt x="131" y="60"/>
                  </a:cubicBezTo>
                  <a:cubicBezTo>
                    <a:pt x="130" y="60"/>
                    <a:pt x="129" y="60"/>
                    <a:pt x="127" y="60"/>
                  </a:cubicBezTo>
                  <a:cubicBezTo>
                    <a:pt x="128" y="61"/>
                    <a:pt x="128" y="61"/>
                    <a:pt x="128" y="61"/>
                  </a:cubicBezTo>
                  <a:cubicBezTo>
                    <a:pt x="127" y="62"/>
                    <a:pt x="126" y="62"/>
                    <a:pt x="125" y="63"/>
                  </a:cubicBezTo>
                  <a:cubicBezTo>
                    <a:pt x="125" y="62"/>
                    <a:pt x="125" y="62"/>
                    <a:pt x="125" y="62"/>
                  </a:cubicBezTo>
                  <a:cubicBezTo>
                    <a:pt x="125" y="63"/>
                    <a:pt x="124" y="63"/>
                    <a:pt x="123" y="63"/>
                  </a:cubicBezTo>
                  <a:cubicBezTo>
                    <a:pt x="123" y="62"/>
                    <a:pt x="123" y="62"/>
                    <a:pt x="123" y="62"/>
                  </a:cubicBezTo>
                  <a:cubicBezTo>
                    <a:pt x="122" y="63"/>
                    <a:pt x="122" y="63"/>
                    <a:pt x="122" y="63"/>
                  </a:cubicBezTo>
                  <a:cubicBezTo>
                    <a:pt x="122" y="65"/>
                    <a:pt x="122" y="65"/>
                    <a:pt x="122" y="65"/>
                  </a:cubicBezTo>
                  <a:cubicBezTo>
                    <a:pt x="121" y="66"/>
                    <a:pt x="123" y="67"/>
                    <a:pt x="124" y="67"/>
                  </a:cubicBezTo>
                  <a:cubicBezTo>
                    <a:pt x="126" y="68"/>
                    <a:pt x="127" y="67"/>
                    <a:pt x="128" y="65"/>
                  </a:cubicBezTo>
                  <a:cubicBezTo>
                    <a:pt x="128" y="65"/>
                    <a:pt x="128" y="65"/>
                    <a:pt x="128" y="65"/>
                  </a:cubicBezTo>
                  <a:cubicBezTo>
                    <a:pt x="129" y="65"/>
                    <a:pt x="129" y="65"/>
                    <a:pt x="129" y="65"/>
                  </a:cubicBezTo>
                  <a:cubicBezTo>
                    <a:pt x="130" y="65"/>
                    <a:pt x="130" y="65"/>
                    <a:pt x="130" y="65"/>
                  </a:cubicBezTo>
                  <a:cubicBezTo>
                    <a:pt x="129" y="66"/>
                    <a:pt x="129" y="66"/>
                    <a:pt x="129" y="66"/>
                  </a:cubicBezTo>
                  <a:cubicBezTo>
                    <a:pt x="128" y="67"/>
                    <a:pt x="128" y="67"/>
                    <a:pt x="128" y="67"/>
                  </a:cubicBezTo>
                  <a:cubicBezTo>
                    <a:pt x="127" y="67"/>
                    <a:pt x="127" y="67"/>
                    <a:pt x="127" y="67"/>
                  </a:cubicBezTo>
                  <a:cubicBezTo>
                    <a:pt x="127" y="67"/>
                    <a:pt x="127" y="67"/>
                    <a:pt x="127" y="67"/>
                  </a:cubicBezTo>
                  <a:cubicBezTo>
                    <a:pt x="126" y="68"/>
                    <a:pt x="126" y="68"/>
                    <a:pt x="126" y="68"/>
                  </a:cubicBezTo>
                  <a:cubicBezTo>
                    <a:pt x="128" y="69"/>
                    <a:pt x="128" y="69"/>
                    <a:pt x="130" y="70"/>
                  </a:cubicBezTo>
                  <a:cubicBezTo>
                    <a:pt x="132" y="70"/>
                    <a:pt x="133" y="71"/>
                    <a:pt x="135" y="70"/>
                  </a:cubicBezTo>
                  <a:cubicBezTo>
                    <a:pt x="135" y="69"/>
                    <a:pt x="134" y="68"/>
                    <a:pt x="133" y="67"/>
                  </a:cubicBezTo>
                  <a:cubicBezTo>
                    <a:pt x="133" y="67"/>
                    <a:pt x="133" y="67"/>
                    <a:pt x="133" y="67"/>
                  </a:cubicBezTo>
                  <a:cubicBezTo>
                    <a:pt x="134" y="67"/>
                    <a:pt x="134" y="67"/>
                    <a:pt x="134" y="67"/>
                  </a:cubicBezTo>
                  <a:cubicBezTo>
                    <a:pt x="134" y="68"/>
                    <a:pt x="134" y="68"/>
                    <a:pt x="134" y="68"/>
                  </a:cubicBezTo>
                  <a:cubicBezTo>
                    <a:pt x="134" y="69"/>
                    <a:pt x="134" y="69"/>
                    <a:pt x="134" y="69"/>
                  </a:cubicBezTo>
                  <a:cubicBezTo>
                    <a:pt x="135" y="69"/>
                    <a:pt x="135" y="69"/>
                    <a:pt x="135" y="69"/>
                  </a:cubicBezTo>
                  <a:cubicBezTo>
                    <a:pt x="136" y="69"/>
                    <a:pt x="136" y="69"/>
                    <a:pt x="136" y="69"/>
                  </a:cubicBezTo>
                  <a:cubicBezTo>
                    <a:pt x="136" y="68"/>
                    <a:pt x="136" y="68"/>
                    <a:pt x="136" y="68"/>
                  </a:cubicBezTo>
                  <a:cubicBezTo>
                    <a:pt x="135" y="68"/>
                    <a:pt x="135" y="68"/>
                    <a:pt x="135" y="68"/>
                  </a:cubicBezTo>
                  <a:lnTo>
                    <a:pt x="135" y="67"/>
                  </a:lnTo>
                  <a:close/>
                  <a:moveTo>
                    <a:pt x="112" y="50"/>
                  </a:moveTo>
                  <a:cubicBezTo>
                    <a:pt x="112" y="49"/>
                    <a:pt x="112" y="49"/>
                    <a:pt x="112" y="49"/>
                  </a:cubicBezTo>
                  <a:cubicBezTo>
                    <a:pt x="112" y="49"/>
                    <a:pt x="112" y="49"/>
                    <a:pt x="112" y="49"/>
                  </a:cubicBezTo>
                  <a:cubicBezTo>
                    <a:pt x="112" y="48"/>
                    <a:pt x="112" y="48"/>
                    <a:pt x="112" y="48"/>
                  </a:cubicBezTo>
                  <a:cubicBezTo>
                    <a:pt x="112" y="48"/>
                    <a:pt x="112" y="48"/>
                    <a:pt x="112" y="48"/>
                  </a:cubicBezTo>
                  <a:cubicBezTo>
                    <a:pt x="112" y="47"/>
                    <a:pt x="112" y="47"/>
                    <a:pt x="112" y="47"/>
                  </a:cubicBezTo>
                  <a:cubicBezTo>
                    <a:pt x="113" y="47"/>
                    <a:pt x="113" y="47"/>
                    <a:pt x="113" y="47"/>
                  </a:cubicBezTo>
                  <a:cubicBezTo>
                    <a:pt x="113" y="46"/>
                    <a:pt x="113" y="46"/>
                    <a:pt x="114" y="45"/>
                  </a:cubicBezTo>
                  <a:cubicBezTo>
                    <a:pt x="114" y="44"/>
                    <a:pt x="114" y="44"/>
                    <a:pt x="114" y="44"/>
                  </a:cubicBezTo>
                  <a:cubicBezTo>
                    <a:pt x="112" y="44"/>
                    <a:pt x="112" y="45"/>
                    <a:pt x="111" y="46"/>
                  </a:cubicBezTo>
                  <a:cubicBezTo>
                    <a:pt x="111" y="46"/>
                    <a:pt x="111" y="46"/>
                    <a:pt x="111" y="46"/>
                  </a:cubicBezTo>
                  <a:cubicBezTo>
                    <a:pt x="110" y="45"/>
                    <a:pt x="110" y="45"/>
                    <a:pt x="110" y="45"/>
                  </a:cubicBezTo>
                  <a:cubicBezTo>
                    <a:pt x="110" y="45"/>
                    <a:pt x="110" y="45"/>
                    <a:pt x="110" y="45"/>
                  </a:cubicBezTo>
                  <a:cubicBezTo>
                    <a:pt x="108" y="45"/>
                    <a:pt x="108" y="45"/>
                    <a:pt x="108" y="45"/>
                  </a:cubicBezTo>
                  <a:cubicBezTo>
                    <a:pt x="108" y="45"/>
                    <a:pt x="108" y="45"/>
                    <a:pt x="108" y="45"/>
                  </a:cubicBezTo>
                  <a:cubicBezTo>
                    <a:pt x="106" y="45"/>
                    <a:pt x="106" y="45"/>
                    <a:pt x="106" y="45"/>
                  </a:cubicBezTo>
                  <a:cubicBezTo>
                    <a:pt x="106" y="45"/>
                    <a:pt x="106" y="45"/>
                    <a:pt x="106" y="45"/>
                  </a:cubicBezTo>
                  <a:cubicBezTo>
                    <a:pt x="106" y="46"/>
                    <a:pt x="106" y="46"/>
                    <a:pt x="106" y="46"/>
                  </a:cubicBezTo>
                  <a:cubicBezTo>
                    <a:pt x="107" y="47"/>
                    <a:pt x="107" y="47"/>
                    <a:pt x="107" y="47"/>
                  </a:cubicBezTo>
                  <a:cubicBezTo>
                    <a:pt x="106" y="48"/>
                    <a:pt x="106" y="48"/>
                    <a:pt x="106" y="48"/>
                  </a:cubicBezTo>
                  <a:cubicBezTo>
                    <a:pt x="107" y="49"/>
                    <a:pt x="107" y="49"/>
                    <a:pt x="107" y="49"/>
                  </a:cubicBezTo>
                  <a:cubicBezTo>
                    <a:pt x="106" y="49"/>
                    <a:pt x="106" y="49"/>
                    <a:pt x="106" y="49"/>
                  </a:cubicBezTo>
                  <a:cubicBezTo>
                    <a:pt x="108" y="49"/>
                    <a:pt x="108" y="49"/>
                    <a:pt x="108" y="49"/>
                  </a:cubicBezTo>
                  <a:cubicBezTo>
                    <a:pt x="108" y="49"/>
                    <a:pt x="108" y="49"/>
                    <a:pt x="108" y="49"/>
                  </a:cubicBezTo>
                  <a:cubicBezTo>
                    <a:pt x="109" y="49"/>
                    <a:pt x="109" y="49"/>
                    <a:pt x="109" y="49"/>
                  </a:cubicBezTo>
                  <a:cubicBezTo>
                    <a:pt x="109" y="49"/>
                    <a:pt x="109" y="49"/>
                    <a:pt x="109" y="49"/>
                  </a:cubicBezTo>
                  <a:cubicBezTo>
                    <a:pt x="108" y="50"/>
                    <a:pt x="108" y="50"/>
                    <a:pt x="108" y="50"/>
                  </a:cubicBezTo>
                  <a:cubicBezTo>
                    <a:pt x="109" y="50"/>
                    <a:pt x="109" y="50"/>
                    <a:pt x="109" y="50"/>
                  </a:cubicBezTo>
                  <a:cubicBezTo>
                    <a:pt x="109" y="49"/>
                    <a:pt x="109" y="49"/>
                    <a:pt x="109" y="49"/>
                  </a:cubicBezTo>
                  <a:cubicBezTo>
                    <a:pt x="109" y="49"/>
                    <a:pt x="109" y="49"/>
                    <a:pt x="109" y="49"/>
                  </a:cubicBezTo>
                  <a:cubicBezTo>
                    <a:pt x="109" y="48"/>
                    <a:pt x="109" y="48"/>
                    <a:pt x="109" y="48"/>
                  </a:cubicBezTo>
                  <a:cubicBezTo>
                    <a:pt x="110" y="48"/>
                    <a:pt x="110" y="48"/>
                    <a:pt x="110" y="48"/>
                  </a:cubicBezTo>
                  <a:cubicBezTo>
                    <a:pt x="109" y="48"/>
                    <a:pt x="109" y="48"/>
                    <a:pt x="109" y="48"/>
                  </a:cubicBezTo>
                  <a:cubicBezTo>
                    <a:pt x="110" y="47"/>
                    <a:pt x="110" y="47"/>
                    <a:pt x="110" y="47"/>
                  </a:cubicBezTo>
                  <a:cubicBezTo>
                    <a:pt x="110" y="47"/>
                    <a:pt x="110" y="47"/>
                    <a:pt x="110" y="47"/>
                  </a:cubicBezTo>
                  <a:cubicBezTo>
                    <a:pt x="111" y="48"/>
                    <a:pt x="111" y="48"/>
                    <a:pt x="111" y="48"/>
                  </a:cubicBezTo>
                  <a:cubicBezTo>
                    <a:pt x="110" y="49"/>
                    <a:pt x="110" y="49"/>
                    <a:pt x="110" y="49"/>
                  </a:cubicBezTo>
                  <a:cubicBezTo>
                    <a:pt x="111" y="49"/>
                    <a:pt x="111" y="49"/>
                    <a:pt x="111" y="49"/>
                  </a:cubicBezTo>
                  <a:cubicBezTo>
                    <a:pt x="111" y="50"/>
                    <a:pt x="111" y="50"/>
                    <a:pt x="111" y="50"/>
                  </a:cubicBezTo>
                  <a:lnTo>
                    <a:pt x="112" y="50"/>
                  </a:lnTo>
                  <a:close/>
                  <a:moveTo>
                    <a:pt x="93" y="97"/>
                  </a:moveTo>
                  <a:cubicBezTo>
                    <a:pt x="93" y="98"/>
                    <a:pt x="93" y="98"/>
                    <a:pt x="93" y="98"/>
                  </a:cubicBezTo>
                  <a:cubicBezTo>
                    <a:pt x="93" y="98"/>
                    <a:pt x="93" y="98"/>
                    <a:pt x="93" y="98"/>
                  </a:cubicBezTo>
                  <a:cubicBezTo>
                    <a:pt x="93" y="98"/>
                    <a:pt x="93" y="98"/>
                    <a:pt x="93" y="98"/>
                  </a:cubicBezTo>
                  <a:cubicBezTo>
                    <a:pt x="94" y="98"/>
                    <a:pt x="94" y="98"/>
                    <a:pt x="94" y="98"/>
                  </a:cubicBezTo>
                  <a:lnTo>
                    <a:pt x="93" y="97"/>
                  </a:lnTo>
                  <a:close/>
                  <a:moveTo>
                    <a:pt x="94" y="74"/>
                  </a:moveTo>
                  <a:cubicBezTo>
                    <a:pt x="94" y="75"/>
                    <a:pt x="94" y="75"/>
                    <a:pt x="94" y="75"/>
                  </a:cubicBezTo>
                  <a:cubicBezTo>
                    <a:pt x="94" y="75"/>
                    <a:pt x="94" y="75"/>
                    <a:pt x="94" y="75"/>
                  </a:cubicBezTo>
                  <a:cubicBezTo>
                    <a:pt x="94" y="75"/>
                    <a:pt x="94" y="75"/>
                    <a:pt x="94" y="75"/>
                  </a:cubicBezTo>
                  <a:lnTo>
                    <a:pt x="94" y="74"/>
                  </a:lnTo>
                  <a:close/>
                  <a:moveTo>
                    <a:pt x="97" y="76"/>
                  </a:moveTo>
                  <a:cubicBezTo>
                    <a:pt x="98" y="76"/>
                    <a:pt x="98" y="76"/>
                    <a:pt x="98" y="76"/>
                  </a:cubicBezTo>
                  <a:cubicBezTo>
                    <a:pt x="98" y="76"/>
                    <a:pt x="98" y="76"/>
                    <a:pt x="98" y="76"/>
                  </a:cubicBezTo>
                  <a:cubicBezTo>
                    <a:pt x="98" y="76"/>
                    <a:pt x="98" y="76"/>
                    <a:pt x="98" y="76"/>
                  </a:cubicBezTo>
                  <a:cubicBezTo>
                    <a:pt x="99" y="76"/>
                    <a:pt x="99" y="76"/>
                    <a:pt x="99" y="76"/>
                  </a:cubicBezTo>
                  <a:cubicBezTo>
                    <a:pt x="99" y="76"/>
                    <a:pt x="99" y="76"/>
                    <a:pt x="99" y="76"/>
                  </a:cubicBezTo>
                  <a:cubicBezTo>
                    <a:pt x="100" y="76"/>
                    <a:pt x="100" y="76"/>
                    <a:pt x="100" y="76"/>
                  </a:cubicBezTo>
                  <a:cubicBezTo>
                    <a:pt x="100" y="75"/>
                    <a:pt x="99" y="74"/>
                    <a:pt x="98" y="74"/>
                  </a:cubicBezTo>
                  <a:cubicBezTo>
                    <a:pt x="98" y="74"/>
                    <a:pt x="98" y="74"/>
                    <a:pt x="98" y="74"/>
                  </a:cubicBezTo>
                  <a:cubicBezTo>
                    <a:pt x="98" y="72"/>
                    <a:pt x="98" y="72"/>
                    <a:pt x="98" y="72"/>
                  </a:cubicBezTo>
                  <a:cubicBezTo>
                    <a:pt x="96" y="71"/>
                    <a:pt x="96" y="71"/>
                    <a:pt x="96" y="71"/>
                  </a:cubicBezTo>
                  <a:cubicBezTo>
                    <a:pt x="96" y="72"/>
                    <a:pt x="96" y="72"/>
                    <a:pt x="96" y="72"/>
                  </a:cubicBezTo>
                  <a:cubicBezTo>
                    <a:pt x="96" y="73"/>
                    <a:pt x="96" y="73"/>
                    <a:pt x="96" y="73"/>
                  </a:cubicBezTo>
                  <a:cubicBezTo>
                    <a:pt x="95" y="74"/>
                    <a:pt x="95" y="74"/>
                    <a:pt x="95" y="74"/>
                  </a:cubicBezTo>
                  <a:cubicBezTo>
                    <a:pt x="96" y="74"/>
                    <a:pt x="96" y="74"/>
                    <a:pt x="96" y="74"/>
                  </a:cubicBezTo>
                  <a:cubicBezTo>
                    <a:pt x="97" y="75"/>
                    <a:pt x="97" y="75"/>
                    <a:pt x="97" y="75"/>
                  </a:cubicBezTo>
                  <a:cubicBezTo>
                    <a:pt x="98" y="74"/>
                    <a:pt x="98" y="74"/>
                    <a:pt x="98" y="74"/>
                  </a:cubicBezTo>
                  <a:cubicBezTo>
                    <a:pt x="98" y="75"/>
                    <a:pt x="98" y="75"/>
                    <a:pt x="98" y="75"/>
                  </a:cubicBezTo>
                  <a:lnTo>
                    <a:pt x="97" y="76"/>
                  </a:lnTo>
                  <a:close/>
                  <a:moveTo>
                    <a:pt x="81" y="76"/>
                  </a:moveTo>
                  <a:cubicBezTo>
                    <a:pt x="80" y="76"/>
                    <a:pt x="80" y="76"/>
                    <a:pt x="80" y="76"/>
                  </a:cubicBezTo>
                  <a:cubicBezTo>
                    <a:pt x="80" y="76"/>
                    <a:pt x="80" y="76"/>
                    <a:pt x="80" y="76"/>
                  </a:cubicBezTo>
                  <a:cubicBezTo>
                    <a:pt x="78" y="76"/>
                    <a:pt x="78" y="76"/>
                    <a:pt x="78" y="76"/>
                  </a:cubicBezTo>
                  <a:cubicBezTo>
                    <a:pt x="78" y="76"/>
                    <a:pt x="78" y="76"/>
                    <a:pt x="78" y="76"/>
                  </a:cubicBezTo>
                  <a:cubicBezTo>
                    <a:pt x="76" y="75"/>
                    <a:pt x="75" y="73"/>
                    <a:pt x="75" y="72"/>
                  </a:cubicBezTo>
                  <a:cubicBezTo>
                    <a:pt x="75" y="71"/>
                    <a:pt x="75" y="71"/>
                    <a:pt x="75" y="71"/>
                  </a:cubicBezTo>
                  <a:cubicBezTo>
                    <a:pt x="75" y="69"/>
                    <a:pt x="72" y="70"/>
                    <a:pt x="71" y="70"/>
                  </a:cubicBezTo>
                  <a:cubicBezTo>
                    <a:pt x="70" y="70"/>
                    <a:pt x="70" y="70"/>
                    <a:pt x="70" y="70"/>
                  </a:cubicBezTo>
                  <a:cubicBezTo>
                    <a:pt x="69" y="71"/>
                    <a:pt x="69" y="71"/>
                    <a:pt x="69" y="71"/>
                  </a:cubicBezTo>
                  <a:cubicBezTo>
                    <a:pt x="69" y="71"/>
                    <a:pt x="69" y="71"/>
                    <a:pt x="69" y="71"/>
                  </a:cubicBezTo>
                  <a:cubicBezTo>
                    <a:pt x="68" y="72"/>
                    <a:pt x="68" y="72"/>
                    <a:pt x="68" y="72"/>
                  </a:cubicBezTo>
                  <a:cubicBezTo>
                    <a:pt x="68" y="73"/>
                    <a:pt x="66" y="73"/>
                    <a:pt x="65" y="74"/>
                  </a:cubicBezTo>
                  <a:cubicBezTo>
                    <a:pt x="64" y="75"/>
                    <a:pt x="64" y="75"/>
                    <a:pt x="64" y="75"/>
                  </a:cubicBezTo>
                  <a:cubicBezTo>
                    <a:pt x="65" y="74"/>
                    <a:pt x="66" y="74"/>
                    <a:pt x="67" y="74"/>
                  </a:cubicBezTo>
                  <a:cubicBezTo>
                    <a:pt x="67" y="74"/>
                    <a:pt x="67" y="73"/>
                    <a:pt x="67" y="73"/>
                  </a:cubicBezTo>
                  <a:cubicBezTo>
                    <a:pt x="68" y="73"/>
                    <a:pt x="68" y="74"/>
                    <a:pt x="69" y="74"/>
                  </a:cubicBezTo>
                  <a:cubicBezTo>
                    <a:pt x="71" y="74"/>
                    <a:pt x="72" y="75"/>
                    <a:pt x="73" y="76"/>
                  </a:cubicBezTo>
                  <a:cubicBezTo>
                    <a:pt x="74" y="77"/>
                    <a:pt x="75" y="78"/>
                    <a:pt x="76" y="78"/>
                  </a:cubicBezTo>
                  <a:cubicBezTo>
                    <a:pt x="76" y="79"/>
                    <a:pt x="76" y="79"/>
                    <a:pt x="76" y="79"/>
                  </a:cubicBezTo>
                  <a:cubicBezTo>
                    <a:pt x="77" y="79"/>
                    <a:pt x="77" y="79"/>
                    <a:pt x="77" y="79"/>
                  </a:cubicBezTo>
                  <a:cubicBezTo>
                    <a:pt x="76" y="80"/>
                    <a:pt x="77" y="81"/>
                    <a:pt x="78" y="81"/>
                  </a:cubicBezTo>
                  <a:cubicBezTo>
                    <a:pt x="79" y="82"/>
                    <a:pt x="79" y="82"/>
                    <a:pt x="79" y="82"/>
                  </a:cubicBezTo>
                  <a:cubicBezTo>
                    <a:pt x="79" y="82"/>
                    <a:pt x="79" y="82"/>
                    <a:pt x="79" y="82"/>
                  </a:cubicBezTo>
                  <a:cubicBezTo>
                    <a:pt x="78" y="84"/>
                    <a:pt x="78" y="84"/>
                    <a:pt x="78" y="84"/>
                  </a:cubicBezTo>
                  <a:cubicBezTo>
                    <a:pt x="79" y="83"/>
                    <a:pt x="79" y="83"/>
                    <a:pt x="79" y="83"/>
                  </a:cubicBezTo>
                  <a:cubicBezTo>
                    <a:pt x="79" y="85"/>
                    <a:pt x="79" y="85"/>
                    <a:pt x="79" y="85"/>
                  </a:cubicBezTo>
                  <a:cubicBezTo>
                    <a:pt x="80" y="85"/>
                    <a:pt x="80" y="85"/>
                    <a:pt x="80" y="85"/>
                  </a:cubicBezTo>
                  <a:cubicBezTo>
                    <a:pt x="81" y="84"/>
                    <a:pt x="84" y="85"/>
                    <a:pt x="86" y="85"/>
                  </a:cubicBezTo>
                  <a:cubicBezTo>
                    <a:pt x="87" y="85"/>
                    <a:pt x="87" y="85"/>
                    <a:pt x="87" y="85"/>
                  </a:cubicBezTo>
                  <a:cubicBezTo>
                    <a:pt x="87" y="86"/>
                    <a:pt x="87" y="86"/>
                    <a:pt x="87" y="86"/>
                  </a:cubicBezTo>
                  <a:cubicBezTo>
                    <a:pt x="87" y="86"/>
                    <a:pt x="86" y="86"/>
                    <a:pt x="86" y="87"/>
                  </a:cubicBezTo>
                  <a:cubicBezTo>
                    <a:pt x="87" y="87"/>
                    <a:pt x="87" y="87"/>
                    <a:pt x="88" y="87"/>
                  </a:cubicBezTo>
                  <a:cubicBezTo>
                    <a:pt x="88" y="88"/>
                    <a:pt x="88" y="88"/>
                    <a:pt x="88" y="88"/>
                  </a:cubicBezTo>
                  <a:cubicBezTo>
                    <a:pt x="88" y="88"/>
                    <a:pt x="88" y="88"/>
                    <a:pt x="88" y="88"/>
                  </a:cubicBezTo>
                  <a:cubicBezTo>
                    <a:pt x="88" y="88"/>
                    <a:pt x="88" y="88"/>
                    <a:pt x="88" y="88"/>
                  </a:cubicBezTo>
                  <a:cubicBezTo>
                    <a:pt x="89" y="88"/>
                    <a:pt x="89" y="88"/>
                    <a:pt x="89" y="88"/>
                  </a:cubicBezTo>
                  <a:cubicBezTo>
                    <a:pt x="88" y="89"/>
                    <a:pt x="88" y="89"/>
                    <a:pt x="88" y="89"/>
                  </a:cubicBezTo>
                  <a:cubicBezTo>
                    <a:pt x="89" y="89"/>
                    <a:pt x="89" y="89"/>
                    <a:pt x="89" y="89"/>
                  </a:cubicBezTo>
                  <a:cubicBezTo>
                    <a:pt x="89" y="90"/>
                    <a:pt x="89" y="90"/>
                    <a:pt x="89" y="90"/>
                  </a:cubicBezTo>
                  <a:cubicBezTo>
                    <a:pt x="89" y="91"/>
                    <a:pt x="89" y="91"/>
                    <a:pt x="89" y="91"/>
                  </a:cubicBezTo>
                  <a:cubicBezTo>
                    <a:pt x="90" y="92"/>
                    <a:pt x="90" y="92"/>
                    <a:pt x="90" y="92"/>
                  </a:cubicBezTo>
                  <a:cubicBezTo>
                    <a:pt x="90" y="92"/>
                    <a:pt x="90" y="92"/>
                    <a:pt x="90" y="92"/>
                  </a:cubicBezTo>
                  <a:cubicBezTo>
                    <a:pt x="91" y="92"/>
                    <a:pt x="91" y="92"/>
                    <a:pt x="91" y="92"/>
                  </a:cubicBezTo>
                  <a:cubicBezTo>
                    <a:pt x="91" y="93"/>
                    <a:pt x="91" y="93"/>
                    <a:pt x="91" y="93"/>
                  </a:cubicBezTo>
                  <a:cubicBezTo>
                    <a:pt x="91" y="93"/>
                    <a:pt x="91" y="93"/>
                    <a:pt x="91" y="93"/>
                  </a:cubicBezTo>
                  <a:cubicBezTo>
                    <a:pt x="92" y="94"/>
                    <a:pt x="92" y="94"/>
                    <a:pt x="92" y="94"/>
                  </a:cubicBezTo>
                  <a:cubicBezTo>
                    <a:pt x="91" y="94"/>
                    <a:pt x="92" y="95"/>
                    <a:pt x="92" y="95"/>
                  </a:cubicBezTo>
                  <a:cubicBezTo>
                    <a:pt x="93" y="95"/>
                    <a:pt x="93" y="95"/>
                    <a:pt x="93" y="95"/>
                  </a:cubicBezTo>
                  <a:cubicBezTo>
                    <a:pt x="93" y="95"/>
                    <a:pt x="93" y="95"/>
                    <a:pt x="93" y="95"/>
                  </a:cubicBezTo>
                  <a:cubicBezTo>
                    <a:pt x="94" y="94"/>
                    <a:pt x="94" y="94"/>
                    <a:pt x="94" y="94"/>
                  </a:cubicBezTo>
                  <a:cubicBezTo>
                    <a:pt x="94" y="94"/>
                    <a:pt x="94" y="94"/>
                    <a:pt x="94" y="94"/>
                  </a:cubicBezTo>
                  <a:cubicBezTo>
                    <a:pt x="94" y="95"/>
                    <a:pt x="94" y="95"/>
                    <a:pt x="94" y="95"/>
                  </a:cubicBezTo>
                  <a:cubicBezTo>
                    <a:pt x="95" y="95"/>
                    <a:pt x="95" y="95"/>
                    <a:pt x="95" y="95"/>
                  </a:cubicBezTo>
                  <a:cubicBezTo>
                    <a:pt x="96" y="95"/>
                    <a:pt x="96" y="94"/>
                    <a:pt x="97" y="93"/>
                  </a:cubicBezTo>
                  <a:cubicBezTo>
                    <a:pt x="96" y="93"/>
                    <a:pt x="96" y="93"/>
                    <a:pt x="96" y="93"/>
                  </a:cubicBezTo>
                  <a:cubicBezTo>
                    <a:pt x="96" y="92"/>
                    <a:pt x="96" y="91"/>
                    <a:pt x="96" y="91"/>
                  </a:cubicBezTo>
                  <a:cubicBezTo>
                    <a:pt x="95" y="91"/>
                    <a:pt x="94" y="92"/>
                    <a:pt x="93" y="91"/>
                  </a:cubicBezTo>
                  <a:cubicBezTo>
                    <a:pt x="92" y="91"/>
                    <a:pt x="92" y="91"/>
                    <a:pt x="92" y="91"/>
                  </a:cubicBezTo>
                  <a:cubicBezTo>
                    <a:pt x="92" y="90"/>
                    <a:pt x="92" y="90"/>
                    <a:pt x="92" y="90"/>
                  </a:cubicBezTo>
                  <a:cubicBezTo>
                    <a:pt x="91" y="89"/>
                    <a:pt x="91" y="89"/>
                    <a:pt x="91" y="89"/>
                  </a:cubicBezTo>
                  <a:cubicBezTo>
                    <a:pt x="90" y="89"/>
                    <a:pt x="90" y="89"/>
                    <a:pt x="90" y="89"/>
                  </a:cubicBezTo>
                  <a:cubicBezTo>
                    <a:pt x="90" y="88"/>
                    <a:pt x="90" y="88"/>
                    <a:pt x="90" y="88"/>
                  </a:cubicBezTo>
                  <a:cubicBezTo>
                    <a:pt x="90" y="87"/>
                    <a:pt x="90" y="87"/>
                    <a:pt x="90" y="87"/>
                  </a:cubicBezTo>
                  <a:cubicBezTo>
                    <a:pt x="90" y="86"/>
                    <a:pt x="90" y="86"/>
                    <a:pt x="90" y="86"/>
                  </a:cubicBezTo>
                  <a:cubicBezTo>
                    <a:pt x="89" y="85"/>
                    <a:pt x="89" y="85"/>
                    <a:pt x="89" y="85"/>
                  </a:cubicBezTo>
                  <a:cubicBezTo>
                    <a:pt x="89" y="85"/>
                    <a:pt x="89" y="85"/>
                    <a:pt x="89" y="85"/>
                  </a:cubicBezTo>
                  <a:cubicBezTo>
                    <a:pt x="89" y="84"/>
                    <a:pt x="89" y="84"/>
                    <a:pt x="89" y="84"/>
                  </a:cubicBezTo>
                  <a:cubicBezTo>
                    <a:pt x="89" y="84"/>
                    <a:pt x="89" y="83"/>
                    <a:pt x="89" y="82"/>
                  </a:cubicBezTo>
                  <a:cubicBezTo>
                    <a:pt x="90" y="82"/>
                    <a:pt x="90" y="82"/>
                    <a:pt x="90" y="82"/>
                  </a:cubicBezTo>
                  <a:cubicBezTo>
                    <a:pt x="89" y="81"/>
                    <a:pt x="89" y="81"/>
                    <a:pt x="88" y="80"/>
                  </a:cubicBezTo>
                  <a:cubicBezTo>
                    <a:pt x="88" y="80"/>
                    <a:pt x="88" y="80"/>
                    <a:pt x="88" y="80"/>
                  </a:cubicBezTo>
                  <a:cubicBezTo>
                    <a:pt x="88" y="79"/>
                    <a:pt x="88" y="79"/>
                    <a:pt x="88" y="79"/>
                  </a:cubicBezTo>
                  <a:cubicBezTo>
                    <a:pt x="88" y="78"/>
                    <a:pt x="87" y="78"/>
                    <a:pt x="86" y="78"/>
                  </a:cubicBezTo>
                  <a:cubicBezTo>
                    <a:pt x="85" y="78"/>
                    <a:pt x="85" y="78"/>
                    <a:pt x="85" y="78"/>
                  </a:cubicBezTo>
                  <a:cubicBezTo>
                    <a:pt x="85" y="79"/>
                    <a:pt x="82" y="78"/>
                    <a:pt x="81" y="77"/>
                  </a:cubicBezTo>
                  <a:lnTo>
                    <a:pt x="81" y="76"/>
                  </a:lnTo>
                  <a:close/>
                  <a:moveTo>
                    <a:pt x="88" y="172"/>
                  </a:moveTo>
                  <a:cubicBezTo>
                    <a:pt x="89" y="172"/>
                    <a:pt x="89" y="172"/>
                    <a:pt x="89" y="172"/>
                  </a:cubicBezTo>
                  <a:cubicBezTo>
                    <a:pt x="88" y="172"/>
                    <a:pt x="88" y="172"/>
                    <a:pt x="88" y="172"/>
                  </a:cubicBezTo>
                  <a:cubicBezTo>
                    <a:pt x="87" y="172"/>
                    <a:pt x="87" y="172"/>
                    <a:pt x="87" y="172"/>
                  </a:cubicBezTo>
                  <a:cubicBezTo>
                    <a:pt x="88" y="173"/>
                    <a:pt x="88" y="173"/>
                    <a:pt x="88" y="173"/>
                  </a:cubicBezTo>
                  <a:cubicBezTo>
                    <a:pt x="89" y="173"/>
                    <a:pt x="89" y="173"/>
                    <a:pt x="89" y="173"/>
                  </a:cubicBezTo>
                  <a:lnTo>
                    <a:pt x="88" y="172"/>
                  </a:lnTo>
                  <a:close/>
                  <a:moveTo>
                    <a:pt x="118" y="171"/>
                  </a:moveTo>
                  <a:cubicBezTo>
                    <a:pt x="118" y="171"/>
                    <a:pt x="118" y="171"/>
                    <a:pt x="118" y="171"/>
                  </a:cubicBezTo>
                  <a:cubicBezTo>
                    <a:pt x="119" y="171"/>
                    <a:pt x="119" y="171"/>
                    <a:pt x="119" y="171"/>
                  </a:cubicBezTo>
                  <a:cubicBezTo>
                    <a:pt x="119" y="171"/>
                    <a:pt x="119" y="171"/>
                    <a:pt x="119" y="171"/>
                  </a:cubicBezTo>
                  <a:lnTo>
                    <a:pt x="118" y="171"/>
                  </a:lnTo>
                  <a:close/>
                  <a:moveTo>
                    <a:pt x="127" y="169"/>
                  </a:moveTo>
                  <a:cubicBezTo>
                    <a:pt x="127" y="169"/>
                    <a:pt x="127" y="169"/>
                    <a:pt x="127" y="169"/>
                  </a:cubicBezTo>
                  <a:cubicBezTo>
                    <a:pt x="127" y="170"/>
                    <a:pt x="127" y="170"/>
                    <a:pt x="127" y="170"/>
                  </a:cubicBezTo>
                  <a:cubicBezTo>
                    <a:pt x="127" y="170"/>
                    <a:pt x="127" y="170"/>
                    <a:pt x="127" y="170"/>
                  </a:cubicBezTo>
                  <a:lnTo>
                    <a:pt x="127" y="169"/>
                  </a:lnTo>
                  <a:close/>
                  <a:moveTo>
                    <a:pt x="109" y="157"/>
                  </a:moveTo>
                  <a:cubicBezTo>
                    <a:pt x="109" y="158"/>
                    <a:pt x="109" y="158"/>
                    <a:pt x="109" y="158"/>
                  </a:cubicBezTo>
                  <a:cubicBezTo>
                    <a:pt x="110" y="158"/>
                    <a:pt x="110" y="158"/>
                    <a:pt x="110" y="158"/>
                  </a:cubicBezTo>
                  <a:cubicBezTo>
                    <a:pt x="110" y="158"/>
                    <a:pt x="110" y="158"/>
                    <a:pt x="110" y="158"/>
                  </a:cubicBezTo>
                  <a:lnTo>
                    <a:pt x="109" y="157"/>
                  </a:lnTo>
                  <a:close/>
                  <a:moveTo>
                    <a:pt x="77" y="161"/>
                  </a:moveTo>
                  <a:cubicBezTo>
                    <a:pt x="77" y="162"/>
                    <a:pt x="78" y="162"/>
                    <a:pt x="78" y="162"/>
                  </a:cubicBezTo>
                  <a:cubicBezTo>
                    <a:pt x="78" y="163"/>
                    <a:pt x="78" y="163"/>
                    <a:pt x="78" y="163"/>
                  </a:cubicBezTo>
                  <a:cubicBezTo>
                    <a:pt x="80" y="163"/>
                    <a:pt x="80" y="163"/>
                    <a:pt x="80" y="163"/>
                  </a:cubicBezTo>
                  <a:cubicBezTo>
                    <a:pt x="80" y="163"/>
                    <a:pt x="80" y="163"/>
                    <a:pt x="80" y="163"/>
                  </a:cubicBezTo>
                  <a:cubicBezTo>
                    <a:pt x="81" y="163"/>
                    <a:pt x="81" y="163"/>
                    <a:pt x="81" y="163"/>
                  </a:cubicBezTo>
                  <a:cubicBezTo>
                    <a:pt x="82" y="163"/>
                    <a:pt x="82" y="163"/>
                    <a:pt x="82" y="163"/>
                  </a:cubicBezTo>
                  <a:cubicBezTo>
                    <a:pt x="83" y="162"/>
                    <a:pt x="85" y="163"/>
                    <a:pt x="86" y="163"/>
                  </a:cubicBezTo>
                  <a:cubicBezTo>
                    <a:pt x="87" y="164"/>
                    <a:pt x="89" y="164"/>
                    <a:pt x="90" y="164"/>
                  </a:cubicBezTo>
                  <a:cubicBezTo>
                    <a:pt x="91" y="164"/>
                    <a:pt x="93" y="164"/>
                    <a:pt x="94" y="164"/>
                  </a:cubicBezTo>
                  <a:cubicBezTo>
                    <a:pt x="94" y="164"/>
                    <a:pt x="94" y="164"/>
                    <a:pt x="94" y="164"/>
                  </a:cubicBezTo>
                  <a:cubicBezTo>
                    <a:pt x="95" y="165"/>
                    <a:pt x="95" y="165"/>
                    <a:pt x="95" y="165"/>
                  </a:cubicBezTo>
                  <a:cubicBezTo>
                    <a:pt x="96" y="165"/>
                    <a:pt x="96" y="165"/>
                    <a:pt x="97" y="166"/>
                  </a:cubicBezTo>
                  <a:cubicBezTo>
                    <a:pt x="98" y="166"/>
                    <a:pt x="98" y="166"/>
                    <a:pt x="100" y="166"/>
                  </a:cubicBezTo>
                  <a:cubicBezTo>
                    <a:pt x="100" y="167"/>
                    <a:pt x="100" y="167"/>
                    <a:pt x="100" y="167"/>
                  </a:cubicBezTo>
                  <a:cubicBezTo>
                    <a:pt x="101" y="168"/>
                    <a:pt x="100" y="168"/>
                    <a:pt x="101" y="169"/>
                  </a:cubicBezTo>
                  <a:cubicBezTo>
                    <a:pt x="100" y="170"/>
                    <a:pt x="100" y="170"/>
                    <a:pt x="100" y="170"/>
                  </a:cubicBezTo>
                  <a:cubicBezTo>
                    <a:pt x="102" y="170"/>
                    <a:pt x="104" y="170"/>
                    <a:pt x="106" y="170"/>
                  </a:cubicBezTo>
                  <a:cubicBezTo>
                    <a:pt x="107" y="170"/>
                    <a:pt x="107" y="170"/>
                    <a:pt x="107" y="170"/>
                  </a:cubicBezTo>
                  <a:cubicBezTo>
                    <a:pt x="107" y="170"/>
                    <a:pt x="107" y="170"/>
                    <a:pt x="107" y="170"/>
                  </a:cubicBezTo>
                  <a:cubicBezTo>
                    <a:pt x="108" y="169"/>
                    <a:pt x="108" y="169"/>
                    <a:pt x="108" y="169"/>
                  </a:cubicBezTo>
                  <a:cubicBezTo>
                    <a:pt x="109" y="170"/>
                    <a:pt x="109" y="169"/>
                    <a:pt x="110" y="169"/>
                  </a:cubicBezTo>
                  <a:cubicBezTo>
                    <a:pt x="112" y="169"/>
                    <a:pt x="113" y="169"/>
                    <a:pt x="114" y="169"/>
                  </a:cubicBezTo>
                  <a:cubicBezTo>
                    <a:pt x="117" y="168"/>
                    <a:pt x="120" y="168"/>
                    <a:pt x="123" y="167"/>
                  </a:cubicBezTo>
                  <a:cubicBezTo>
                    <a:pt x="124" y="167"/>
                    <a:pt x="124" y="167"/>
                    <a:pt x="124" y="167"/>
                  </a:cubicBezTo>
                  <a:cubicBezTo>
                    <a:pt x="124" y="167"/>
                    <a:pt x="124" y="167"/>
                    <a:pt x="124" y="167"/>
                  </a:cubicBezTo>
                  <a:cubicBezTo>
                    <a:pt x="125" y="168"/>
                    <a:pt x="125" y="168"/>
                    <a:pt x="125" y="168"/>
                  </a:cubicBezTo>
                  <a:cubicBezTo>
                    <a:pt x="126" y="168"/>
                    <a:pt x="126" y="168"/>
                    <a:pt x="126" y="168"/>
                  </a:cubicBezTo>
                  <a:cubicBezTo>
                    <a:pt x="127" y="169"/>
                    <a:pt x="128" y="168"/>
                    <a:pt x="129" y="167"/>
                  </a:cubicBezTo>
                  <a:cubicBezTo>
                    <a:pt x="130" y="165"/>
                    <a:pt x="130" y="165"/>
                    <a:pt x="130" y="165"/>
                  </a:cubicBezTo>
                  <a:cubicBezTo>
                    <a:pt x="130" y="164"/>
                    <a:pt x="130" y="164"/>
                    <a:pt x="130" y="164"/>
                  </a:cubicBezTo>
                  <a:cubicBezTo>
                    <a:pt x="130" y="163"/>
                    <a:pt x="130" y="163"/>
                    <a:pt x="130" y="163"/>
                  </a:cubicBezTo>
                  <a:cubicBezTo>
                    <a:pt x="130" y="163"/>
                    <a:pt x="130" y="163"/>
                    <a:pt x="130" y="164"/>
                  </a:cubicBezTo>
                  <a:cubicBezTo>
                    <a:pt x="130" y="163"/>
                    <a:pt x="129" y="162"/>
                    <a:pt x="129" y="162"/>
                  </a:cubicBezTo>
                  <a:cubicBezTo>
                    <a:pt x="130" y="161"/>
                    <a:pt x="130" y="161"/>
                    <a:pt x="130" y="161"/>
                  </a:cubicBezTo>
                  <a:cubicBezTo>
                    <a:pt x="130" y="160"/>
                    <a:pt x="130" y="160"/>
                    <a:pt x="130" y="160"/>
                  </a:cubicBezTo>
                  <a:cubicBezTo>
                    <a:pt x="130" y="160"/>
                    <a:pt x="130" y="160"/>
                    <a:pt x="130" y="160"/>
                  </a:cubicBezTo>
                  <a:cubicBezTo>
                    <a:pt x="130" y="161"/>
                    <a:pt x="130" y="161"/>
                    <a:pt x="130" y="161"/>
                  </a:cubicBezTo>
                  <a:cubicBezTo>
                    <a:pt x="129" y="161"/>
                    <a:pt x="129" y="161"/>
                    <a:pt x="129" y="161"/>
                  </a:cubicBezTo>
                  <a:cubicBezTo>
                    <a:pt x="128" y="163"/>
                    <a:pt x="128" y="163"/>
                    <a:pt x="128" y="163"/>
                  </a:cubicBezTo>
                  <a:cubicBezTo>
                    <a:pt x="128" y="163"/>
                    <a:pt x="128" y="163"/>
                    <a:pt x="128" y="163"/>
                  </a:cubicBezTo>
                  <a:cubicBezTo>
                    <a:pt x="127" y="163"/>
                    <a:pt x="127" y="163"/>
                    <a:pt x="127" y="163"/>
                  </a:cubicBezTo>
                  <a:cubicBezTo>
                    <a:pt x="126" y="163"/>
                    <a:pt x="126" y="163"/>
                    <a:pt x="126" y="163"/>
                  </a:cubicBezTo>
                  <a:cubicBezTo>
                    <a:pt x="126" y="163"/>
                    <a:pt x="126" y="163"/>
                    <a:pt x="126" y="163"/>
                  </a:cubicBezTo>
                  <a:cubicBezTo>
                    <a:pt x="125" y="162"/>
                    <a:pt x="125" y="163"/>
                    <a:pt x="124" y="163"/>
                  </a:cubicBezTo>
                  <a:cubicBezTo>
                    <a:pt x="122" y="164"/>
                    <a:pt x="122" y="164"/>
                    <a:pt x="122" y="164"/>
                  </a:cubicBezTo>
                  <a:cubicBezTo>
                    <a:pt x="122" y="164"/>
                    <a:pt x="122" y="164"/>
                    <a:pt x="122" y="164"/>
                  </a:cubicBezTo>
                  <a:cubicBezTo>
                    <a:pt x="121" y="165"/>
                    <a:pt x="121" y="165"/>
                    <a:pt x="121" y="165"/>
                  </a:cubicBezTo>
                  <a:cubicBezTo>
                    <a:pt x="121" y="166"/>
                    <a:pt x="120" y="165"/>
                    <a:pt x="119" y="165"/>
                  </a:cubicBezTo>
                  <a:cubicBezTo>
                    <a:pt x="118" y="164"/>
                    <a:pt x="119" y="163"/>
                    <a:pt x="120" y="162"/>
                  </a:cubicBezTo>
                  <a:cubicBezTo>
                    <a:pt x="119" y="161"/>
                    <a:pt x="119" y="161"/>
                    <a:pt x="119" y="161"/>
                  </a:cubicBezTo>
                  <a:cubicBezTo>
                    <a:pt x="119" y="162"/>
                    <a:pt x="119" y="162"/>
                    <a:pt x="119" y="162"/>
                  </a:cubicBezTo>
                  <a:cubicBezTo>
                    <a:pt x="119" y="161"/>
                    <a:pt x="119" y="161"/>
                    <a:pt x="119" y="161"/>
                  </a:cubicBezTo>
                  <a:cubicBezTo>
                    <a:pt x="119" y="161"/>
                    <a:pt x="119" y="160"/>
                    <a:pt x="120" y="160"/>
                  </a:cubicBezTo>
                  <a:cubicBezTo>
                    <a:pt x="118" y="160"/>
                    <a:pt x="118" y="160"/>
                    <a:pt x="117" y="160"/>
                  </a:cubicBezTo>
                  <a:cubicBezTo>
                    <a:pt x="115" y="161"/>
                    <a:pt x="114" y="161"/>
                    <a:pt x="113" y="161"/>
                  </a:cubicBezTo>
                  <a:cubicBezTo>
                    <a:pt x="112" y="160"/>
                    <a:pt x="112" y="160"/>
                    <a:pt x="112" y="160"/>
                  </a:cubicBezTo>
                  <a:cubicBezTo>
                    <a:pt x="111" y="160"/>
                    <a:pt x="110" y="160"/>
                    <a:pt x="109" y="160"/>
                  </a:cubicBezTo>
                  <a:cubicBezTo>
                    <a:pt x="108" y="160"/>
                    <a:pt x="107" y="160"/>
                    <a:pt x="106" y="160"/>
                  </a:cubicBezTo>
                  <a:cubicBezTo>
                    <a:pt x="106" y="159"/>
                    <a:pt x="106" y="158"/>
                    <a:pt x="105" y="158"/>
                  </a:cubicBezTo>
                  <a:cubicBezTo>
                    <a:pt x="104" y="159"/>
                    <a:pt x="104" y="159"/>
                    <a:pt x="104" y="159"/>
                  </a:cubicBezTo>
                  <a:cubicBezTo>
                    <a:pt x="103" y="158"/>
                    <a:pt x="103" y="158"/>
                    <a:pt x="103" y="158"/>
                  </a:cubicBezTo>
                  <a:cubicBezTo>
                    <a:pt x="102" y="159"/>
                    <a:pt x="101" y="158"/>
                    <a:pt x="100" y="158"/>
                  </a:cubicBezTo>
                  <a:cubicBezTo>
                    <a:pt x="98" y="158"/>
                    <a:pt x="97" y="159"/>
                    <a:pt x="95" y="160"/>
                  </a:cubicBezTo>
                  <a:cubicBezTo>
                    <a:pt x="94" y="160"/>
                    <a:pt x="94" y="160"/>
                    <a:pt x="94" y="160"/>
                  </a:cubicBezTo>
                  <a:cubicBezTo>
                    <a:pt x="93" y="160"/>
                    <a:pt x="93" y="160"/>
                    <a:pt x="93" y="160"/>
                  </a:cubicBezTo>
                  <a:cubicBezTo>
                    <a:pt x="91" y="160"/>
                    <a:pt x="91" y="160"/>
                    <a:pt x="91" y="160"/>
                  </a:cubicBezTo>
                  <a:cubicBezTo>
                    <a:pt x="91" y="159"/>
                    <a:pt x="91" y="158"/>
                    <a:pt x="91" y="157"/>
                  </a:cubicBezTo>
                  <a:cubicBezTo>
                    <a:pt x="90" y="158"/>
                    <a:pt x="90" y="158"/>
                    <a:pt x="90" y="158"/>
                  </a:cubicBezTo>
                  <a:cubicBezTo>
                    <a:pt x="88" y="156"/>
                    <a:pt x="88" y="156"/>
                    <a:pt x="88" y="156"/>
                  </a:cubicBezTo>
                  <a:cubicBezTo>
                    <a:pt x="88" y="156"/>
                    <a:pt x="89" y="156"/>
                    <a:pt x="90" y="156"/>
                  </a:cubicBezTo>
                  <a:cubicBezTo>
                    <a:pt x="90" y="155"/>
                    <a:pt x="90" y="155"/>
                    <a:pt x="90" y="155"/>
                  </a:cubicBezTo>
                  <a:cubicBezTo>
                    <a:pt x="90" y="154"/>
                    <a:pt x="90" y="154"/>
                    <a:pt x="90" y="154"/>
                  </a:cubicBezTo>
                  <a:cubicBezTo>
                    <a:pt x="89" y="154"/>
                    <a:pt x="89" y="154"/>
                    <a:pt x="89" y="154"/>
                  </a:cubicBezTo>
                  <a:cubicBezTo>
                    <a:pt x="88" y="154"/>
                    <a:pt x="88" y="154"/>
                    <a:pt x="88" y="154"/>
                  </a:cubicBezTo>
                  <a:cubicBezTo>
                    <a:pt x="88" y="154"/>
                    <a:pt x="88" y="154"/>
                    <a:pt x="88" y="154"/>
                  </a:cubicBezTo>
                  <a:cubicBezTo>
                    <a:pt x="88" y="155"/>
                    <a:pt x="88" y="155"/>
                    <a:pt x="88" y="155"/>
                  </a:cubicBezTo>
                  <a:cubicBezTo>
                    <a:pt x="87" y="155"/>
                    <a:pt x="87" y="155"/>
                    <a:pt x="87" y="155"/>
                  </a:cubicBezTo>
                  <a:cubicBezTo>
                    <a:pt x="87" y="157"/>
                    <a:pt x="84" y="156"/>
                    <a:pt x="83" y="156"/>
                  </a:cubicBezTo>
                  <a:cubicBezTo>
                    <a:pt x="82" y="155"/>
                    <a:pt x="82" y="155"/>
                    <a:pt x="82" y="155"/>
                  </a:cubicBezTo>
                  <a:cubicBezTo>
                    <a:pt x="82" y="153"/>
                    <a:pt x="82" y="153"/>
                    <a:pt x="82" y="153"/>
                  </a:cubicBezTo>
                  <a:cubicBezTo>
                    <a:pt x="82" y="152"/>
                    <a:pt x="82" y="152"/>
                    <a:pt x="82" y="152"/>
                  </a:cubicBezTo>
                  <a:cubicBezTo>
                    <a:pt x="81" y="152"/>
                    <a:pt x="81" y="152"/>
                    <a:pt x="81" y="152"/>
                  </a:cubicBezTo>
                  <a:cubicBezTo>
                    <a:pt x="81" y="153"/>
                    <a:pt x="81" y="153"/>
                    <a:pt x="81" y="153"/>
                  </a:cubicBezTo>
                  <a:cubicBezTo>
                    <a:pt x="81" y="154"/>
                    <a:pt x="81" y="154"/>
                    <a:pt x="81" y="154"/>
                  </a:cubicBezTo>
                  <a:cubicBezTo>
                    <a:pt x="81" y="154"/>
                    <a:pt x="81" y="154"/>
                    <a:pt x="81" y="154"/>
                  </a:cubicBezTo>
                  <a:cubicBezTo>
                    <a:pt x="81" y="155"/>
                    <a:pt x="81" y="155"/>
                    <a:pt x="81" y="155"/>
                  </a:cubicBezTo>
                  <a:cubicBezTo>
                    <a:pt x="81" y="156"/>
                    <a:pt x="81" y="156"/>
                    <a:pt x="81" y="156"/>
                  </a:cubicBezTo>
                  <a:cubicBezTo>
                    <a:pt x="80" y="156"/>
                    <a:pt x="80" y="156"/>
                    <a:pt x="80" y="156"/>
                  </a:cubicBezTo>
                  <a:cubicBezTo>
                    <a:pt x="79" y="156"/>
                    <a:pt x="79" y="156"/>
                    <a:pt x="79" y="156"/>
                  </a:cubicBezTo>
                  <a:cubicBezTo>
                    <a:pt x="79" y="155"/>
                    <a:pt x="79" y="155"/>
                    <a:pt x="79" y="155"/>
                  </a:cubicBezTo>
                  <a:cubicBezTo>
                    <a:pt x="79" y="155"/>
                    <a:pt x="79" y="154"/>
                    <a:pt x="79" y="154"/>
                  </a:cubicBezTo>
                  <a:cubicBezTo>
                    <a:pt x="78" y="154"/>
                    <a:pt x="78" y="155"/>
                    <a:pt x="78" y="156"/>
                  </a:cubicBezTo>
                  <a:cubicBezTo>
                    <a:pt x="78" y="156"/>
                    <a:pt x="78" y="156"/>
                    <a:pt x="78" y="156"/>
                  </a:cubicBezTo>
                  <a:cubicBezTo>
                    <a:pt x="78" y="157"/>
                    <a:pt x="78" y="157"/>
                    <a:pt x="78" y="157"/>
                  </a:cubicBezTo>
                  <a:cubicBezTo>
                    <a:pt x="78" y="158"/>
                    <a:pt x="78" y="158"/>
                    <a:pt x="78" y="158"/>
                  </a:cubicBezTo>
                  <a:cubicBezTo>
                    <a:pt x="77" y="159"/>
                    <a:pt x="77" y="159"/>
                    <a:pt x="77" y="159"/>
                  </a:cubicBezTo>
                  <a:cubicBezTo>
                    <a:pt x="78" y="161"/>
                    <a:pt x="78" y="161"/>
                    <a:pt x="78" y="161"/>
                  </a:cubicBezTo>
                  <a:cubicBezTo>
                    <a:pt x="77" y="161"/>
                    <a:pt x="77" y="161"/>
                    <a:pt x="77" y="161"/>
                  </a:cubicBezTo>
                  <a:close/>
                  <a:moveTo>
                    <a:pt x="21" y="98"/>
                  </a:moveTo>
                  <a:cubicBezTo>
                    <a:pt x="19" y="99"/>
                    <a:pt x="22" y="103"/>
                    <a:pt x="23" y="104"/>
                  </a:cubicBezTo>
                  <a:cubicBezTo>
                    <a:pt x="25" y="104"/>
                    <a:pt x="24" y="103"/>
                    <a:pt x="25" y="102"/>
                  </a:cubicBezTo>
                  <a:cubicBezTo>
                    <a:pt x="26" y="102"/>
                    <a:pt x="26" y="102"/>
                    <a:pt x="27" y="102"/>
                  </a:cubicBezTo>
                  <a:cubicBezTo>
                    <a:pt x="27" y="102"/>
                    <a:pt x="27" y="102"/>
                    <a:pt x="27" y="102"/>
                  </a:cubicBezTo>
                  <a:cubicBezTo>
                    <a:pt x="25" y="100"/>
                    <a:pt x="23" y="99"/>
                    <a:pt x="22" y="97"/>
                  </a:cubicBezTo>
                  <a:cubicBezTo>
                    <a:pt x="22" y="98"/>
                    <a:pt x="21" y="98"/>
                    <a:pt x="21" y="98"/>
                  </a:cubicBezTo>
                  <a:close/>
                  <a:moveTo>
                    <a:pt x="18" y="92"/>
                  </a:moveTo>
                  <a:cubicBezTo>
                    <a:pt x="18" y="95"/>
                    <a:pt x="20" y="93"/>
                    <a:pt x="21" y="93"/>
                  </a:cubicBezTo>
                  <a:cubicBezTo>
                    <a:pt x="22" y="93"/>
                    <a:pt x="24" y="95"/>
                    <a:pt x="24" y="92"/>
                  </a:cubicBezTo>
                  <a:cubicBezTo>
                    <a:pt x="23" y="91"/>
                    <a:pt x="21" y="90"/>
                    <a:pt x="21" y="89"/>
                  </a:cubicBezTo>
                  <a:cubicBezTo>
                    <a:pt x="20" y="88"/>
                    <a:pt x="20" y="88"/>
                    <a:pt x="20" y="87"/>
                  </a:cubicBezTo>
                  <a:cubicBezTo>
                    <a:pt x="21" y="86"/>
                    <a:pt x="21" y="87"/>
                    <a:pt x="22" y="87"/>
                  </a:cubicBezTo>
                  <a:cubicBezTo>
                    <a:pt x="22" y="87"/>
                    <a:pt x="23" y="82"/>
                    <a:pt x="20" y="83"/>
                  </a:cubicBezTo>
                  <a:cubicBezTo>
                    <a:pt x="19" y="84"/>
                    <a:pt x="19" y="85"/>
                    <a:pt x="18" y="86"/>
                  </a:cubicBezTo>
                  <a:cubicBezTo>
                    <a:pt x="18" y="87"/>
                    <a:pt x="18" y="86"/>
                    <a:pt x="17" y="86"/>
                  </a:cubicBezTo>
                  <a:cubicBezTo>
                    <a:pt x="16" y="86"/>
                    <a:pt x="16" y="85"/>
                    <a:pt x="15" y="87"/>
                  </a:cubicBezTo>
                  <a:cubicBezTo>
                    <a:pt x="15" y="87"/>
                    <a:pt x="14" y="89"/>
                    <a:pt x="14" y="89"/>
                  </a:cubicBezTo>
                  <a:cubicBezTo>
                    <a:pt x="14" y="90"/>
                    <a:pt x="14" y="90"/>
                    <a:pt x="15" y="91"/>
                  </a:cubicBezTo>
                  <a:cubicBezTo>
                    <a:pt x="16" y="91"/>
                    <a:pt x="17" y="91"/>
                    <a:pt x="18" y="92"/>
                  </a:cubicBezTo>
                  <a:cubicBezTo>
                    <a:pt x="18" y="93"/>
                    <a:pt x="17" y="92"/>
                    <a:pt x="18" y="92"/>
                  </a:cubicBezTo>
                  <a:close/>
                  <a:moveTo>
                    <a:pt x="19" y="78"/>
                  </a:moveTo>
                  <a:cubicBezTo>
                    <a:pt x="19" y="79"/>
                    <a:pt x="18" y="80"/>
                    <a:pt x="19" y="81"/>
                  </a:cubicBezTo>
                  <a:cubicBezTo>
                    <a:pt x="20" y="81"/>
                    <a:pt x="20" y="80"/>
                    <a:pt x="21" y="80"/>
                  </a:cubicBezTo>
                  <a:cubicBezTo>
                    <a:pt x="22" y="80"/>
                    <a:pt x="23" y="81"/>
                    <a:pt x="23" y="81"/>
                  </a:cubicBezTo>
                  <a:cubicBezTo>
                    <a:pt x="24" y="80"/>
                    <a:pt x="22" y="78"/>
                    <a:pt x="22" y="78"/>
                  </a:cubicBezTo>
                  <a:cubicBezTo>
                    <a:pt x="22" y="77"/>
                    <a:pt x="22" y="75"/>
                    <a:pt x="20" y="75"/>
                  </a:cubicBezTo>
                  <a:cubicBezTo>
                    <a:pt x="20" y="76"/>
                    <a:pt x="19" y="78"/>
                    <a:pt x="19" y="78"/>
                  </a:cubicBezTo>
                  <a:cubicBezTo>
                    <a:pt x="19" y="79"/>
                    <a:pt x="19" y="78"/>
                    <a:pt x="19" y="78"/>
                  </a:cubicBezTo>
                  <a:close/>
                  <a:moveTo>
                    <a:pt x="4" y="50"/>
                  </a:moveTo>
                  <a:cubicBezTo>
                    <a:pt x="3" y="50"/>
                    <a:pt x="0" y="50"/>
                    <a:pt x="1" y="52"/>
                  </a:cubicBezTo>
                  <a:cubicBezTo>
                    <a:pt x="1" y="53"/>
                    <a:pt x="4" y="54"/>
                    <a:pt x="4" y="55"/>
                  </a:cubicBezTo>
                  <a:cubicBezTo>
                    <a:pt x="5" y="57"/>
                    <a:pt x="5" y="58"/>
                    <a:pt x="6" y="59"/>
                  </a:cubicBezTo>
                  <a:cubicBezTo>
                    <a:pt x="7" y="60"/>
                    <a:pt x="10" y="62"/>
                    <a:pt x="10" y="61"/>
                  </a:cubicBezTo>
                  <a:cubicBezTo>
                    <a:pt x="11" y="60"/>
                    <a:pt x="8" y="58"/>
                    <a:pt x="8" y="58"/>
                  </a:cubicBezTo>
                  <a:cubicBezTo>
                    <a:pt x="7" y="57"/>
                    <a:pt x="5" y="55"/>
                    <a:pt x="5" y="54"/>
                  </a:cubicBezTo>
                  <a:cubicBezTo>
                    <a:pt x="5" y="52"/>
                    <a:pt x="6" y="53"/>
                    <a:pt x="6" y="52"/>
                  </a:cubicBezTo>
                  <a:cubicBezTo>
                    <a:pt x="7" y="49"/>
                    <a:pt x="4" y="50"/>
                    <a:pt x="4" y="50"/>
                  </a:cubicBezTo>
                  <a:cubicBezTo>
                    <a:pt x="3" y="50"/>
                    <a:pt x="4" y="50"/>
                    <a:pt x="4" y="50"/>
                  </a:cubicBezTo>
                  <a:close/>
                  <a:moveTo>
                    <a:pt x="97" y="26"/>
                  </a:moveTo>
                  <a:cubicBezTo>
                    <a:pt x="97" y="27"/>
                    <a:pt x="96" y="27"/>
                    <a:pt x="96" y="27"/>
                  </a:cubicBezTo>
                  <a:cubicBezTo>
                    <a:pt x="96" y="28"/>
                    <a:pt x="97" y="28"/>
                    <a:pt x="97" y="29"/>
                  </a:cubicBezTo>
                  <a:cubicBezTo>
                    <a:pt x="98" y="30"/>
                    <a:pt x="99" y="31"/>
                    <a:pt x="101" y="30"/>
                  </a:cubicBezTo>
                  <a:cubicBezTo>
                    <a:pt x="103" y="28"/>
                    <a:pt x="101" y="24"/>
                    <a:pt x="98" y="25"/>
                  </a:cubicBezTo>
                  <a:cubicBezTo>
                    <a:pt x="98" y="25"/>
                    <a:pt x="98" y="26"/>
                    <a:pt x="97" y="26"/>
                  </a:cubicBezTo>
                  <a:cubicBezTo>
                    <a:pt x="97" y="27"/>
                    <a:pt x="98" y="26"/>
                    <a:pt x="97" y="26"/>
                  </a:cubicBezTo>
                  <a:close/>
                  <a:moveTo>
                    <a:pt x="116" y="32"/>
                  </a:moveTo>
                  <a:cubicBezTo>
                    <a:pt x="116" y="31"/>
                    <a:pt x="115" y="32"/>
                    <a:pt x="114" y="32"/>
                  </a:cubicBezTo>
                  <a:cubicBezTo>
                    <a:pt x="114" y="33"/>
                    <a:pt x="117" y="35"/>
                    <a:pt x="118" y="35"/>
                  </a:cubicBezTo>
                  <a:cubicBezTo>
                    <a:pt x="121" y="35"/>
                    <a:pt x="118" y="32"/>
                    <a:pt x="116" y="32"/>
                  </a:cubicBezTo>
                  <a:cubicBezTo>
                    <a:pt x="116" y="31"/>
                    <a:pt x="118" y="32"/>
                    <a:pt x="116" y="32"/>
                  </a:cubicBezTo>
                  <a:close/>
                  <a:moveTo>
                    <a:pt x="64" y="136"/>
                  </a:moveTo>
                  <a:cubicBezTo>
                    <a:pt x="64" y="138"/>
                    <a:pt x="65" y="139"/>
                    <a:pt x="65" y="140"/>
                  </a:cubicBezTo>
                  <a:cubicBezTo>
                    <a:pt x="66" y="141"/>
                    <a:pt x="66" y="141"/>
                    <a:pt x="68" y="140"/>
                  </a:cubicBezTo>
                  <a:cubicBezTo>
                    <a:pt x="68" y="140"/>
                    <a:pt x="69" y="139"/>
                    <a:pt x="69" y="138"/>
                  </a:cubicBezTo>
                  <a:cubicBezTo>
                    <a:pt x="68" y="137"/>
                    <a:pt x="66" y="137"/>
                    <a:pt x="66" y="135"/>
                  </a:cubicBezTo>
                  <a:cubicBezTo>
                    <a:pt x="65" y="135"/>
                    <a:pt x="65" y="136"/>
                    <a:pt x="64" y="136"/>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5" name="Freeform 44">
              <a:extLst>
                <a:ext uri="{FF2B5EF4-FFF2-40B4-BE49-F238E27FC236}">
                  <a16:creationId xmlns:a16="http://schemas.microsoft.com/office/drawing/2014/main" id="{B1753FF2-38A0-1D89-BE16-EA91B22DEE5A}"/>
                </a:ext>
              </a:extLst>
            </p:cNvPr>
            <p:cNvSpPr>
              <a:spLocks noEditPoints="1"/>
            </p:cNvSpPr>
            <p:nvPr/>
          </p:nvSpPr>
          <p:spPr bwMode="auto">
            <a:xfrm>
              <a:off x="8856663" y="3998913"/>
              <a:ext cx="696913" cy="908050"/>
            </a:xfrm>
            <a:custGeom>
              <a:avLst/>
              <a:gdLst>
                <a:gd name="T0" fmla="*/ 151 w 183"/>
                <a:gd name="T1" fmla="*/ 21 h 238"/>
                <a:gd name="T2" fmla="*/ 147 w 183"/>
                <a:gd name="T3" fmla="*/ 13 h 238"/>
                <a:gd name="T4" fmla="*/ 150 w 183"/>
                <a:gd name="T5" fmla="*/ 8 h 238"/>
                <a:gd name="T6" fmla="*/ 154 w 183"/>
                <a:gd name="T7" fmla="*/ 14 h 238"/>
                <a:gd name="T8" fmla="*/ 132 w 183"/>
                <a:gd name="T9" fmla="*/ 17 h 238"/>
                <a:gd name="T10" fmla="*/ 162 w 183"/>
                <a:gd name="T11" fmla="*/ 31 h 238"/>
                <a:gd name="T12" fmla="*/ 167 w 183"/>
                <a:gd name="T13" fmla="*/ 33 h 238"/>
                <a:gd name="T14" fmla="*/ 54 w 183"/>
                <a:gd name="T15" fmla="*/ 226 h 238"/>
                <a:gd name="T16" fmla="*/ 86 w 183"/>
                <a:gd name="T17" fmla="*/ 234 h 238"/>
                <a:gd name="T18" fmla="*/ 97 w 183"/>
                <a:gd name="T19" fmla="*/ 230 h 238"/>
                <a:gd name="T20" fmla="*/ 126 w 183"/>
                <a:gd name="T21" fmla="*/ 228 h 238"/>
                <a:gd name="T22" fmla="*/ 144 w 183"/>
                <a:gd name="T23" fmla="*/ 227 h 238"/>
                <a:gd name="T24" fmla="*/ 156 w 183"/>
                <a:gd name="T25" fmla="*/ 201 h 238"/>
                <a:gd name="T26" fmla="*/ 147 w 183"/>
                <a:gd name="T27" fmla="*/ 185 h 238"/>
                <a:gd name="T28" fmla="*/ 132 w 183"/>
                <a:gd name="T29" fmla="*/ 167 h 238"/>
                <a:gd name="T30" fmla="*/ 129 w 183"/>
                <a:gd name="T31" fmla="*/ 151 h 238"/>
                <a:gd name="T32" fmla="*/ 152 w 183"/>
                <a:gd name="T33" fmla="*/ 137 h 238"/>
                <a:gd name="T34" fmla="*/ 174 w 183"/>
                <a:gd name="T35" fmla="*/ 129 h 238"/>
                <a:gd name="T36" fmla="*/ 175 w 183"/>
                <a:gd name="T37" fmla="*/ 104 h 238"/>
                <a:gd name="T38" fmla="*/ 176 w 183"/>
                <a:gd name="T39" fmla="*/ 88 h 238"/>
                <a:gd name="T40" fmla="*/ 171 w 183"/>
                <a:gd name="T41" fmla="*/ 56 h 238"/>
                <a:gd name="T42" fmla="*/ 159 w 183"/>
                <a:gd name="T43" fmla="*/ 31 h 238"/>
                <a:gd name="T44" fmla="*/ 150 w 183"/>
                <a:gd name="T45" fmla="*/ 25 h 238"/>
                <a:gd name="T46" fmla="*/ 141 w 183"/>
                <a:gd name="T47" fmla="*/ 18 h 238"/>
                <a:gd name="T48" fmla="*/ 130 w 183"/>
                <a:gd name="T49" fmla="*/ 21 h 238"/>
                <a:gd name="T50" fmla="*/ 116 w 183"/>
                <a:gd name="T51" fmla="*/ 29 h 238"/>
                <a:gd name="T52" fmla="*/ 109 w 183"/>
                <a:gd name="T53" fmla="*/ 32 h 238"/>
                <a:gd name="T54" fmla="*/ 100 w 183"/>
                <a:gd name="T55" fmla="*/ 30 h 238"/>
                <a:gd name="T56" fmla="*/ 106 w 183"/>
                <a:gd name="T57" fmla="*/ 13 h 238"/>
                <a:gd name="T58" fmla="*/ 102 w 183"/>
                <a:gd name="T59" fmla="*/ 19 h 238"/>
                <a:gd name="T60" fmla="*/ 87 w 183"/>
                <a:gd name="T61" fmla="*/ 19 h 238"/>
                <a:gd name="T62" fmla="*/ 83 w 183"/>
                <a:gd name="T63" fmla="*/ 7 h 238"/>
                <a:gd name="T64" fmla="*/ 78 w 183"/>
                <a:gd name="T65" fmla="*/ 3 h 238"/>
                <a:gd name="T66" fmla="*/ 59 w 183"/>
                <a:gd name="T67" fmla="*/ 5 h 238"/>
                <a:gd name="T68" fmla="*/ 59 w 183"/>
                <a:gd name="T69" fmla="*/ 17 h 238"/>
                <a:gd name="T70" fmla="*/ 64 w 183"/>
                <a:gd name="T71" fmla="*/ 26 h 238"/>
                <a:gd name="T72" fmla="*/ 68 w 183"/>
                <a:gd name="T73" fmla="*/ 34 h 238"/>
                <a:gd name="T74" fmla="*/ 81 w 183"/>
                <a:gd name="T75" fmla="*/ 46 h 238"/>
                <a:gd name="T76" fmla="*/ 56 w 183"/>
                <a:gd name="T77" fmla="*/ 37 h 238"/>
                <a:gd name="T78" fmla="*/ 51 w 183"/>
                <a:gd name="T79" fmla="*/ 43 h 238"/>
                <a:gd name="T80" fmla="*/ 46 w 183"/>
                <a:gd name="T81" fmla="*/ 40 h 238"/>
                <a:gd name="T82" fmla="*/ 29 w 183"/>
                <a:gd name="T83" fmla="*/ 46 h 238"/>
                <a:gd name="T84" fmla="*/ 29 w 183"/>
                <a:gd name="T85" fmla="*/ 55 h 238"/>
                <a:gd name="T86" fmla="*/ 20 w 183"/>
                <a:gd name="T87" fmla="*/ 75 h 238"/>
                <a:gd name="T88" fmla="*/ 20 w 183"/>
                <a:gd name="T89" fmla="*/ 94 h 238"/>
                <a:gd name="T90" fmla="*/ 8 w 183"/>
                <a:gd name="T91" fmla="*/ 109 h 238"/>
                <a:gd name="T92" fmla="*/ 6 w 183"/>
                <a:gd name="T93" fmla="*/ 125 h 238"/>
                <a:gd name="T94" fmla="*/ 11 w 183"/>
                <a:gd name="T95" fmla="*/ 142 h 238"/>
                <a:gd name="T96" fmla="*/ 9 w 183"/>
                <a:gd name="T97" fmla="*/ 152 h 238"/>
                <a:gd name="T98" fmla="*/ 6 w 183"/>
                <a:gd name="T99" fmla="*/ 175 h 238"/>
                <a:gd name="T100" fmla="*/ 24 w 183"/>
                <a:gd name="T101" fmla="*/ 183 h 238"/>
                <a:gd name="T102" fmla="*/ 46 w 183"/>
                <a:gd name="T103" fmla="*/ 188 h 238"/>
                <a:gd name="T104" fmla="*/ 42 w 183"/>
                <a:gd name="T105" fmla="*/ 202 h 238"/>
                <a:gd name="T106" fmla="*/ 36 w 183"/>
                <a:gd name="T107" fmla="*/ 227 h 238"/>
                <a:gd name="T108" fmla="*/ 25 w 183"/>
                <a:gd name="T109" fmla="*/ 41 h 238"/>
                <a:gd name="T110" fmla="*/ 35 w 183"/>
                <a:gd name="T111" fmla="*/ 39 h 238"/>
                <a:gd name="T112" fmla="*/ 43 w 183"/>
                <a:gd name="T11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 h="238">
                  <a:moveTo>
                    <a:pt x="154" y="14"/>
                  </a:moveTo>
                  <a:cubicBezTo>
                    <a:pt x="154" y="17"/>
                    <a:pt x="158" y="17"/>
                    <a:pt x="158" y="19"/>
                  </a:cubicBezTo>
                  <a:cubicBezTo>
                    <a:pt x="158" y="19"/>
                    <a:pt x="157" y="21"/>
                    <a:pt x="157" y="21"/>
                  </a:cubicBezTo>
                  <a:cubicBezTo>
                    <a:pt x="156" y="21"/>
                    <a:pt x="156" y="19"/>
                    <a:pt x="156" y="19"/>
                  </a:cubicBezTo>
                  <a:cubicBezTo>
                    <a:pt x="154" y="17"/>
                    <a:pt x="152" y="20"/>
                    <a:pt x="151" y="21"/>
                  </a:cubicBezTo>
                  <a:cubicBezTo>
                    <a:pt x="149" y="22"/>
                    <a:pt x="147" y="22"/>
                    <a:pt x="146" y="20"/>
                  </a:cubicBezTo>
                  <a:cubicBezTo>
                    <a:pt x="146" y="18"/>
                    <a:pt x="148" y="18"/>
                    <a:pt x="148" y="17"/>
                  </a:cubicBezTo>
                  <a:cubicBezTo>
                    <a:pt x="148" y="17"/>
                    <a:pt x="147" y="16"/>
                    <a:pt x="147" y="16"/>
                  </a:cubicBezTo>
                  <a:cubicBezTo>
                    <a:pt x="147" y="16"/>
                    <a:pt x="147" y="15"/>
                    <a:pt x="147" y="15"/>
                  </a:cubicBezTo>
                  <a:cubicBezTo>
                    <a:pt x="147" y="14"/>
                    <a:pt x="148" y="14"/>
                    <a:pt x="147" y="13"/>
                  </a:cubicBezTo>
                  <a:cubicBezTo>
                    <a:pt x="147" y="12"/>
                    <a:pt x="146" y="13"/>
                    <a:pt x="147" y="12"/>
                  </a:cubicBezTo>
                  <a:cubicBezTo>
                    <a:pt x="147" y="12"/>
                    <a:pt x="148" y="11"/>
                    <a:pt x="148" y="11"/>
                  </a:cubicBezTo>
                  <a:cubicBezTo>
                    <a:pt x="150" y="11"/>
                    <a:pt x="149" y="12"/>
                    <a:pt x="149" y="10"/>
                  </a:cubicBezTo>
                  <a:cubicBezTo>
                    <a:pt x="149" y="10"/>
                    <a:pt x="149" y="7"/>
                    <a:pt x="150" y="7"/>
                  </a:cubicBezTo>
                  <a:cubicBezTo>
                    <a:pt x="150" y="7"/>
                    <a:pt x="150" y="8"/>
                    <a:pt x="150" y="8"/>
                  </a:cubicBezTo>
                  <a:cubicBezTo>
                    <a:pt x="152" y="8"/>
                    <a:pt x="151" y="11"/>
                    <a:pt x="151" y="12"/>
                  </a:cubicBezTo>
                  <a:cubicBezTo>
                    <a:pt x="151" y="13"/>
                    <a:pt x="151" y="15"/>
                    <a:pt x="152" y="14"/>
                  </a:cubicBezTo>
                  <a:cubicBezTo>
                    <a:pt x="154" y="14"/>
                    <a:pt x="153" y="12"/>
                    <a:pt x="153" y="11"/>
                  </a:cubicBezTo>
                  <a:cubicBezTo>
                    <a:pt x="154" y="10"/>
                    <a:pt x="156" y="11"/>
                    <a:pt x="156" y="11"/>
                  </a:cubicBezTo>
                  <a:cubicBezTo>
                    <a:pt x="157" y="12"/>
                    <a:pt x="155" y="15"/>
                    <a:pt x="154" y="14"/>
                  </a:cubicBezTo>
                  <a:cubicBezTo>
                    <a:pt x="154" y="15"/>
                    <a:pt x="155" y="15"/>
                    <a:pt x="154" y="14"/>
                  </a:cubicBezTo>
                  <a:close/>
                  <a:moveTo>
                    <a:pt x="134" y="17"/>
                  </a:moveTo>
                  <a:cubicBezTo>
                    <a:pt x="136" y="16"/>
                    <a:pt x="137" y="17"/>
                    <a:pt x="139" y="17"/>
                  </a:cubicBezTo>
                  <a:cubicBezTo>
                    <a:pt x="140" y="17"/>
                    <a:pt x="142" y="16"/>
                    <a:pt x="140" y="15"/>
                  </a:cubicBezTo>
                  <a:cubicBezTo>
                    <a:pt x="139" y="14"/>
                    <a:pt x="131" y="15"/>
                    <a:pt x="132" y="17"/>
                  </a:cubicBezTo>
                  <a:cubicBezTo>
                    <a:pt x="133" y="18"/>
                    <a:pt x="134" y="17"/>
                    <a:pt x="134" y="17"/>
                  </a:cubicBezTo>
                  <a:close/>
                  <a:moveTo>
                    <a:pt x="167" y="33"/>
                  </a:moveTo>
                  <a:cubicBezTo>
                    <a:pt x="166" y="33"/>
                    <a:pt x="165" y="31"/>
                    <a:pt x="165" y="30"/>
                  </a:cubicBezTo>
                  <a:cubicBezTo>
                    <a:pt x="163" y="29"/>
                    <a:pt x="162" y="28"/>
                    <a:pt x="161" y="26"/>
                  </a:cubicBezTo>
                  <a:cubicBezTo>
                    <a:pt x="159" y="27"/>
                    <a:pt x="161" y="30"/>
                    <a:pt x="162" y="31"/>
                  </a:cubicBezTo>
                  <a:cubicBezTo>
                    <a:pt x="162" y="33"/>
                    <a:pt x="163" y="32"/>
                    <a:pt x="161" y="33"/>
                  </a:cubicBezTo>
                  <a:cubicBezTo>
                    <a:pt x="160" y="34"/>
                    <a:pt x="159" y="35"/>
                    <a:pt x="161" y="36"/>
                  </a:cubicBezTo>
                  <a:cubicBezTo>
                    <a:pt x="163" y="36"/>
                    <a:pt x="164" y="33"/>
                    <a:pt x="167" y="35"/>
                  </a:cubicBezTo>
                  <a:cubicBezTo>
                    <a:pt x="167" y="33"/>
                    <a:pt x="167" y="33"/>
                    <a:pt x="167" y="33"/>
                  </a:cubicBezTo>
                  <a:cubicBezTo>
                    <a:pt x="167" y="33"/>
                    <a:pt x="167" y="33"/>
                    <a:pt x="167" y="33"/>
                  </a:cubicBezTo>
                  <a:close/>
                  <a:moveTo>
                    <a:pt x="40" y="230"/>
                  </a:moveTo>
                  <a:cubicBezTo>
                    <a:pt x="42" y="230"/>
                    <a:pt x="43" y="230"/>
                    <a:pt x="44" y="230"/>
                  </a:cubicBezTo>
                  <a:cubicBezTo>
                    <a:pt x="46" y="230"/>
                    <a:pt x="47" y="229"/>
                    <a:pt x="48" y="229"/>
                  </a:cubicBezTo>
                  <a:cubicBezTo>
                    <a:pt x="51" y="228"/>
                    <a:pt x="54" y="230"/>
                    <a:pt x="56" y="229"/>
                  </a:cubicBezTo>
                  <a:cubicBezTo>
                    <a:pt x="57" y="227"/>
                    <a:pt x="54" y="227"/>
                    <a:pt x="54" y="226"/>
                  </a:cubicBezTo>
                  <a:cubicBezTo>
                    <a:pt x="53" y="221"/>
                    <a:pt x="58" y="225"/>
                    <a:pt x="59" y="226"/>
                  </a:cubicBezTo>
                  <a:cubicBezTo>
                    <a:pt x="63" y="228"/>
                    <a:pt x="67" y="226"/>
                    <a:pt x="70" y="228"/>
                  </a:cubicBezTo>
                  <a:cubicBezTo>
                    <a:pt x="72" y="229"/>
                    <a:pt x="74" y="230"/>
                    <a:pt x="76" y="231"/>
                  </a:cubicBezTo>
                  <a:cubicBezTo>
                    <a:pt x="78" y="231"/>
                    <a:pt x="80" y="230"/>
                    <a:pt x="82" y="231"/>
                  </a:cubicBezTo>
                  <a:cubicBezTo>
                    <a:pt x="84" y="232"/>
                    <a:pt x="85" y="233"/>
                    <a:pt x="86" y="234"/>
                  </a:cubicBezTo>
                  <a:cubicBezTo>
                    <a:pt x="86" y="234"/>
                    <a:pt x="87" y="235"/>
                    <a:pt x="87" y="235"/>
                  </a:cubicBezTo>
                  <a:cubicBezTo>
                    <a:pt x="88" y="236"/>
                    <a:pt x="88" y="237"/>
                    <a:pt x="88" y="237"/>
                  </a:cubicBezTo>
                  <a:cubicBezTo>
                    <a:pt x="89" y="238"/>
                    <a:pt x="91" y="237"/>
                    <a:pt x="92" y="236"/>
                  </a:cubicBezTo>
                  <a:cubicBezTo>
                    <a:pt x="93" y="235"/>
                    <a:pt x="92" y="234"/>
                    <a:pt x="92" y="232"/>
                  </a:cubicBezTo>
                  <a:cubicBezTo>
                    <a:pt x="92" y="229"/>
                    <a:pt x="95" y="230"/>
                    <a:pt x="97" y="230"/>
                  </a:cubicBezTo>
                  <a:cubicBezTo>
                    <a:pt x="100" y="230"/>
                    <a:pt x="101" y="231"/>
                    <a:pt x="103" y="234"/>
                  </a:cubicBezTo>
                  <a:cubicBezTo>
                    <a:pt x="104" y="234"/>
                    <a:pt x="106" y="234"/>
                    <a:pt x="107" y="234"/>
                  </a:cubicBezTo>
                  <a:cubicBezTo>
                    <a:pt x="109" y="234"/>
                    <a:pt x="110" y="233"/>
                    <a:pt x="112" y="232"/>
                  </a:cubicBezTo>
                  <a:cubicBezTo>
                    <a:pt x="115" y="230"/>
                    <a:pt x="119" y="229"/>
                    <a:pt x="122" y="229"/>
                  </a:cubicBezTo>
                  <a:cubicBezTo>
                    <a:pt x="123" y="229"/>
                    <a:pt x="125" y="229"/>
                    <a:pt x="126" y="228"/>
                  </a:cubicBezTo>
                  <a:cubicBezTo>
                    <a:pt x="128" y="227"/>
                    <a:pt x="127" y="226"/>
                    <a:pt x="129" y="226"/>
                  </a:cubicBezTo>
                  <a:cubicBezTo>
                    <a:pt x="131" y="226"/>
                    <a:pt x="135" y="230"/>
                    <a:pt x="136" y="227"/>
                  </a:cubicBezTo>
                  <a:cubicBezTo>
                    <a:pt x="138" y="227"/>
                    <a:pt x="138" y="227"/>
                    <a:pt x="139" y="228"/>
                  </a:cubicBezTo>
                  <a:cubicBezTo>
                    <a:pt x="140" y="229"/>
                    <a:pt x="140" y="231"/>
                    <a:pt x="141" y="231"/>
                  </a:cubicBezTo>
                  <a:cubicBezTo>
                    <a:pt x="143" y="233"/>
                    <a:pt x="145" y="229"/>
                    <a:pt x="144" y="227"/>
                  </a:cubicBezTo>
                  <a:cubicBezTo>
                    <a:pt x="143" y="225"/>
                    <a:pt x="142" y="226"/>
                    <a:pt x="142" y="224"/>
                  </a:cubicBezTo>
                  <a:cubicBezTo>
                    <a:pt x="142" y="222"/>
                    <a:pt x="141" y="220"/>
                    <a:pt x="140" y="218"/>
                  </a:cubicBezTo>
                  <a:cubicBezTo>
                    <a:pt x="139" y="215"/>
                    <a:pt x="136" y="214"/>
                    <a:pt x="140" y="212"/>
                  </a:cubicBezTo>
                  <a:cubicBezTo>
                    <a:pt x="143" y="210"/>
                    <a:pt x="148" y="210"/>
                    <a:pt x="150" y="207"/>
                  </a:cubicBezTo>
                  <a:cubicBezTo>
                    <a:pt x="152" y="204"/>
                    <a:pt x="150" y="200"/>
                    <a:pt x="156" y="201"/>
                  </a:cubicBezTo>
                  <a:cubicBezTo>
                    <a:pt x="159" y="201"/>
                    <a:pt x="159" y="198"/>
                    <a:pt x="158" y="196"/>
                  </a:cubicBezTo>
                  <a:cubicBezTo>
                    <a:pt x="158" y="194"/>
                    <a:pt x="157" y="193"/>
                    <a:pt x="156" y="191"/>
                  </a:cubicBezTo>
                  <a:cubicBezTo>
                    <a:pt x="155" y="190"/>
                    <a:pt x="153" y="190"/>
                    <a:pt x="151" y="188"/>
                  </a:cubicBezTo>
                  <a:cubicBezTo>
                    <a:pt x="150" y="187"/>
                    <a:pt x="150" y="185"/>
                    <a:pt x="149" y="185"/>
                  </a:cubicBezTo>
                  <a:cubicBezTo>
                    <a:pt x="148" y="185"/>
                    <a:pt x="148" y="185"/>
                    <a:pt x="147" y="185"/>
                  </a:cubicBezTo>
                  <a:cubicBezTo>
                    <a:pt x="146" y="185"/>
                    <a:pt x="146" y="185"/>
                    <a:pt x="145" y="184"/>
                  </a:cubicBezTo>
                  <a:cubicBezTo>
                    <a:pt x="144" y="182"/>
                    <a:pt x="144" y="178"/>
                    <a:pt x="141" y="178"/>
                  </a:cubicBezTo>
                  <a:cubicBezTo>
                    <a:pt x="139" y="177"/>
                    <a:pt x="139" y="178"/>
                    <a:pt x="137" y="176"/>
                  </a:cubicBezTo>
                  <a:cubicBezTo>
                    <a:pt x="136" y="175"/>
                    <a:pt x="135" y="173"/>
                    <a:pt x="135" y="171"/>
                  </a:cubicBezTo>
                  <a:cubicBezTo>
                    <a:pt x="134" y="170"/>
                    <a:pt x="132" y="168"/>
                    <a:pt x="132" y="167"/>
                  </a:cubicBezTo>
                  <a:cubicBezTo>
                    <a:pt x="131" y="165"/>
                    <a:pt x="133" y="164"/>
                    <a:pt x="133" y="163"/>
                  </a:cubicBezTo>
                  <a:cubicBezTo>
                    <a:pt x="135" y="159"/>
                    <a:pt x="130" y="158"/>
                    <a:pt x="128" y="156"/>
                  </a:cubicBezTo>
                  <a:cubicBezTo>
                    <a:pt x="128" y="155"/>
                    <a:pt x="127" y="153"/>
                    <a:pt x="126" y="152"/>
                  </a:cubicBezTo>
                  <a:cubicBezTo>
                    <a:pt x="126" y="151"/>
                    <a:pt x="123" y="148"/>
                    <a:pt x="126" y="149"/>
                  </a:cubicBezTo>
                  <a:cubicBezTo>
                    <a:pt x="128" y="149"/>
                    <a:pt x="127" y="153"/>
                    <a:pt x="129" y="151"/>
                  </a:cubicBezTo>
                  <a:cubicBezTo>
                    <a:pt x="132" y="149"/>
                    <a:pt x="131" y="146"/>
                    <a:pt x="134" y="145"/>
                  </a:cubicBezTo>
                  <a:cubicBezTo>
                    <a:pt x="136" y="145"/>
                    <a:pt x="138" y="145"/>
                    <a:pt x="140" y="145"/>
                  </a:cubicBezTo>
                  <a:cubicBezTo>
                    <a:pt x="141" y="144"/>
                    <a:pt x="143" y="143"/>
                    <a:pt x="144" y="142"/>
                  </a:cubicBezTo>
                  <a:cubicBezTo>
                    <a:pt x="146" y="141"/>
                    <a:pt x="147" y="140"/>
                    <a:pt x="149" y="139"/>
                  </a:cubicBezTo>
                  <a:cubicBezTo>
                    <a:pt x="150" y="139"/>
                    <a:pt x="151" y="138"/>
                    <a:pt x="152" y="137"/>
                  </a:cubicBezTo>
                  <a:cubicBezTo>
                    <a:pt x="154" y="136"/>
                    <a:pt x="156" y="135"/>
                    <a:pt x="158" y="135"/>
                  </a:cubicBezTo>
                  <a:cubicBezTo>
                    <a:pt x="160" y="134"/>
                    <a:pt x="163" y="133"/>
                    <a:pt x="165" y="132"/>
                  </a:cubicBezTo>
                  <a:cubicBezTo>
                    <a:pt x="165" y="132"/>
                    <a:pt x="169" y="130"/>
                    <a:pt x="169" y="130"/>
                  </a:cubicBezTo>
                  <a:cubicBezTo>
                    <a:pt x="170" y="128"/>
                    <a:pt x="167" y="127"/>
                    <a:pt x="167" y="126"/>
                  </a:cubicBezTo>
                  <a:cubicBezTo>
                    <a:pt x="170" y="125"/>
                    <a:pt x="173" y="126"/>
                    <a:pt x="174" y="129"/>
                  </a:cubicBezTo>
                  <a:cubicBezTo>
                    <a:pt x="175" y="130"/>
                    <a:pt x="176" y="133"/>
                    <a:pt x="178" y="132"/>
                  </a:cubicBezTo>
                  <a:cubicBezTo>
                    <a:pt x="181" y="131"/>
                    <a:pt x="181" y="124"/>
                    <a:pt x="182" y="121"/>
                  </a:cubicBezTo>
                  <a:cubicBezTo>
                    <a:pt x="183" y="119"/>
                    <a:pt x="182" y="115"/>
                    <a:pt x="181" y="113"/>
                  </a:cubicBezTo>
                  <a:cubicBezTo>
                    <a:pt x="180" y="112"/>
                    <a:pt x="178" y="111"/>
                    <a:pt x="177" y="109"/>
                  </a:cubicBezTo>
                  <a:cubicBezTo>
                    <a:pt x="177" y="107"/>
                    <a:pt x="176" y="106"/>
                    <a:pt x="175" y="104"/>
                  </a:cubicBezTo>
                  <a:cubicBezTo>
                    <a:pt x="174" y="103"/>
                    <a:pt x="173" y="100"/>
                    <a:pt x="176" y="100"/>
                  </a:cubicBezTo>
                  <a:cubicBezTo>
                    <a:pt x="176" y="99"/>
                    <a:pt x="176" y="98"/>
                    <a:pt x="176" y="97"/>
                  </a:cubicBezTo>
                  <a:cubicBezTo>
                    <a:pt x="176" y="97"/>
                    <a:pt x="177" y="96"/>
                    <a:pt x="177" y="95"/>
                  </a:cubicBezTo>
                  <a:cubicBezTo>
                    <a:pt x="178" y="94"/>
                    <a:pt x="177" y="93"/>
                    <a:pt x="176" y="92"/>
                  </a:cubicBezTo>
                  <a:cubicBezTo>
                    <a:pt x="176" y="90"/>
                    <a:pt x="176" y="89"/>
                    <a:pt x="176" y="88"/>
                  </a:cubicBezTo>
                  <a:cubicBezTo>
                    <a:pt x="175" y="86"/>
                    <a:pt x="174" y="86"/>
                    <a:pt x="174" y="84"/>
                  </a:cubicBezTo>
                  <a:cubicBezTo>
                    <a:pt x="173" y="81"/>
                    <a:pt x="176" y="79"/>
                    <a:pt x="174" y="76"/>
                  </a:cubicBezTo>
                  <a:cubicBezTo>
                    <a:pt x="172" y="73"/>
                    <a:pt x="168" y="71"/>
                    <a:pt x="165" y="69"/>
                  </a:cubicBezTo>
                  <a:cubicBezTo>
                    <a:pt x="165" y="66"/>
                    <a:pt x="167" y="65"/>
                    <a:pt x="168" y="63"/>
                  </a:cubicBezTo>
                  <a:cubicBezTo>
                    <a:pt x="170" y="61"/>
                    <a:pt x="171" y="58"/>
                    <a:pt x="171" y="56"/>
                  </a:cubicBezTo>
                  <a:cubicBezTo>
                    <a:pt x="171" y="53"/>
                    <a:pt x="171" y="50"/>
                    <a:pt x="170" y="48"/>
                  </a:cubicBezTo>
                  <a:cubicBezTo>
                    <a:pt x="169" y="45"/>
                    <a:pt x="168" y="42"/>
                    <a:pt x="167" y="39"/>
                  </a:cubicBezTo>
                  <a:cubicBezTo>
                    <a:pt x="165" y="40"/>
                    <a:pt x="159" y="37"/>
                    <a:pt x="159" y="34"/>
                  </a:cubicBezTo>
                  <a:cubicBezTo>
                    <a:pt x="159" y="34"/>
                    <a:pt x="160" y="33"/>
                    <a:pt x="160" y="32"/>
                  </a:cubicBezTo>
                  <a:cubicBezTo>
                    <a:pt x="160" y="32"/>
                    <a:pt x="160" y="31"/>
                    <a:pt x="159" y="31"/>
                  </a:cubicBezTo>
                  <a:cubicBezTo>
                    <a:pt x="159" y="30"/>
                    <a:pt x="158" y="30"/>
                    <a:pt x="158" y="29"/>
                  </a:cubicBezTo>
                  <a:cubicBezTo>
                    <a:pt x="158" y="28"/>
                    <a:pt x="159" y="26"/>
                    <a:pt x="158" y="26"/>
                  </a:cubicBezTo>
                  <a:cubicBezTo>
                    <a:pt x="158" y="26"/>
                    <a:pt x="155" y="26"/>
                    <a:pt x="155" y="26"/>
                  </a:cubicBezTo>
                  <a:cubicBezTo>
                    <a:pt x="154" y="26"/>
                    <a:pt x="153" y="27"/>
                    <a:pt x="152" y="27"/>
                  </a:cubicBezTo>
                  <a:cubicBezTo>
                    <a:pt x="152" y="26"/>
                    <a:pt x="151" y="26"/>
                    <a:pt x="150" y="25"/>
                  </a:cubicBezTo>
                  <a:cubicBezTo>
                    <a:pt x="149" y="24"/>
                    <a:pt x="149" y="23"/>
                    <a:pt x="148" y="22"/>
                  </a:cubicBezTo>
                  <a:cubicBezTo>
                    <a:pt x="147" y="22"/>
                    <a:pt x="146" y="22"/>
                    <a:pt x="146" y="21"/>
                  </a:cubicBezTo>
                  <a:cubicBezTo>
                    <a:pt x="145" y="21"/>
                    <a:pt x="145" y="20"/>
                    <a:pt x="145" y="20"/>
                  </a:cubicBezTo>
                  <a:cubicBezTo>
                    <a:pt x="145" y="19"/>
                    <a:pt x="144" y="18"/>
                    <a:pt x="144" y="17"/>
                  </a:cubicBezTo>
                  <a:cubicBezTo>
                    <a:pt x="142" y="16"/>
                    <a:pt x="143" y="17"/>
                    <a:pt x="141" y="18"/>
                  </a:cubicBezTo>
                  <a:cubicBezTo>
                    <a:pt x="140" y="19"/>
                    <a:pt x="140" y="18"/>
                    <a:pt x="139" y="18"/>
                  </a:cubicBezTo>
                  <a:cubicBezTo>
                    <a:pt x="137" y="18"/>
                    <a:pt x="136" y="18"/>
                    <a:pt x="135" y="19"/>
                  </a:cubicBezTo>
                  <a:cubicBezTo>
                    <a:pt x="133" y="19"/>
                    <a:pt x="133" y="21"/>
                    <a:pt x="132" y="22"/>
                  </a:cubicBezTo>
                  <a:cubicBezTo>
                    <a:pt x="132" y="21"/>
                    <a:pt x="131" y="21"/>
                    <a:pt x="131" y="20"/>
                  </a:cubicBezTo>
                  <a:cubicBezTo>
                    <a:pt x="131" y="20"/>
                    <a:pt x="130" y="21"/>
                    <a:pt x="130" y="21"/>
                  </a:cubicBezTo>
                  <a:cubicBezTo>
                    <a:pt x="128" y="22"/>
                    <a:pt x="128" y="22"/>
                    <a:pt x="127" y="23"/>
                  </a:cubicBezTo>
                  <a:cubicBezTo>
                    <a:pt x="127" y="25"/>
                    <a:pt x="126" y="26"/>
                    <a:pt x="125" y="27"/>
                  </a:cubicBezTo>
                  <a:cubicBezTo>
                    <a:pt x="125" y="26"/>
                    <a:pt x="125" y="25"/>
                    <a:pt x="125" y="25"/>
                  </a:cubicBezTo>
                  <a:cubicBezTo>
                    <a:pt x="123" y="26"/>
                    <a:pt x="120" y="25"/>
                    <a:pt x="119" y="25"/>
                  </a:cubicBezTo>
                  <a:cubicBezTo>
                    <a:pt x="117" y="26"/>
                    <a:pt x="117" y="27"/>
                    <a:pt x="116" y="29"/>
                  </a:cubicBezTo>
                  <a:cubicBezTo>
                    <a:pt x="115" y="29"/>
                    <a:pt x="115" y="30"/>
                    <a:pt x="114" y="30"/>
                  </a:cubicBezTo>
                  <a:cubicBezTo>
                    <a:pt x="113" y="31"/>
                    <a:pt x="114" y="32"/>
                    <a:pt x="113" y="33"/>
                  </a:cubicBezTo>
                  <a:cubicBezTo>
                    <a:pt x="112" y="34"/>
                    <a:pt x="113" y="33"/>
                    <a:pt x="111" y="32"/>
                  </a:cubicBezTo>
                  <a:cubicBezTo>
                    <a:pt x="111" y="32"/>
                    <a:pt x="110" y="32"/>
                    <a:pt x="110" y="32"/>
                  </a:cubicBezTo>
                  <a:cubicBezTo>
                    <a:pt x="110" y="32"/>
                    <a:pt x="109" y="32"/>
                    <a:pt x="109" y="32"/>
                  </a:cubicBezTo>
                  <a:cubicBezTo>
                    <a:pt x="109" y="32"/>
                    <a:pt x="109" y="32"/>
                    <a:pt x="109" y="32"/>
                  </a:cubicBezTo>
                  <a:cubicBezTo>
                    <a:pt x="108" y="31"/>
                    <a:pt x="108" y="30"/>
                    <a:pt x="108" y="30"/>
                  </a:cubicBezTo>
                  <a:cubicBezTo>
                    <a:pt x="107" y="30"/>
                    <a:pt x="106" y="30"/>
                    <a:pt x="106" y="30"/>
                  </a:cubicBezTo>
                  <a:cubicBezTo>
                    <a:pt x="105" y="30"/>
                    <a:pt x="103" y="32"/>
                    <a:pt x="102" y="32"/>
                  </a:cubicBezTo>
                  <a:cubicBezTo>
                    <a:pt x="102" y="32"/>
                    <a:pt x="100" y="30"/>
                    <a:pt x="100" y="30"/>
                  </a:cubicBezTo>
                  <a:cubicBezTo>
                    <a:pt x="98" y="27"/>
                    <a:pt x="104" y="26"/>
                    <a:pt x="105" y="24"/>
                  </a:cubicBezTo>
                  <a:cubicBezTo>
                    <a:pt x="106" y="22"/>
                    <a:pt x="105" y="20"/>
                    <a:pt x="106" y="18"/>
                  </a:cubicBezTo>
                  <a:cubicBezTo>
                    <a:pt x="107" y="16"/>
                    <a:pt x="108" y="17"/>
                    <a:pt x="109" y="16"/>
                  </a:cubicBezTo>
                  <a:cubicBezTo>
                    <a:pt x="110" y="16"/>
                    <a:pt x="110" y="16"/>
                    <a:pt x="109" y="14"/>
                  </a:cubicBezTo>
                  <a:cubicBezTo>
                    <a:pt x="108" y="13"/>
                    <a:pt x="107" y="12"/>
                    <a:pt x="106" y="13"/>
                  </a:cubicBezTo>
                  <a:cubicBezTo>
                    <a:pt x="105" y="13"/>
                    <a:pt x="104" y="14"/>
                    <a:pt x="104" y="14"/>
                  </a:cubicBezTo>
                  <a:cubicBezTo>
                    <a:pt x="104" y="16"/>
                    <a:pt x="105" y="15"/>
                    <a:pt x="105" y="15"/>
                  </a:cubicBezTo>
                  <a:cubicBezTo>
                    <a:pt x="105" y="16"/>
                    <a:pt x="108" y="17"/>
                    <a:pt x="105" y="18"/>
                  </a:cubicBezTo>
                  <a:cubicBezTo>
                    <a:pt x="105" y="18"/>
                    <a:pt x="105" y="18"/>
                    <a:pt x="105" y="18"/>
                  </a:cubicBezTo>
                  <a:cubicBezTo>
                    <a:pt x="104" y="18"/>
                    <a:pt x="103" y="18"/>
                    <a:pt x="102" y="19"/>
                  </a:cubicBezTo>
                  <a:cubicBezTo>
                    <a:pt x="101" y="19"/>
                    <a:pt x="101" y="19"/>
                    <a:pt x="100" y="19"/>
                  </a:cubicBezTo>
                  <a:cubicBezTo>
                    <a:pt x="100" y="19"/>
                    <a:pt x="100" y="20"/>
                    <a:pt x="100" y="20"/>
                  </a:cubicBezTo>
                  <a:cubicBezTo>
                    <a:pt x="98" y="21"/>
                    <a:pt x="97" y="19"/>
                    <a:pt x="95" y="18"/>
                  </a:cubicBezTo>
                  <a:cubicBezTo>
                    <a:pt x="94" y="17"/>
                    <a:pt x="92" y="15"/>
                    <a:pt x="90" y="16"/>
                  </a:cubicBezTo>
                  <a:cubicBezTo>
                    <a:pt x="89" y="16"/>
                    <a:pt x="88" y="20"/>
                    <a:pt x="87" y="19"/>
                  </a:cubicBezTo>
                  <a:cubicBezTo>
                    <a:pt x="86" y="19"/>
                    <a:pt x="90" y="15"/>
                    <a:pt x="87" y="14"/>
                  </a:cubicBezTo>
                  <a:cubicBezTo>
                    <a:pt x="86" y="14"/>
                    <a:pt x="84" y="15"/>
                    <a:pt x="83" y="15"/>
                  </a:cubicBezTo>
                  <a:cubicBezTo>
                    <a:pt x="82" y="15"/>
                    <a:pt x="81" y="15"/>
                    <a:pt x="82" y="14"/>
                  </a:cubicBezTo>
                  <a:cubicBezTo>
                    <a:pt x="85" y="12"/>
                    <a:pt x="85" y="12"/>
                    <a:pt x="85" y="8"/>
                  </a:cubicBezTo>
                  <a:cubicBezTo>
                    <a:pt x="84" y="9"/>
                    <a:pt x="83" y="9"/>
                    <a:pt x="83" y="7"/>
                  </a:cubicBezTo>
                  <a:cubicBezTo>
                    <a:pt x="83" y="7"/>
                    <a:pt x="84" y="7"/>
                    <a:pt x="84" y="6"/>
                  </a:cubicBezTo>
                  <a:cubicBezTo>
                    <a:pt x="84" y="6"/>
                    <a:pt x="84" y="4"/>
                    <a:pt x="83" y="4"/>
                  </a:cubicBezTo>
                  <a:cubicBezTo>
                    <a:pt x="82" y="3"/>
                    <a:pt x="83" y="4"/>
                    <a:pt x="82" y="4"/>
                  </a:cubicBezTo>
                  <a:cubicBezTo>
                    <a:pt x="81" y="5"/>
                    <a:pt x="82" y="5"/>
                    <a:pt x="80" y="5"/>
                  </a:cubicBezTo>
                  <a:cubicBezTo>
                    <a:pt x="80" y="4"/>
                    <a:pt x="79" y="3"/>
                    <a:pt x="78" y="3"/>
                  </a:cubicBezTo>
                  <a:cubicBezTo>
                    <a:pt x="77" y="2"/>
                    <a:pt x="76" y="3"/>
                    <a:pt x="74" y="3"/>
                  </a:cubicBezTo>
                  <a:cubicBezTo>
                    <a:pt x="73" y="3"/>
                    <a:pt x="72" y="4"/>
                    <a:pt x="71" y="4"/>
                  </a:cubicBezTo>
                  <a:cubicBezTo>
                    <a:pt x="69" y="4"/>
                    <a:pt x="69" y="3"/>
                    <a:pt x="68" y="2"/>
                  </a:cubicBezTo>
                  <a:cubicBezTo>
                    <a:pt x="66" y="0"/>
                    <a:pt x="61" y="0"/>
                    <a:pt x="58" y="0"/>
                  </a:cubicBezTo>
                  <a:cubicBezTo>
                    <a:pt x="58" y="1"/>
                    <a:pt x="59" y="4"/>
                    <a:pt x="59" y="5"/>
                  </a:cubicBezTo>
                  <a:cubicBezTo>
                    <a:pt x="59" y="7"/>
                    <a:pt x="60" y="7"/>
                    <a:pt x="61" y="8"/>
                  </a:cubicBezTo>
                  <a:cubicBezTo>
                    <a:pt x="62" y="9"/>
                    <a:pt x="61" y="9"/>
                    <a:pt x="62" y="10"/>
                  </a:cubicBezTo>
                  <a:cubicBezTo>
                    <a:pt x="62" y="11"/>
                    <a:pt x="63" y="11"/>
                    <a:pt x="64" y="12"/>
                  </a:cubicBezTo>
                  <a:cubicBezTo>
                    <a:pt x="65" y="13"/>
                    <a:pt x="66" y="14"/>
                    <a:pt x="64" y="16"/>
                  </a:cubicBezTo>
                  <a:cubicBezTo>
                    <a:pt x="62" y="17"/>
                    <a:pt x="61" y="16"/>
                    <a:pt x="59" y="17"/>
                  </a:cubicBezTo>
                  <a:cubicBezTo>
                    <a:pt x="59" y="17"/>
                    <a:pt x="58" y="17"/>
                    <a:pt x="58" y="17"/>
                  </a:cubicBezTo>
                  <a:cubicBezTo>
                    <a:pt x="58" y="17"/>
                    <a:pt x="57" y="19"/>
                    <a:pt x="57" y="19"/>
                  </a:cubicBezTo>
                  <a:cubicBezTo>
                    <a:pt x="57" y="23"/>
                    <a:pt x="62" y="20"/>
                    <a:pt x="64" y="20"/>
                  </a:cubicBezTo>
                  <a:cubicBezTo>
                    <a:pt x="64" y="22"/>
                    <a:pt x="60" y="22"/>
                    <a:pt x="61" y="25"/>
                  </a:cubicBezTo>
                  <a:cubicBezTo>
                    <a:pt x="62" y="27"/>
                    <a:pt x="63" y="25"/>
                    <a:pt x="64" y="26"/>
                  </a:cubicBezTo>
                  <a:cubicBezTo>
                    <a:pt x="65" y="27"/>
                    <a:pt x="66" y="28"/>
                    <a:pt x="65" y="29"/>
                  </a:cubicBezTo>
                  <a:cubicBezTo>
                    <a:pt x="65" y="30"/>
                    <a:pt x="65" y="29"/>
                    <a:pt x="64" y="29"/>
                  </a:cubicBezTo>
                  <a:cubicBezTo>
                    <a:pt x="63" y="29"/>
                    <a:pt x="64" y="28"/>
                    <a:pt x="63" y="29"/>
                  </a:cubicBezTo>
                  <a:cubicBezTo>
                    <a:pt x="62" y="29"/>
                    <a:pt x="62" y="31"/>
                    <a:pt x="63" y="31"/>
                  </a:cubicBezTo>
                  <a:cubicBezTo>
                    <a:pt x="64" y="33"/>
                    <a:pt x="66" y="34"/>
                    <a:pt x="68" y="34"/>
                  </a:cubicBezTo>
                  <a:cubicBezTo>
                    <a:pt x="70" y="34"/>
                    <a:pt x="71" y="34"/>
                    <a:pt x="72" y="36"/>
                  </a:cubicBezTo>
                  <a:cubicBezTo>
                    <a:pt x="74" y="38"/>
                    <a:pt x="75" y="39"/>
                    <a:pt x="76" y="41"/>
                  </a:cubicBezTo>
                  <a:cubicBezTo>
                    <a:pt x="76" y="41"/>
                    <a:pt x="76" y="42"/>
                    <a:pt x="77" y="43"/>
                  </a:cubicBezTo>
                  <a:cubicBezTo>
                    <a:pt x="78" y="44"/>
                    <a:pt x="78" y="44"/>
                    <a:pt x="79" y="44"/>
                  </a:cubicBezTo>
                  <a:cubicBezTo>
                    <a:pt x="80" y="45"/>
                    <a:pt x="83" y="46"/>
                    <a:pt x="81" y="46"/>
                  </a:cubicBezTo>
                  <a:cubicBezTo>
                    <a:pt x="79" y="47"/>
                    <a:pt x="77" y="45"/>
                    <a:pt x="76" y="44"/>
                  </a:cubicBezTo>
                  <a:cubicBezTo>
                    <a:pt x="73" y="41"/>
                    <a:pt x="72" y="35"/>
                    <a:pt x="67" y="35"/>
                  </a:cubicBezTo>
                  <a:cubicBezTo>
                    <a:pt x="64" y="35"/>
                    <a:pt x="62" y="37"/>
                    <a:pt x="60" y="36"/>
                  </a:cubicBezTo>
                  <a:cubicBezTo>
                    <a:pt x="59" y="35"/>
                    <a:pt x="59" y="34"/>
                    <a:pt x="57" y="34"/>
                  </a:cubicBezTo>
                  <a:cubicBezTo>
                    <a:pt x="56" y="35"/>
                    <a:pt x="56" y="36"/>
                    <a:pt x="56" y="37"/>
                  </a:cubicBezTo>
                  <a:cubicBezTo>
                    <a:pt x="55" y="39"/>
                    <a:pt x="55" y="40"/>
                    <a:pt x="55" y="43"/>
                  </a:cubicBezTo>
                  <a:cubicBezTo>
                    <a:pt x="55" y="44"/>
                    <a:pt x="57" y="47"/>
                    <a:pt x="56" y="47"/>
                  </a:cubicBezTo>
                  <a:cubicBezTo>
                    <a:pt x="55" y="46"/>
                    <a:pt x="55" y="46"/>
                    <a:pt x="55" y="45"/>
                  </a:cubicBezTo>
                  <a:cubicBezTo>
                    <a:pt x="54" y="44"/>
                    <a:pt x="53" y="45"/>
                    <a:pt x="53" y="44"/>
                  </a:cubicBezTo>
                  <a:cubicBezTo>
                    <a:pt x="52" y="44"/>
                    <a:pt x="52" y="42"/>
                    <a:pt x="51" y="43"/>
                  </a:cubicBezTo>
                  <a:cubicBezTo>
                    <a:pt x="49" y="44"/>
                    <a:pt x="54" y="50"/>
                    <a:pt x="50" y="50"/>
                  </a:cubicBezTo>
                  <a:cubicBezTo>
                    <a:pt x="49" y="50"/>
                    <a:pt x="46" y="48"/>
                    <a:pt x="46" y="48"/>
                  </a:cubicBezTo>
                  <a:cubicBezTo>
                    <a:pt x="46" y="46"/>
                    <a:pt x="49" y="47"/>
                    <a:pt x="48" y="45"/>
                  </a:cubicBezTo>
                  <a:cubicBezTo>
                    <a:pt x="48" y="44"/>
                    <a:pt x="47" y="43"/>
                    <a:pt x="46" y="42"/>
                  </a:cubicBezTo>
                  <a:cubicBezTo>
                    <a:pt x="46" y="42"/>
                    <a:pt x="46" y="41"/>
                    <a:pt x="46" y="40"/>
                  </a:cubicBezTo>
                  <a:cubicBezTo>
                    <a:pt x="45" y="39"/>
                    <a:pt x="42" y="40"/>
                    <a:pt x="41" y="40"/>
                  </a:cubicBezTo>
                  <a:cubicBezTo>
                    <a:pt x="40" y="41"/>
                    <a:pt x="38" y="41"/>
                    <a:pt x="37" y="41"/>
                  </a:cubicBezTo>
                  <a:cubicBezTo>
                    <a:pt x="34" y="41"/>
                    <a:pt x="32" y="41"/>
                    <a:pt x="30" y="42"/>
                  </a:cubicBezTo>
                  <a:cubicBezTo>
                    <a:pt x="29" y="42"/>
                    <a:pt x="27" y="43"/>
                    <a:pt x="28" y="45"/>
                  </a:cubicBezTo>
                  <a:cubicBezTo>
                    <a:pt x="28" y="45"/>
                    <a:pt x="29" y="44"/>
                    <a:pt x="29" y="46"/>
                  </a:cubicBezTo>
                  <a:cubicBezTo>
                    <a:pt x="29" y="47"/>
                    <a:pt x="27" y="47"/>
                    <a:pt x="27" y="47"/>
                  </a:cubicBezTo>
                  <a:cubicBezTo>
                    <a:pt x="26" y="48"/>
                    <a:pt x="26" y="51"/>
                    <a:pt x="27" y="52"/>
                  </a:cubicBezTo>
                  <a:cubicBezTo>
                    <a:pt x="28" y="52"/>
                    <a:pt x="30" y="52"/>
                    <a:pt x="31" y="52"/>
                  </a:cubicBezTo>
                  <a:cubicBezTo>
                    <a:pt x="33" y="52"/>
                    <a:pt x="32" y="52"/>
                    <a:pt x="31" y="53"/>
                  </a:cubicBezTo>
                  <a:cubicBezTo>
                    <a:pt x="31" y="54"/>
                    <a:pt x="31" y="55"/>
                    <a:pt x="29" y="55"/>
                  </a:cubicBezTo>
                  <a:cubicBezTo>
                    <a:pt x="29" y="57"/>
                    <a:pt x="29" y="60"/>
                    <a:pt x="29" y="62"/>
                  </a:cubicBezTo>
                  <a:cubicBezTo>
                    <a:pt x="30" y="65"/>
                    <a:pt x="28" y="66"/>
                    <a:pt x="27" y="68"/>
                  </a:cubicBezTo>
                  <a:cubicBezTo>
                    <a:pt x="27" y="69"/>
                    <a:pt x="26" y="70"/>
                    <a:pt x="26" y="71"/>
                  </a:cubicBezTo>
                  <a:cubicBezTo>
                    <a:pt x="26" y="72"/>
                    <a:pt x="26" y="74"/>
                    <a:pt x="26" y="74"/>
                  </a:cubicBezTo>
                  <a:cubicBezTo>
                    <a:pt x="25" y="76"/>
                    <a:pt x="22" y="74"/>
                    <a:pt x="20" y="75"/>
                  </a:cubicBezTo>
                  <a:cubicBezTo>
                    <a:pt x="20" y="76"/>
                    <a:pt x="19" y="79"/>
                    <a:pt x="20" y="80"/>
                  </a:cubicBezTo>
                  <a:cubicBezTo>
                    <a:pt x="21" y="82"/>
                    <a:pt x="23" y="81"/>
                    <a:pt x="25" y="82"/>
                  </a:cubicBezTo>
                  <a:cubicBezTo>
                    <a:pt x="27" y="82"/>
                    <a:pt x="26" y="84"/>
                    <a:pt x="26" y="85"/>
                  </a:cubicBezTo>
                  <a:cubicBezTo>
                    <a:pt x="26" y="88"/>
                    <a:pt x="25" y="88"/>
                    <a:pt x="23" y="90"/>
                  </a:cubicBezTo>
                  <a:cubicBezTo>
                    <a:pt x="22" y="91"/>
                    <a:pt x="20" y="93"/>
                    <a:pt x="20" y="94"/>
                  </a:cubicBezTo>
                  <a:cubicBezTo>
                    <a:pt x="20" y="96"/>
                    <a:pt x="23" y="97"/>
                    <a:pt x="20" y="98"/>
                  </a:cubicBezTo>
                  <a:cubicBezTo>
                    <a:pt x="18" y="99"/>
                    <a:pt x="16" y="100"/>
                    <a:pt x="14" y="100"/>
                  </a:cubicBezTo>
                  <a:cubicBezTo>
                    <a:pt x="12" y="100"/>
                    <a:pt x="11" y="99"/>
                    <a:pt x="8" y="100"/>
                  </a:cubicBezTo>
                  <a:cubicBezTo>
                    <a:pt x="7" y="100"/>
                    <a:pt x="5" y="100"/>
                    <a:pt x="5" y="102"/>
                  </a:cubicBezTo>
                  <a:cubicBezTo>
                    <a:pt x="4" y="104"/>
                    <a:pt x="7" y="107"/>
                    <a:pt x="8" y="109"/>
                  </a:cubicBezTo>
                  <a:cubicBezTo>
                    <a:pt x="9" y="111"/>
                    <a:pt x="11" y="114"/>
                    <a:pt x="10" y="116"/>
                  </a:cubicBezTo>
                  <a:cubicBezTo>
                    <a:pt x="9" y="117"/>
                    <a:pt x="7" y="118"/>
                    <a:pt x="7" y="119"/>
                  </a:cubicBezTo>
                  <a:cubicBezTo>
                    <a:pt x="7" y="121"/>
                    <a:pt x="9" y="121"/>
                    <a:pt x="8" y="123"/>
                  </a:cubicBezTo>
                  <a:cubicBezTo>
                    <a:pt x="8" y="123"/>
                    <a:pt x="7" y="123"/>
                    <a:pt x="6" y="124"/>
                  </a:cubicBezTo>
                  <a:cubicBezTo>
                    <a:pt x="6" y="124"/>
                    <a:pt x="6" y="124"/>
                    <a:pt x="6" y="125"/>
                  </a:cubicBezTo>
                  <a:cubicBezTo>
                    <a:pt x="6" y="125"/>
                    <a:pt x="4" y="125"/>
                    <a:pt x="4" y="126"/>
                  </a:cubicBezTo>
                  <a:cubicBezTo>
                    <a:pt x="3" y="128"/>
                    <a:pt x="6" y="127"/>
                    <a:pt x="7" y="129"/>
                  </a:cubicBezTo>
                  <a:cubicBezTo>
                    <a:pt x="8" y="130"/>
                    <a:pt x="6" y="133"/>
                    <a:pt x="5" y="135"/>
                  </a:cubicBezTo>
                  <a:cubicBezTo>
                    <a:pt x="7" y="135"/>
                    <a:pt x="9" y="137"/>
                    <a:pt x="10" y="139"/>
                  </a:cubicBezTo>
                  <a:cubicBezTo>
                    <a:pt x="10" y="140"/>
                    <a:pt x="10" y="141"/>
                    <a:pt x="11" y="142"/>
                  </a:cubicBezTo>
                  <a:cubicBezTo>
                    <a:pt x="11" y="143"/>
                    <a:pt x="12" y="143"/>
                    <a:pt x="13" y="145"/>
                  </a:cubicBezTo>
                  <a:cubicBezTo>
                    <a:pt x="13" y="146"/>
                    <a:pt x="13" y="147"/>
                    <a:pt x="12" y="148"/>
                  </a:cubicBezTo>
                  <a:cubicBezTo>
                    <a:pt x="12" y="148"/>
                    <a:pt x="11" y="149"/>
                    <a:pt x="11" y="149"/>
                  </a:cubicBezTo>
                  <a:cubicBezTo>
                    <a:pt x="11" y="150"/>
                    <a:pt x="10" y="150"/>
                    <a:pt x="10" y="151"/>
                  </a:cubicBezTo>
                  <a:cubicBezTo>
                    <a:pt x="10" y="151"/>
                    <a:pt x="10" y="152"/>
                    <a:pt x="9" y="152"/>
                  </a:cubicBezTo>
                  <a:cubicBezTo>
                    <a:pt x="7" y="154"/>
                    <a:pt x="6" y="153"/>
                    <a:pt x="4" y="155"/>
                  </a:cubicBezTo>
                  <a:cubicBezTo>
                    <a:pt x="3" y="156"/>
                    <a:pt x="2" y="158"/>
                    <a:pt x="1" y="160"/>
                  </a:cubicBezTo>
                  <a:cubicBezTo>
                    <a:pt x="0" y="163"/>
                    <a:pt x="1" y="164"/>
                    <a:pt x="3" y="166"/>
                  </a:cubicBezTo>
                  <a:cubicBezTo>
                    <a:pt x="4" y="168"/>
                    <a:pt x="4" y="170"/>
                    <a:pt x="2" y="172"/>
                  </a:cubicBezTo>
                  <a:cubicBezTo>
                    <a:pt x="4" y="173"/>
                    <a:pt x="5" y="174"/>
                    <a:pt x="6" y="175"/>
                  </a:cubicBezTo>
                  <a:cubicBezTo>
                    <a:pt x="8" y="175"/>
                    <a:pt x="10" y="174"/>
                    <a:pt x="11" y="174"/>
                  </a:cubicBezTo>
                  <a:cubicBezTo>
                    <a:pt x="13" y="174"/>
                    <a:pt x="15" y="174"/>
                    <a:pt x="16" y="175"/>
                  </a:cubicBezTo>
                  <a:cubicBezTo>
                    <a:pt x="17" y="176"/>
                    <a:pt x="17" y="177"/>
                    <a:pt x="18" y="178"/>
                  </a:cubicBezTo>
                  <a:cubicBezTo>
                    <a:pt x="18" y="179"/>
                    <a:pt x="19" y="181"/>
                    <a:pt x="20" y="182"/>
                  </a:cubicBezTo>
                  <a:cubicBezTo>
                    <a:pt x="21" y="183"/>
                    <a:pt x="23" y="183"/>
                    <a:pt x="24" y="183"/>
                  </a:cubicBezTo>
                  <a:cubicBezTo>
                    <a:pt x="26" y="184"/>
                    <a:pt x="27" y="184"/>
                    <a:pt x="29" y="184"/>
                  </a:cubicBezTo>
                  <a:cubicBezTo>
                    <a:pt x="30" y="184"/>
                    <a:pt x="34" y="184"/>
                    <a:pt x="34" y="183"/>
                  </a:cubicBezTo>
                  <a:cubicBezTo>
                    <a:pt x="35" y="184"/>
                    <a:pt x="36" y="185"/>
                    <a:pt x="37" y="186"/>
                  </a:cubicBezTo>
                  <a:cubicBezTo>
                    <a:pt x="39" y="187"/>
                    <a:pt x="40" y="187"/>
                    <a:pt x="42" y="187"/>
                  </a:cubicBezTo>
                  <a:cubicBezTo>
                    <a:pt x="43" y="186"/>
                    <a:pt x="44" y="187"/>
                    <a:pt x="46" y="188"/>
                  </a:cubicBezTo>
                  <a:cubicBezTo>
                    <a:pt x="46" y="188"/>
                    <a:pt x="49" y="188"/>
                    <a:pt x="49" y="189"/>
                  </a:cubicBezTo>
                  <a:cubicBezTo>
                    <a:pt x="49" y="190"/>
                    <a:pt x="48" y="191"/>
                    <a:pt x="48" y="192"/>
                  </a:cubicBezTo>
                  <a:cubicBezTo>
                    <a:pt x="47" y="194"/>
                    <a:pt x="46" y="194"/>
                    <a:pt x="45" y="196"/>
                  </a:cubicBezTo>
                  <a:cubicBezTo>
                    <a:pt x="44" y="197"/>
                    <a:pt x="42" y="198"/>
                    <a:pt x="42" y="199"/>
                  </a:cubicBezTo>
                  <a:cubicBezTo>
                    <a:pt x="41" y="200"/>
                    <a:pt x="42" y="201"/>
                    <a:pt x="42" y="202"/>
                  </a:cubicBezTo>
                  <a:cubicBezTo>
                    <a:pt x="42" y="202"/>
                    <a:pt x="41" y="203"/>
                    <a:pt x="41" y="204"/>
                  </a:cubicBezTo>
                  <a:cubicBezTo>
                    <a:pt x="40" y="205"/>
                    <a:pt x="40" y="206"/>
                    <a:pt x="40" y="208"/>
                  </a:cubicBezTo>
                  <a:cubicBezTo>
                    <a:pt x="40" y="210"/>
                    <a:pt x="36" y="214"/>
                    <a:pt x="37" y="216"/>
                  </a:cubicBezTo>
                  <a:cubicBezTo>
                    <a:pt x="39" y="217"/>
                    <a:pt x="36" y="222"/>
                    <a:pt x="36" y="223"/>
                  </a:cubicBezTo>
                  <a:cubicBezTo>
                    <a:pt x="36" y="224"/>
                    <a:pt x="36" y="226"/>
                    <a:pt x="36" y="227"/>
                  </a:cubicBezTo>
                  <a:cubicBezTo>
                    <a:pt x="36" y="227"/>
                    <a:pt x="39" y="229"/>
                    <a:pt x="38" y="230"/>
                  </a:cubicBezTo>
                  <a:cubicBezTo>
                    <a:pt x="38" y="230"/>
                    <a:pt x="38" y="230"/>
                    <a:pt x="38" y="230"/>
                  </a:cubicBezTo>
                  <a:cubicBezTo>
                    <a:pt x="39" y="230"/>
                    <a:pt x="39" y="230"/>
                    <a:pt x="40" y="230"/>
                  </a:cubicBezTo>
                  <a:close/>
                  <a:moveTo>
                    <a:pt x="26" y="40"/>
                  </a:moveTo>
                  <a:cubicBezTo>
                    <a:pt x="25" y="40"/>
                    <a:pt x="24" y="40"/>
                    <a:pt x="25" y="41"/>
                  </a:cubicBezTo>
                  <a:cubicBezTo>
                    <a:pt x="26" y="41"/>
                    <a:pt x="28" y="41"/>
                    <a:pt x="28" y="40"/>
                  </a:cubicBezTo>
                  <a:cubicBezTo>
                    <a:pt x="28" y="40"/>
                    <a:pt x="26" y="40"/>
                    <a:pt x="26" y="40"/>
                  </a:cubicBezTo>
                  <a:cubicBezTo>
                    <a:pt x="25" y="40"/>
                    <a:pt x="26" y="40"/>
                    <a:pt x="26" y="40"/>
                  </a:cubicBezTo>
                  <a:close/>
                  <a:moveTo>
                    <a:pt x="32" y="40"/>
                  </a:moveTo>
                  <a:cubicBezTo>
                    <a:pt x="33" y="40"/>
                    <a:pt x="36" y="40"/>
                    <a:pt x="35" y="39"/>
                  </a:cubicBezTo>
                  <a:cubicBezTo>
                    <a:pt x="33" y="38"/>
                    <a:pt x="31" y="39"/>
                    <a:pt x="29" y="40"/>
                  </a:cubicBezTo>
                  <a:cubicBezTo>
                    <a:pt x="30" y="40"/>
                    <a:pt x="32" y="40"/>
                    <a:pt x="32" y="40"/>
                  </a:cubicBezTo>
                  <a:close/>
                  <a:moveTo>
                    <a:pt x="39" y="38"/>
                  </a:moveTo>
                  <a:cubicBezTo>
                    <a:pt x="39" y="38"/>
                    <a:pt x="37" y="38"/>
                    <a:pt x="37" y="39"/>
                  </a:cubicBezTo>
                  <a:cubicBezTo>
                    <a:pt x="38" y="39"/>
                    <a:pt x="42" y="38"/>
                    <a:pt x="43" y="38"/>
                  </a:cubicBezTo>
                  <a:cubicBezTo>
                    <a:pt x="42" y="37"/>
                    <a:pt x="40" y="38"/>
                    <a:pt x="39" y="38"/>
                  </a:cubicBezTo>
                  <a:cubicBezTo>
                    <a:pt x="39" y="38"/>
                    <a:pt x="40" y="38"/>
                    <a:pt x="39" y="38"/>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6" name="Freeform 45">
              <a:extLst>
                <a:ext uri="{FF2B5EF4-FFF2-40B4-BE49-F238E27FC236}">
                  <a16:creationId xmlns:a16="http://schemas.microsoft.com/office/drawing/2014/main" id="{B37FFFF5-377B-DD10-F83A-39C5C5CDB5B8}"/>
                </a:ext>
              </a:extLst>
            </p:cNvPr>
            <p:cNvSpPr>
              <a:spLocks noEditPoints="1"/>
            </p:cNvSpPr>
            <p:nvPr/>
          </p:nvSpPr>
          <p:spPr bwMode="auto">
            <a:xfrm>
              <a:off x="9883775" y="1487488"/>
              <a:ext cx="898525" cy="1833562"/>
            </a:xfrm>
            <a:custGeom>
              <a:avLst/>
              <a:gdLst>
                <a:gd name="T0" fmla="*/ 148 w 236"/>
                <a:gd name="T1" fmla="*/ 452 h 481"/>
                <a:gd name="T2" fmla="*/ 134 w 236"/>
                <a:gd name="T3" fmla="*/ 459 h 481"/>
                <a:gd name="T4" fmla="*/ 125 w 236"/>
                <a:gd name="T5" fmla="*/ 463 h 481"/>
                <a:gd name="T6" fmla="*/ 100 w 236"/>
                <a:gd name="T7" fmla="*/ 467 h 481"/>
                <a:gd name="T8" fmla="*/ 80 w 236"/>
                <a:gd name="T9" fmla="*/ 474 h 481"/>
                <a:gd name="T10" fmla="*/ 70 w 236"/>
                <a:gd name="T11" fmla="*/ 475 h 481"/>
                <a:gd name="T12" fmla="*/ 62 w 236"/>
                <a:gd name="T13" fmla="*/ 462 h 481"/>
                <a:gd name="T14" fmla="*/ 47 w 236"/>
                <a:gd name="T15" fmla="*/ 453 h 481"/>
                <a:gd name="T16" fmla="*/ 38 w 236"/>
                <a:gd name="T17" fmla="*/ 445 h 481"/>
                <a:gd name="T18" fmla="*/ 40 w 236"/>
                <a:gd name="T19" fmla="*/ 425 h 481"/>
                <a:gd name="T20" fmla="*/ 40 w 236"/>
                <a:gd name="T21" fmla="*/ 414 h 481"/>
                <a:gd name="T22" fmla="*/ 38 w 236"/>
                <a:gd name="T23" fmla="*/ 400 h 481"/>
                <a:gd name="T24" fmla="*/ 36 w 236"/>
                <a:gd name="T25" fmla="*/ 379 h 481"/>
                <a:gd name="T26" fmla="*/ 32 w 236"/>
                <a:gd name="T27" fmla="*/ 360 h 481"/>
                <a:gd name="T28" fmla="*/ 39 w 236"/>
                <a:gd name="T29" fmla="*/ 341 h 481"/>
                <a:gd name="T30" fmla="*/ 56 w 236"/>
                <a:gd name="T31" fmla="*/ 330 h 481"/>
                <a:gd name="T32" fmla="*/ 69 w 236"/>
                <a:gd name="T33" fmla="*/ 315 h 481"/>
                <a:gd name="T34" fmla="*/ 87 w 236"/>
                <a:gd name="T35" fmla="*/ 295 h 481"/>
                <a:gd name="T36" fmla="*/ 95 w 236"/>
                <a:gd name="T37" fmla="*/ 282 h 481"/>
                <a:gd name="T38" fmla="*/ 108 w 236"/>
                <a:gd name="T39" fmla="*/ 265 h 481"/>
                <a:gd name="T40" fmla="*/ 112 w 236"/>
                <a:gd name="T41" fmla="*/ 253 h 481"/>
                <a:gd name="T42" fmla="*/ 110 w 236"/>
                <a:gd name="T43" fmla="*/ 235 h 481"/>
                <a:gd name="T44" fmla="*/ 102 w 236"/>
                <a:gd name="T45" fmla="*/ 218 h 481"/>
                <a:gd name="T46" fmla="*/ 90 w 236"/>
                <a:gd name="T47" fmla="*/ 217 h 481"/>
                <a:gd name="T48" fmla="*/ 83 w 236"/>
                <a:gd name="T49" fmla="*/ 190 h 481"/>
                <a:gd name="T50" fmla="*/ 81 w 236"/>
                <a:gd name="T51" fmla="*/ 152 h 481"/>
                <a:gd name="T52" fmla="*/ 80 w 236"/>
                <a:gd name="T53" fmla="*/ 119 h 481"/>
                <a:gd name="T54" fmla="*/ 59 w 236"/>
                <a:gd name="T55" fmla="*/ 91 h 481"/>
                <a:gd name="T56" fmla="*/ 35 w 236"/>
                <a:gd name="T57" fmla="*/ 74 h 481"/>
                <a:gd name="T58" fmla="*/ 32 w 236"/>
                <a:gd name="T59" fmla="*/ 56 h 481"/>
                <a:gd name="T60" fmla="*/ 52 w 236"/>
                <a:gd name="T61" fmla="*/ 62 h 481"/>
                <a:gd name="T62" fmla="*/ 80 w 236"/>
                <a:gd name="T63" fmla="*/ 78 h 481"/>
                <a:gd name="T64" fmla="*/ 107 w 236"/>
                <a:gd name="T65" fmla="*/ 83 h 481"/>
                <a:gd name="T66" fmla="*/ 123 w 236"/>
                <a:gd name="T67" fmla="*/ 58 h 481"/>
                <a:gd name="T68" fmla="*/ 132 w 236"/>
                <a:gd name="T69" fmla="*/ 19 h 481"/>
                <a:gd name="T70" fmla="*/ 166 w 236"/>
                <a:gd name="T71" fmla="*/ 5 h 481"/>
                <a:gd name="T72" fmla="*/ 192 w 236"/>
                <a:gd name="T73" fmla="*/ 35 h 481"/>
                <a:gd name="T74" fmla="*/ 178 w 236"/>
                <a:gd name="T75" fmla="*/ 99 h 481"/>
                <a:gd name="T76" fmla="*/ 204 w 236"/>
                <a:gd name="T77" fmla="*/ 140 h 481"/>
                <a:gd name="T78" fmla="*/ 198 w 236"/>
                <a:gd name="T79" fmla="*/ 199 h 481"/>
                <a:gd name="T80" fmla="*/ 202 w 236"/>
                <a:gd name="T81" fmla="*/ 234 h 481"/>
                <a:gd name="T82" fmla="*/ 199 w 236"/>
                <a:gd name="T83" fmla="*/ 257 h 481"/>
                <a:gd name="T84" fmla="*/ 205 w 236"/>
                <a:gd name="T85" fmla="*/ 283 h 481"/>
                <a:gd name="T86" fmla="*/ 216 w 236"/>
                <a:gd name="T87" fmla="*/ 298 h 481"/>
                <a:gd name="T88" fmla="*/ 216 w 236"/>
                <a:gd name="T89" fmla="*/ 330 h 481"/>
                <a:gd name="T90" fmla="*/ 234 w 236"/>
                <a:gd name="T91" fmla="*/ 359 h 481"/>
                <a:gd name="T92" fmla="*/ 203 w 236"/>
                <a:gd name="T93" fmla="*/ 405 h 481"/>
                <a:gd name="T94" fmla="*/ 179 w 236"/>
                <a:gd name="T95" fmla="*/ 434 h 481"/>
                <a:gd name="T96" fmla="*/ 2 w 236"/>
                <a:gd name="T97" fmla="*/ 464 h 481"/>
                <a:gd name="T98" fmla="*/ 11 w 236"/>
                <a:gd name="T99" fmla="*/ 469 h 481"/>
                <a:gd name="T100" fmla="*/ 15 w 236"/>
                <a:gd name="T101" fmla="*/ 462 h 481"/>
                <a:gd name="T102" fmla="*/ 57 w 236"/>
                <a:gd name="T103" fmla="*/ 471 h 481"/>
                <a:gd name="T104" fmla="*/ 58 w 236"/>
                <a:gd name="T105" fmla="*/ 468 h 481"/>
                <a:gd name="T106" fmla="*/ 106 w 236"/>
                <a:gd name="T107" fmla="*/ 259 h 481"/>
                <a:gd name="T108" fmla="*/ 35 w 236"/>
                <a:gd name="T109" fmla="*/ 34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6" h="481">
                  <a:moveTo>
                    <a:pt x="163" y="452"/>
                  </a:moveTo>
                  <a:cubicBezTo>
                    <a:pt x="162" y="450"/>
                    <a:pt x="162" y="451"/>
                    <a:pt x="161" y="452"/>
                  </a:cubicBezTo>
                  <a:cubicBezTo>
                    <a:pt x="161" y="452"/>
                    <a:pt x="160" y="455"/>
                    <a:pt x="160" y="453"/>
                  </a:cubicBezTo>
                  <a:cubicBezTo>
                    <a:pt x="158" y="454"/>
                    <a:pt x="159" y="454"/>
                    <a:pt x="157" y="454"/>
                  </a:cubicBezTo>
                  <a:cubicBezTo>
                    <a:pt x="156" y="454"/>
                    <a:pt x="156" y="455"/>
                    <a:pt x="156" y="455"/>
                  </a:cubicBezTo>
                  <a:cubicBezTo>
                    <a:pt x="155" y="455"/>
                    <a:pt x="154" y="454"/>
                    <a:pt x="153" y="454"/>
                  </a:cubicBezTo>
                  <a:cubicBezTo>
                    <a:pt x="152" y="453"/>
                    <a:pt x="150" y="452"/>
                    <a:pt x="148" y="452"/>
                  </a:cubicBezTo>
                  <a:cubicBezTo>
                    <a:pt x="147" y="453"/>
                    <a:pt x="146" y="454"/>
                    <a:pt x="146" y="456"/>
                  </a:cubicBezTo>
                  <a:cubicBezTo>
                    <a:pt x="145" y="455"/>
                    <a:pt x="144" y="456"/>
                    <a:pt x="143" y="455"/>
                  </a:cubicBezTo>
                  <a:cubicBezTo>
                    <a:pt x="143" y="454"/>
                    <a:pt x="141" y="457"/>
                    <a:pt x="140" y="457"/>
                  </a:cubicBezTo>
                  <a:cubicBezTo>
                    <a:pt x="140" y="457"/>
                    <a:pt x="139" y="456"/>
                    <a:pt x="138" y="456"/>
                  </a:cubicBezTo>
                  <a:cubicBezTo>
                    <a:pt x="138" y="457"/>
                    <a:pt x="138" y="458"/>
                    <a:pt x="137" y="458"/>
                  </a:cubicBezTo>
                  <a:cubicBezTo>
                    <a:pt x="137" y="458"/>
                    <a:pt x="137" y="457"/>
                    <a:pt x="136" y="456"/>
                  </a:cubicBezTo>
                  <a:cubicBezTo>
                    <a:pt x="135" y="456"/>
                    <a:pt x="134" y="458"/>
                    <a:pt x="134" y="459"/>
                  </a:cubicBezTo>
                  <a:cubicBezTo>
                    <a:pt x="134" y="458"/>
                    <a:pt x="133" y="457"/>
                    <a:pt x="132" y="457"/>
                  </a:cubicBezTo>
                  <a:cubicBezTo>
                    <a:pt x="131" y="457"/>
                    <a:pt x="131" y="458"/>
                    <a:pt x="129" y="457"/>
                  </a:cubicBezTo>
                  <a:cubicBezTo>
                    <a:pt x="128" y="457"/>
                    <a:pt x="127" y="455"/>
                    <a:pt x="126" y="455"/>
                  </a:cubicBezTo>
                  <a:cubicBezTo>
                    <a:pt x="125" y="455"/>
                    <a:pt x="129" y="460"/>
                    <a:pt x="129" y="461"/>
                  </a:cubicBezTo>
                  <a:cubicBezTo>
                    <a:pt x="128" y="461"/>
                    <a:pt x="128" y="460"/>
                    <a:pt x="127" y="459"/>
                  </a:cubicBezTo>
                  <a:cubicBezTo>
                    <a:pt x="126" y="459"/>
                    <a:pt x="125" y="458"/>
                    <a:pt x="124" y="458"/>
                  </a:cubicBezTo>
                  <a:cubicBezTo>
                    <a:pt x="123" y="459"/>
                    <a:pt x="126" y="462"/>
                    <a:pt x="125" y="463"/>
                  </a:cubicBezTo>
                  <a:cubicBezTo>
                    <a:pt x="124" y="463"/>
                    <a:pt x="123" y="462"/>
                    <a:pt x="122" y="462"/>
                  </a:cubicBezTo>
                  <a:cubicBezTo>
                    <a:pt x="121" y="462"/>
                    <a:pt x="120" y="464"/>
                    <a:pt x="119" y="465"/>
                  </a:cubicBezTo>
                  <a:cubicBezTo>
                    <a:pt x="118" y="465"/>
                    <a:pt x="117" y="464"/>
                    <a:pt x="115" y="464"/>
                  </a:cubicBezTo>
                  <a:cubicBezTo>
                    <a:pt x="113" y="464"/>
                    <a:pt x="111" y="467"/>
                    <a:pt x="108" y="465"/>
                  </a:cubicBezTo>
                  <a:cubicBezTo>
                    <a:pt x="108" y="466"/>
                    <a:pt x="108" y="466"/>
                    <a:pt x="108" y="467"/>
                  </a:cubicBezTo>
                  <a:cubicBezTo>
                    <a:pt x="106" y="467"/>
                    <a:pt x="104" y="468"/>
                    <a:pt x="104" y="466"/>
                  </a:cubicBezTo>
                  <a:cubicBezTo>
                    <a:pt x="103" y="467"/>
                    <a:pt x="101" y="469"/>
                    <a:pt x="100" y="467"/>
                  </a:cubicBezTo>
                  <a:cubicBezTo>
                    <a:pt x="99" y="468"/>
                    <a:pt x="98" y="475"/>
                    <a:pt x="97" y="472"/>
                  </a:cubicBezTo>
                  <a:cubicBezTo>
                    <a:pt x="93" y="474"/>
                    <a:pt x="96" y="471"/>
                    <a:pt x="94" y="470"/>
                  </a:cubicBezTo>
                  <a:cubicBezTo>
                    <a:pt x="93" y="470"/>
                    <a:pt x="92" y="473"/>
                    <a:pt x="90" y="472"/>
                  </a:cubicBezTo>
                  <a:cubicBezTo>
                    <a:pt x="90" y="473"/>
                    <a:pt x="88" y="472"/>
                    <a:pt x="87" y="473"/>
                  </a:cubicBezTo>
                  <a:cubicBezTo>
                    <a:pt x="86" y="474"/>
                    <a:pt x="87" y="475"/>
                    <a:pt x="85" y="475"/>
                  </a:cubicBezTo>
                  <a:cubicBezTo>
                    <a:pt x="84" y="475"/>
                    <a:pt x="83" y="474"/>
                    <a:pt x="82" y="474"/>
                  </a:cubicBezTo>
                  <a:cubicBezTo>
                    <a:pt x="81" y="474"/>
                    <a:pt x="80" y="475"/>
                    <a:pt x="80" y="474"/>
                  </a:cubicBezTo>
                  <a:cubicBezTo>
                    <a:pt x="78" y="474"/>
                    <a:pt x="79" y="473"/>
                    <a:pt x="79" y="471"/>
                  </a:cubicBezTo>
                  <a:cubicBezTo>
                    <a:pt x="78" y="472"/>
                    <a:pt x="77" y="473"/>
                    <a:pt x="76" y="474"/>
                  </a:cubicBezTo>
                  <a:cubicBezTo>
                    <a:pt x="75" y="476"/>
                    <a:pt x="74" y="476"/>
                    <a:pt x="73" y="478"/>
                  </a:cubicBezTo>
                  <a:cubicBezTo>
                    <a:pt x="72" y="480"/>
                    <a:pt x="72" y="480"/>
                    <a:pt x="70" y="480"/>
                  </a:cubicBezTo>
                  <a:cubicBezTo>
                    <a:pt x="69" y="480"/>
                    <a:pt x="67" y="481"/>
                    <a:pt x="67" y="480"/>
                  </a:cubicBezTo>
                  <a:cubicBezTo>
                    <a:pt x="65" y="479"/>
                    <a:pt x="71" y="478"/>
                    <a:pt x="71" y="477"/>
                  </a:cubicBezTo>
                  <a:cubicBezTo>
                    <a:pt x="72" y="476"/>
                    <a:pt x="71" y="476"/>
                    <a:pt x="70" y="475"/>
                  </a:cubicBezTo>
                  <a:cubicBezTo>
                    <a:pt x="70" y="474"/>
                    <a:pt x="72" y="474"/>
                    <a:pt x="73" y="473"/>
                  </a:cubicBezTo>
                  <a:cubicBezTo>
                    <a:pt x="73" y="472"/>
                    <a:pt x="70" y="472"/>
                    <a:pt x="70" y="471"/>
                  </a:cubicBezTo>
                  <a:cubicBezTo>
                    <a:pt x="69" y="471"/>
                    <a:pt x="69" y="467"/>
                    <a:pt x="67" y="470"/>
                  </a:cubicBezTo>
                  <a:cubicBezTo>
                    <a:pt x="66" y="468"/>
                    <a:pt x="66" y="466"/>
                    <a:pt x="67" y="464"/>
                  </a:cubicBezTo>
                  <a:cubicBezTo>
                    <a:pt x="67" y="463"/>
                    <a:pt x="70" y="462"/>
                    <a:pt x="69" y="460"/>
                  </a:cubicBezTo>
                  <a:cubicBezTo>
                    <a:pt x="67" y="462"/>
                    <a:pt x="65" y="463"/>
                    <a:pt x="63" y="464"/>
                  </a:cubicBezTo>
                  <a:cubicBezTo>
                    <a:pt x="61" y="465"/>
                    <a:pt x="59" y="464"/>
                    <a:pt x="62" y="462"/>
                  </a:cubicBezTo>
                  <a:cubicBezTo>
                    <a:pt x="61" y="462"/>
                    <a:pt x="59" y="464"/>
                    <a:pt x="58" y="463"/>
                  </a:cubicBezTo>
                  <a:cubicBezTo>
                    <a:pt x="57" y="461"/>
                    <a:pt x="61" y="460"/>
                    <a:pt x="60" y="458"/>
                  </a:cubicBezTo>
                  <a:cubicBezTo>
                    <a:pt x="59" y="458"/>
                    <a:pt x="58" y="458"/>
                    <a:pt x="57" y="458"/>
                  </a:cubicBezTo>
                  <a:cubicBezTo>
                    <a:pt x="56" y="458"/>
                    <a:pt x="55" y="459"/>
                    <a:pt x="53" y="459"/>
                  </a:cubicBezTo>
                  <a:cubicBezTo>
                    <a:pt x="54" y="457"/>
                    <a:pt x="53" y="457"/>
                    <a:pt x="52" y="456"/>
                  </a:cubicBezTo>
                  <a:cubicBezTo>
                    <a:pt x="51" y="455"/>
                    <a:pt x="51" y="455"/>
                    <a:pt x="49" y="456"/>
                  </a:cubicBezTo>
                  <a:cubicBezTo>
                    <a:pt x="48" y="455"/>
                    <a:pt x="48" y="453"/>
                    <a:pt x="47" y="453"/>
                  </a:cubicBezTo>
                  <a:cubicBezTo>
                    <a:pt x="46" y="452"/>
                    <a:pt x="46" y="453"/>
                    <a:pt x="46" y="452"/>
                  </a:cubicBezTo>
                  <a:cubicBezTo>
                    <a:pt x="46" y="450"/>
                    <a:pt x="44" y="447"/>
                    <a:pt x="42" y="450"/>
                  </a:cubicBezTo>
                  <a:cubicBezTo>
                    <a:pt x="41" y="452"/>
                    <a:pt x="42" y="454"/>
                    <a:pt x="39" y="453"/>
                  </a:cubicBezTo>
                  <a:cubicBezTo>
                    <a:pt x="39" y="453"/>
                    <a:pt x="39" y="452"/>
                    <a:pt x="39" y="451"/>
                  </a:cubicBezTo>
                  <a:cubicBezTo>
                    <a:pt x="39" y="450"/>
                    <a:pt x="37" y="450"/>
                    <a:pt x="37" y="448"/>
                  </a:cubicBezTo>
                  <a:cubicBezTo>
                    <a:pt x="37" y="448"/>
                    <a:pt x="36" y="448"/>
                    <a:pt x="36" y="447"/>
                  </a:cubicBezTo>
                  <a:cubicBezTo>
                    <a:pt x="36" y="446"/>
                    <a:pt x="38" y="447"/>
                    <a:pt x="38" y="445"/>
                  </a:cubicBezTo>
                  <a:cubicBezTo>
                    <a:pt x="38" y="443"/>
                    <a:pt x="36" y="443"/>
                    <a:pt x="36" y="441"/>
                  </a:cubicBezTo>
                  <a:cubicBezTo>
                    <a:pt x="36" y="440"/>
                    <a:pt x="37" y="439"/>
                    <a:pt x="37" y="437"/>
                  </a:cubicBezTo>
                  <a:cubicBezTo>
                    <a:pt x="37" y="437"/>
                    <a:pt x="36" y="436"/>
                    <a:pt x="36" y="436"/>
                  </a:cubicBezTo>
                  <a:cubicBezTo>
                    <a:pt x="35" y="435"/>
                    <a:pt x="35" y="434"/>
                    <a:pt x="35" y="433"/>
                  </a:cubicBezTo>
                  <a:cubicBezTo>
                    <a:pt x="35" y="431"/>
                    <a:pt x="38" y="432"/>
                    <a:pt x="38" y="429"/>
                  </a:cubicBezTo>
                  <a:cubicBezTo>
                    <a:pt x="38" y="428"/>
                    <a:pt x="35" y="426"/>
                    <a:pt x="37" y="426"/>
                  </a:cubicBezTo>
                  <a:cubicBezTo>
                    <a:pt x="37" y="427"/>
                    <a:pt x="40" y="426"/>
                    <a:pt x="40" y="425"/>
                  </a:cubicBezTo>
                  <a:cubicBezTo>
                    <a:pt x="39" y="425"/>
                    <a:pt x="39" y="424"/>
                    <a:pt x="39" y="423"/>
                  </a:cubicBezTo>
                  <a:cubicBezTo>
                    <a:pt x="39" y="423"/>
                    <a:pt x="40" y="423"/>
                    <a:pt x="40" y="423"/>
                  </a:cubicBezTo>
                  <a:cubicBezTo>
                    <a:pt x="40" y="422"/>
                    <a:pt x="40" y="422"/>
                    <a:pt x="40" y="421"/>
                  </a:cubicBezTo>
                  <a:cubicBezTo>
                    <a:pt x="40" y="420"/>
                    <a:pt x="40" y="420"/>
                    <a:pt x="40" y="419"/>
                  </a:cubicBezTo>
                  <a:cubicBezTo>
                    <a:pt x="40" y="419"/>
                    <a:pt x="37" y="416"/>
                    <a:pt x="40" y="416"/>
                  </a:cubicBezTo>
                  <a:cubicBezTo>
                    <a:pt x="39" y="416"/>
                    <a:pt x="38" y="416"/>
                    <a:pt x="38" y="415"/>
                  </a:cubicBezTo>
                  <a:cubicBezTo>
                    <a:pt x="38" y="413"/>
                    <a:pt x="40" y="414"/>
                    <a:pt x="40" y="414"/>
                  </a:cubicBezTo>
                  <a:cubicBezTo>
                    <a:pt x="41" y="413"/>
                    <a:pt x="40" y="413"/>
                    <a:pt x="39" y="412"/>
                  </a:cubicBezTo>
                  <a:cubicBezTo>
                    <a:pt x="39" y="411"/>
                    <a:pt x="40" y="409"/>
                    <a:pt x="41" y="411"/>
                  </a:cubicBezTo>
                  <a:cubicBezTo>
                    <a:pt x="42" y="410"/>
                    <a:pt x="41" y="409"/>
                    <a:pt x="41" y="409"/>
                  </a:cubicBezTo>
                  <a:cubicBezTo>
                    <a:pt x="40" y="408"/>
                    <a:pt x="40" y="409"/>
                    <a:pt x="39" y="409"/>
                  </a:cubicBezTo>
                  <a:cubicBezTo>
                    <a:pt x="39" y="408"/>
                    <a:pt x="39" y="408"/>
                    <a:pt x="39" y="408"/>
                  </a:cubicBezTo>
                  <a:cubicBezTo>
                    <a:pt x="40" y="406"/>
                    <a:pt x="41" y="406"/>
                    <a:pt x="40" y="404"/>
                  </a:cubicBezTo>
                  <a:cubicBezTo>
                    <a:pt x="39" y="403"/>
                    <a:pt x="39" y="401"/>
                    <a:pt x="38" y="400"/>
                  </a:cubicBezTo>
                  <a:cubicBezTo>
                    <a:pt x="38" y="398"/>
                    <a:pt x="37" y="397"/>
                    <a:pt x="36" y="395"/>
                  </a:cubicBezTo>
                  <a:cubicBezTo>
                    <a:pt x="36" y="395"/>
                    <a:pt x="33" y="393"/>
                    <a:pt x="35" y="392"/>
                  </a:cubicBezTo>
                  <a:cubicBezTo>
                    <a:pt x="35" y="392"/>
                    <a:pt x="35" y="392"/>
                    <a:pt x="34" y="392"/>
                  </a:cubicBezTo>
                  <a:cubicBezTo>
                    <a:pt x="35" y="390"/>
                    <a:pt x="35" y="389"/>
                    <a:pt x="35" y="387"/>
                  </a:cubicBezTo>
                  <a:cubicBezTo>
                    <a:pt x="36" y="385"/>
                    <a:pt x="37" y="384"/>
                    <a:pt x="36" y="382"/>
                  </a:cubicBezTo>
                  <a:cubicBezTo>
                    <a:pt x="36" y="382"/>
                    <a:pt x="35" y="383"/>
                    <a:pt x="35" y="383"/>
                  </a:cubicBezTo>
                  <a:cubicBezTo>
                    <a:pt x="35" y="382"/>
                    <a:pt x="36" y="380"/>
                    <a:pt x="36" y="379"/>
                  </a:cubicBezTo>
                  <a:cubicBezTo>
                    <a:pt x="35" y="378"/>
                    <a:pt x="34" y="378"/>
                    <a:pt x="34" y="377"/>
                  </a:cubicBezTo>
                  <a:cubicBezTo>
                    <a:pt x="31" y="379"/>
                    <a:pt x="32" y="374"/>
                    <a:pt x="32" y="372"/>
                  </a:cubicBezTo>
                  <a:cubicBezTo>
                    <a:pt x="32" y="372"/>
                    <a:pt x="33" y="368"/>
                    <a:pt x="33" y="368"/>
                  </a:cubicBezTo>
                  <a:cubicBezTo>
                    <a:pt x="32" y="367"/>
                    <a:pt x="31" y="368"/>
                    <a:pt x="30" y="368"/>
                  </a:cubicBezTo>
                  <a:cubicBezTo>
                    <a:pt x="30" y="367"/>
                    <a:pt x="30" y="365"/>
                    <a:pt x="30" y="364"/>
                  </a:cubicBezTo>
                  <a:cubicBezTo>
                    <a:pt x="31" y="364"/>
                    <a:pt x="32" y="364"/>
                    <a:pt x="32" y="363"/>
                  </a:cubicBezTo>
                  <a:cubicBezTo>
                    <a:pt x="33" y="362"/>
                    <a:pt x="30" y="361"/>
                    <a:pt x="32" y="360"/>
                  </a:cubicBezTo>
                  <a:cubicBezTo>
                    <a:pt x="34" y="361"/>
                    <a:pt x="33" y="357"/>
                    <a:pt x="34" y="356"/>
                  </a:cubicBezTo>
                  <a:cubicBezTo>
                    <a:pt x="37" y="357"/>
                    <a:pt x="37" y="356"/>
                    <a:pt x="38" y="354"/>
                  </a:cubicBezTo>
                  <a:cubicBezTo>
                    <a:pt x="38" y="353"/>
                    <a:pt x="38" y="352"/>
                    <a:pt x="38" y="351"/>
                  </a:cubicBezTo>
                  <a:cubicBezTo>
                    <a:pt x="39" y="350"/>
                    <a:pt x="38" y="349"/>
                    <a:pt x="38" y="348"/>
                  </a:cubicBezTo>
                  <a:cubicBezTo>
                    <a:pt x="39" y="349"/>
                    <a:pt x="42" y="350"/>
                    <a:pt x="43" y="349"/>
                  </a:cubicBezTo>
                  <a:cubicBezTo>
                    <a:pt x="41" y="348"/>
                    <a:pt x="41" y="346"/>
                    <a:pt x="40" y="345"/>
                  </a:cubicBezTo>
                  <a:cubicBezTo>
                    <a:pt x="40" y="344"/>
                    <a:pt x="39" y="341"/>
                    <a:pt x="39" y="341"/>
                  </a:cubicBezTo>
                  <a:cubicBezTo>
                    <a:pt x="40" y="339"/>
                    <a:pt x="41" y="341"/>
                    <a:pt x="42" y="341"/>
                  </a:cubicBezTo>
                  <a:cubicBezTo>
                    <a:pt x="44" y="341"/>
                    <a:pt x="45" y="340"/>
                    <a:pt x="46" y="339"/>
                  </a:cubicBezTo>
                  <a:cubicBezTo>
                    <a:pt x="46" y="340"/>
                    <a:pt x="46" y="343"/>
                    <a:pt x="47" y="344"/>
                  </a:cubicBezTo>
                  <a:cubicBezTo>
                    <a:pt x="49" y="346"/>
                    <a:pt x="49" y="344"/>
                    <a:pt x="49" y="342"/>
                  </a:cubicBezTo>
                  <a:cubicBezTo>
                    <a:pt x="50" y="339"/>
                    <a:pt x="56" y="340"/>
                    <a:pt x="56" y="336"/>
                  </a:cubicBezTo>
                  <a:cubicBezTo>
                    <a:pt x="55" y="334"/>
                    <a:pt x="53" y="332"/>
                    <a:pt x="53" y="330"/>
                  </a:cubicBezTo>
                  <a:cubicBezTo>
                    <a:pt x="53" y="328"/>
                    <a:pt x="55" y="329"/>
                    <a:pt x="56" y="330"/>
                  </a:cubicBezTo>
                  <a:cubicBezTo>
                    <a:pt x="57" y="331"/>
                    <a:pt x="57" y="331"/>
                    <a:pt x="57" y="330"/>
                  </a:cubicBezTo>
                  <a:cubicBezTo>
                    <a:pt x="58" y="328"/>
                    <a:pt x="58" y="327"/>
                    <a:pt x="59" y="325"/>
                  </a:cubicBezTo>
                  <a:cubicBezTo>
                    <a:pt x="59" y="323"/>
                    <a:pt x="60" y="322"/>
                    <a:pt x="61" y="320"/>
                  </a:cubicBezTo>
                  <a:cubicBezTo>
                    <a:pt x="61" y="320"/>
                    <a:pt x="62" y="320"/>
                    <a:pt x="62" y="320"/>
                  </a:cubicBezTo>
                  <a:cubicBezTo>
                    <a:pt x="63" y="321"/>
                    <a:pt x="63" y="323"/>
                    <a:pt x="65" y="322"/>
                  </a:cubicBezTo>
                  <a:cubicBezTo>
                    <a:pt x="66" y="321"/>
                    <a:pt x="66" y="319"/>
                    <a:pt x="66" y="318"/>
                  </a:cubicBezTo>
                  <a:cubicBezTo>
                    <a:pt x="67" y="318"/>
                    <a:pt x="69" y="316"/>
                    <a:pt x="69" y="315"/>
                  </a:cubicBezTo>
                  <a:cubicBezTo>
                    <a:pt x="70" y="314"/>
                    <a:pt x="70" y="313"/>
                    <a:pt x="72" y="312"/>
                  </a:cubicBezTo>
                  <a:cubicBezTo>
                    <a:pt x="72" y="312"/>
                    <a:pt x="75" y="311"/>
                    <a:pt x="76" y="311"/>
                  </a:cubicBezTo>
                  <a:cubicBezTo>
                    <a:pt x="77" y="309"/>
                    <a:pt x="75" y="306"/>
                    <a:pt x="76" y="304"/>
                  </a:cubicBezTo>
                  <a:cubicBezTo>
                    <a:pt x="78" y="305"/>
                    <a:pt x="78" y="306"/>
                    <a:pt x="80" y="305"/>
                  </a:cubicBezTo>
                  <a:cubicBezTo>
                    <a:pt x="80" y="304"/>
                    <a:pt x="80" y="303"/>
                    <a:pt x="80" y="302"/>
                  </a:cubicBezTo>
                  <a:cubicBezTo>
                    <a:pt x="81" y="300"/>
                    <a:pt x="82" y="298"/>
                    <a:pt x="84" y="297"/>
                  </a:cubicBezTo>
                  <a:cubicBezTo>
                    <a:pt x="85" y="296"/>
                    <a:pt x="86" y="295"/>
                    <a:pt x="87" y="295"/>
                  </a:cubicBezTo>
                  <a:cubicBezTo>
                    <a:pt x="87" y="294"/>
                    <a:pt x="87" y="293"/>
                    <a:pt x="87" y="292"/>
                  </a:cubicBezTo>
                  <a:cubicBezTo>
                    <a:pt x="87" y="290"/>
                    <a:pt x="89" y="289"/>
                    <a:pt x="90" y="288"/>
                  </a:cubicBezTo>
                  <a:cubicBezTo>
                    <a:pt x="90" y="287"/>
                    <a:pt x="90" y="287"/>
                    <a:pt x="90" y="287"/>
                  </a:cubicBezTo>
                  <a:cubicBezTo>
                    <a:pt x="91" y="286"/>
                    <a:pt x="91" y="287"/>
                    <a:pt x="91" y="286"/>
                  </a:cubicBezTo>
                  <a:cubicBezTo>
                    <a:pt x="92" y="286"/>
                    <a:pt x="93" y="285"/>
                    <a:pt x="93" y="284"/>
                  </a:cubicBezTo>
                  <a:cubicBezTo>
                    <a:pt x="93" y="284"/>
                    <a:pt x="93" y="284"/>
                    <a:pt x="94" y="284"/>
                  </a:cubicBezTo>
                  <a:cubicBezTo>
                    <a:pt x="94" y="283"/>
                    <a:pt x="95" y="283"/>
                    <a:pt x="95" y="282"/>
                  </a:cubicBezTo>
                  <a:cubicBezTo>
                    <a:pt x="95" y="282"/>
                    <a:pt x="95" y="282"/>
                    <a:pt x="95" y="282"/>
                  </a:cubicBezTo>
                  <a:cubicBezTo>
                    <a:pt x="96" y="280"/>
                    <a:pt x="95" y="277"/>
                    <a:pt x="96" y="276"/>
                  </a:cubicBezTo>
                  <a:cubicBezTo>
                    <a:pt x="97" y="275"/>
                    <a:pt x="98" y="275"/>
                    <a:pt x="99" y="274"/>
                  </a:cubicBezTo>
                  <a:cubicBezTo>
                    <a:pt x="99" y="273"/>
                    <a:pt x="99" y="272"/>
                    <a:pt x="100" y="271"/>
                  </a:cubicBezTo>
                  <a:cubicBezTo>
                    <a:pt x="100" y="270"/>
                    <a:pt x="101" y="268"/>
                    <a:pt x="101" y="271"/>
                  </a:cubicBezTo>
                  <a:cubicBezTo>
                    <a:pt x="102" y="270"/>
                    <a:pt x="102" y="269"/>
                    <a:pt x="102" y="268"/>
                  </a:cubicBezTo>
                  <a:cubicBezTo>
                    <a:pt x="104" y="269"/>
                    <a:pt x="107" y="265"/>
                    <a:pt x="108" y="265"/>
                  </a:cubicBezTo>
                  <a:cubicBezTo>
                    <a:pt x="110" y="265"/>
                    <a:pt x="111" y="269"/>
                    <a:pt x="113" y="269"/>
                  </a:cubicBezTo>
                  <a:cubicBezTo>
                    <a:pt x="116" y="269"/>
                    <a:pt x="113" y="265"/>
                    <a:pt x="112" y="264"/>
                  </a:cubicBezTo>
                  <a:cubicBezTo>
                    <a:pt x="112" y="263"/>
                    <a:pt x="111" y="262"/>
                    <a:pt x="112" y="262"/>
                  </a:cubicBezTo>
                  <a:cubicBezTo>
                    <a:pt x="114" y="261"/>
                    <a:pt x="115" y="263"/>
                    <a:pt x="116" y="263"/>
                  </a:cubicBezTo>
                  <a:cubicBezTo>
                    <a:pt x="116" y="262"/>
                    <a:pt x="116" y="261"/>
                    <a:pt x="116" y="261"/>
                  </a:cubicBezTo>
                  <a:cubicBezTo>
                    <a:pt x="116" y="259"/>
                    <a:pt x="115" y="258"/>
                    <a:pt x="114" y="257"/>
                  </a:cubicBezTo>
                  <a:cubicBezTo>
                    <a:pt x="113" y="255"/>
                    <a:pt x="111" y="256"/>
                    <a:pt x="112" y="253"/>
                  </a:cubicBezTo>
                  <a:cubicBezTo>
                    <a:pt x="113" y="252"/>
                    <a:pt x="113" y="252"/>
                    <a:pt x="113" y="250"/>
                  </a:cubicBezTo>
                  <a:cubicBezTo>
                    <a:pt x="113" y="249"/>
                    <a:pt x="113" y="249"/>
                    <a:pt x="113" y="248"/>
                  </a:cubicBezTo>
                  <a:cubicBezTo>
                    <a:pt x="113" y="247"/>
                    <a:pt x="114" y="246"/>
                    <a:pt x="113" y="245"/>
                  </a:cubicBezTo>
                  <a:cubicBezTo>
                    <a:pt x="113" y="244"/>
                    <a:pt x="112" y="244"/>
                    <a:pt x="113" y="243"/>
                  </a:cubicBezTo>
                  <a:cubicBezTo>
                    <a:pt x="114" y="241"/>
                    <a:pt x="116" y="241"/>
                    <a:pt x="114" y="238"/>
                  </a:cubicBezTo>
                  <a:cubicBezTo>
                    <a:pt x="114" y="237"/>
                    <a:pt x="113" y="236"/>
                    <a:pt x="112" y="235"/>
                  </a:cubicBezTo>
                  <a:cubicBezTo>
                    <a:pt x="112" y="235"/>
                    <a:pt x="110" y="235"/>
                    <a:pt x="110" y="235"/>
                  </a:cubicBezTo>
                  <a:cubicBezTo>
                    <a:pt x="110" y="235"/>
                    <a:pt x="110" y="234"/>
                    <a:pt x="110" y="233"/>
                  </a:cubicBezTo>
                  <a:cubicBezTo>
                    <a:pt x="109" y="232"/>
                    <a:pt x="108" y="232"/>
                    <a:pt x="107" y="231"/>
                  </a:cubicBezTo>
                  <a:cubicBezTo>
                    <a:pt x="106" y="231"/>
                    <a:pt x="106" y="230"/>
                    <a:pt x="104" y="230"/>
                  </a:cubicBezTo>
                  <a:cubicBezTo>
                    <a:pt x="104" y="230"/>
                    <a:pt x="103" y="231"/>
                    <a:pt x="102" y="231"/>
                  </a:cubicBezTo>
                  <a:cubicBezTo>
                    <a:pt x="102" y="229"/>
                    <a:pt x="100" y="228"/>
                    <a:pt x="99" y="225"/>
                  </a:cubicBezTo>
                  <a:cubicBezTo>
                    <a:pt x="99" y="224"/>
                    <a:pt x="99" y="223"/>
                    <a:pt x="100" y="222"/>
                  </a:cubicBezTo>
                  <a:cubicBezTo>
                    <a:pt x="100" y="220"/>
                    <a:pt x="101" y="219"/>
                    <a:pt x="102" y="218"/>
                  </a:cubicBezTo>
                  <a:cubicBezTo>
                    <a:pt x="99" y="219"/>
                    <a:pt x="99" y="222"/>
                    <a:pt x="98" y="225"/>
                  </a:cubicBezTo>
                  <a:cubicBezTo>
                    <a:pt x="97" y="224"/>
                    <a:pt x="97" y="224"/>
                    <a:pt x="96" y="224"/>
                  </a:cubicBezTo>
                  <a:cubicBezTo>
                    <a:pt x="96" y="224"/>
                    <a:pt x="96" y="225"/>
                    <a:pt x="96" y="225"/>
                  </a:cubicBezTo>
                  <a:cubicBezTo>
                    <a:pt x="96" y="225"/>
                    <a:pt x="95" y="224"/>
                    <a:pt x="94" y="224"/>
                  </a:cubicBezTo>
                  <a:cubicBezTo>
                    <a:pt x="93" y="224"/>
                    <a:pt x="93" y="224"/>
                    <a:pt x="93" y="225"/>
                  </a:cubicBezTo>
                  <a:cubicBezTo>
                    <a:pt x="92" y="225"/>
                    <a:pt x="92" y="225"/>
                    <a:pt x="92" y="225"/>
                  </a:cubicBezTo>
                  <a:cubicBezTo>
                    <a:pt x="92" y="222"/>
                    <a:pt x="90" y="220"/>
                    <a:pt x="90" y="217"/>
                  </a:cubicBezTo>
                  <a:cubicBezTo>
                    <a:pt x="89" y="215"/>
                    <a:pt x="89" y="214"/>
                    <a:pt x="89" y="213"/>
                  </a:cubicBezTo>
                  <a:cubicBezTo>
                    <a:pt x="88" y="211"/>
                    <a:pt x="87" y="210"/>
                    <a:pt x="87" y="209"/>
                  </a:cubicBezTo>
                  <a:cubicBezTo>
                    <a:pt x="86" y="208"/>
                    <a:pt x="86" y="207"/>
                    <a:pt x="85" y="206"/>
                  </a:cubicBezTo>
                  <a:cubicBezTo>
                    <a:pt x="85" y="206"/>
                    <a:pt x="84" y="206"/>
                    <a:pt x="83" y="205"/>
                  </a:cubicBezTo>
                  <a:cubicBezTo>
                    <a:pt x="82" y="204"/>
                    <a:pt x="82" y="203"/>
                    <a:pt x="82" y="201"/>
                  </a:cubicBezTo>
                  <a:cubicBezTo>
                    <a:pt x="82" y="200"/>
                    <a:pt x="83" y="194"/>
                    <a:pt x="80" y="194"/>
                  </a:cubicBezTo>
                  <a:cubicBezTo>
                    <a:pt x="80" y="192"/>
                    <a:pt x="82" y="191"/>
                    <a:pt x="83" y="190"/>
                  </a:cubicBezTo>
                  <a:cubicBezTo>
                    <a:pt x="85" y="189"/>
                    <a:pt x="86" y="188"/>
                    <a:pt x="86" y="186"/>
                  </a:cubicBezTo>
                  <a:cubicBezTo>
                    <a:pt x="86" y="182"/>
                    <a:pt x="84" y="177"/>
                    <a:pt x="88" y="175"/>
                  </a:cubicBezTo>
                  <a:cubicBezTo>
                    <a:pt x="88" y="172"/>
                    <a:pt x="86" y="169"/>
                    <a:pt x="84" y="167"/>
                  </a:cubicBezTo>
                  <a:cubicBezTo>
                    <a:pt x="82" y="165"/>
                    <a:pt x="82" y="163"/>
                    <a:pt x="81" y="161"/>
                  </a:cubicBezTo>
                  <a:cubicBezTo>
                    <a:pt x="81" y="159"/>
                    <a:pt x="80" y="158"/>
                    <a:pt x="80" y="156"/>
                  </a:cubicBezTo>
                  <a:cubicBezTo>
                    <a:pt x="80" y="156"/>
                    <a:pt x="81" y="154"/>
                    <a:pt x="81" y="154"/>
                  </a:cubicBezTo>
                  <a:cubicBezTo>
                    <a:pt x="81" y="153"/>
                    <a:pt x="80" y="153"/>
                    <a:pt x="81" y="152"/>
                  </a:cubicBezTo>
                  <a:cubicBezTo>
                    <a:pt x="82" y="150"/>
                    <a:pt x="84" y="150"/>
                    <a:pt x="84" y="148"/>
                  </a:cubicBezTo>
                  <a:cubicBezTo>
                    <a:pt x="84" y="148"/>
                    <a:pt x="83" y="145"/>
                    <a:pt x="83" y="144"/>
                  </a:cubicBezTo>
                  <a:cubicBezTo>
                    <a:pt x="82" y="142"/>
                    <a:pt x="80" y="143"/>
                    <a:pt x="79" y="142"/>
                  </a:cubicBezTo>
                  <a:cubicBezTo>
                    <a:pt x="76" y="140"/>
                    <a:pt x="80" y="137"/>
                    <a:pt x="80" y="135"/>
                  </a:cubicBezTo>
                  <a:cubicBezTo>
                    <a:pt x="81" y="133"/>
                    <a:pt x="79" y="132"/>
                    <a:pt x="79" y="130"/>
                  </a:cubicBezTo>
                  <a:cubicBezTo>
                    <a:pt x="78" y="129"/>
                    <a:pt x="78" y="126"/>
                    <a:pt x="78" y="125"/>
                  </a:cubicBezTo>
                  <a:cubicBezTo>
                    <a:pt x="78" y="122"/>
                    <a:pt x="78" y="121"/>
                    <a:pt x="80" y="119"/>
                  </a:cubicBezTo>
                  <a:cubicBezTo>
                    <a:pt x="81" y="118"/>
                    <a:pt x="82" y="117"/>
                    <a:pt x="80" y="115"/>
                  </a:cubicBezTo>
                  <a:cubicBezTo>
                    <a:pt x="79" y="114"/>
                    <a:pt x="78" y="113"/>
                    <a:pt x="77" y="112"/>
                  </a:cubicBezTo>
                  <a:cubicBezTo>
                    <a:pt x="76" y="110"/>
                    <a:pt x="76" y="109"/>
                    <a:pt x="75" y="107"/>
                  </a:cubicBezTo>
                  <a:cubicBezTo>
                    <a:pt x="74" y="108"/>
                    <a:pt x="73" y="107"/>
                    <a:pt x="72" y="108"/>
                  </a:cubicBezTo>
                  <a:cubicBezTo>
                    <a:pt x="72" y="106"/>
                    <a:pt x="72" y="104"/>
                    <a:pt x="71" y="101"/>
                  </a:cubicBezTo>
                  <a:cubicBezTo>
                    <a:pt x="71" y="100"/>
                    <a:pt x="70" y="99"/>
                    <a:pt x="68" y="98"/>
                  </a:cubicBezTo>
                  <a:cubicBezTo>
                    <a:pt x="65" y="95"/>
                    <a:pt x="63" y="93"/>
                    <a:pt x="59" y="91"/>
                  </a:cubicBezTo>
                  <a:cubicBezTo>
                    <a:pt x="58" y="91"/>
                    <a:pt x="56" y="89"/>
                    <a:pt x="55" y="89"/>
                  </a:cubicBezTo>
                  <a:cubicBezTo>
                    <a:pt x="53" y="89"/>
                    <a:pt x="51" y="90"/>
                    <a:pt x="50" y="88"/>
                  </a:cubicBezTo>
                  <a:cubicBezTo>
                    <a:pt x="49" y="87"/>
                    <a:pt x="49" y="85"/>
                    <a:pt x="47" y="84"/>
                  </a:cubicBezTo>
                  <a:cubicBezTo>
                    <a:pt x="46" y="83"/>
                    <a:pt x="44" y="83"/>
                    <a:pt x="43" y="81"/>
                  </a:cubicBezTo>
                  <a:cubicBezTo>
                    <a:pt x="42" y="80"/>
                    <a:pt x="42" y="79"/>
                    <a:pt x="40" y="78"/>
                  </a:cubicBezTo>
                  <a:cubicBezTo>
                    <a:pt x="38" y="77"/>
                    <a:pt x="39" y="76"/>
                    <a:pt x="38" y="74"/>
                  </a:cubicBezTo>
                  <a:cubicBezTo>
                    <a:pt x="37" y="74"/>
                    <a:pt x="36" y="74"/>
                    <a:pt x="35" y="74"/>
                  </a:cubicBezTo>
                  <a:cubicBezTo>
                    <a:pt x="35" y="73"/>
                    <a:pt x="34" y="72"/>
                    <a:pt x="34" y="71"/>
                  </a:cubicBezTo>
                  <a:cubicBezTo>
                    <a:pt x="33" y="70"/>
                    <a:pt x="33" y="69"/>
                    <a:pt x="31" y="68"/>
                  </a:cubicBezTo>
                  <a:cubicBezTo>
                    <a:pt x="30" y="67"/>
                    <a:pt x="27" y="67"/>
                    <a:pt x="28" y="65"/>
                  </a:cubicBezTo>
                  <a:cubicBezTo>
                    <a:pt x="28" y="63"/>
                    <a:pt x="29" y="63"/>
                    <a:pt x="28" y="62"/>
                  </a:cubicBezTo>
                  <a:cubicBezTo>
                    <a:pt x="27" y="60"/>
                    <a:pt x="24" y="59"/>
                    <a:pt x="22" y="59"/>
                  </a:cubicBezTo>
                  <a:cubicBezTo>
                    <a:pt x="23" y="56"/>
                    <a:pt x="24" y="54"/>
                    <a:pt x="27" y="57"/>
                  </a:cubicBezTo>
                  <a:cubicBezTo>
                    <a:pt x="29" y="58"/>
                    <a:pt x="32" y="60"/>
                    <a:pt x="32" y="56"/>
                  </a:cubicBezTo>
                  <a:cubicBezTo>
                    <a:pt x="32" y="53"/>
                    <a:pt x="30" y="51"/>
                    <a:pt x="31" y="48"/>
                  </a:cubicBezTo>
                  <a:cubicBezTo>
                    <a:pt x="32" y="47"/>
                    <a:pt x="34" y="46"/>
                    <a:pt x="35" y="45"/>
                  </a:cubicBezTo>
                  <a:cubicBezTo>
                    <a:pt x="37" y="45"/>
                    <a:pt x="38" y="45"/>
                    <a:pt x="39" y="45"/>
                  </a:cubicBezTo>
                  <a:cubicBezTo>
                    <a:pt x="40" y="46"/>
                    <a:pt x="41" y="45"/>
                    <a:pt x="42" y="46"/>
                  </a:cubicBezTo>
                  <a:cubicBezTo>
                    <a:pt x="43" y="47"/>
                    <a:pt x="43" y="49"/>
                    <a:pt x="44" y="50"/>
                  </a:cubicBezTo>
                  <a:cubicBezTo>
                    <a:pt x="45" y="53"/>
                    <a:pt x="47" y="56"/>
                    <a:pt x="49" y="59"/>
                  </a:cubicBezTo>
                  <a:cubicBezTo>
                    <a:pt x="50" y="60"/>
                    <a:pt x="51" y="61"/>
                    <a:pt x="52" y="62"/>
                  </a:cubicBezTo>
                  <a:cubicBezTo>
                    <a:pt x="53" y="63"/>
                    <a:pt x="53" y="65"/>
                    <a:pt x="53" y="66"/>
                  </a:cubicBezTo>
                  <a:cubicBezTo>
                    <a:pt x="55" y="70"/>
                    <a:pt x="58" y="72"/>
                    <a:pt x="57" y="76"/>
                  </a:cubicBezTo>
                  <a:cubicBezTo>
                    <a:pt x="59" y="76"/>
                    <a:pt x="60" y="75"/>
                    <a:pt x="62" y="76"/>
                  </a:cubicBezTo>
                  <a:cubicBezTo>
                    <a:pt x="64" y="77"/>
                    <a:pt x="65" y="78"/>
                    <a:pt x="67" y="78"/>
                  </a:cubicBezTo>
                  <a:cubicBezTo>
                    <a:pt x="69" y="78"/>
                    <a:pt x="69" y="78"/>
                    <a:pt x="71" y="79"/>
                  </a:cubicBezTo>
                  <a:cubicBezTo>
                    <a:pt x="72" y="81"/>
                    <a:pt x="73" y="81"/>
                    <a:pt x="75" y="80"/>
                  </a:cubicBezTo>
                  <a:cubicBezTo>
                    <a:pt x="76" y="79"/>
                    <a:pt x="78" y="78"/>
                    <a:pt x="80" y="78"/>
                  </a:cubicBezTo>
                  <a:cubicBezTo>
                    <a:pt x="82" y="77"/>
                    <a:pt x="83" y="76"/>
                    <a:pt x="84" y="74"/>
                  </a:cubicBezTo>
                  <a:cubicBezTo>
                    <a:pt x="84" y="73"/>
                    <a:pt x="85" y="71"/>
                    <a:pt x="86" y="71"/>
                  </a:cubicBezTo>
                  <a:cubicBezTo>
                    <a:pt x="88" y="72"/>
                    <a:pt x="90" y="73"/>
                    <a:pt x="92" y="74"/>
                  </a:cubicBezTo>
                  <a:cubicBezTo>
                    <a:pt x="93" y="75"/>
                    <a:pt x="94" y="76"/>
                    <a:pt x="96" y="77"/>
                  </a:cubicBezTo>
                  <a:cubicBezTo>
                    <a:pt x="98" y="78"/>
                    <a:pt x="100" y="78"/>
                    <a:pt x="101" y="79"/>
                  </a:cubicBezTo>
                  <a:cubicBezTo>
                    <a:pt x="103" y="80"/>
                    <a:pt x="103" y="81"/>
                    <a:pt x="104" y="83"/>
                  </a:cubicBezTo>
                  <a:cubicBezTo>
                    <a:pt x="105" y="84"/>
                    <a:pt x="105" y="84"/>
                    <a:pt x="107" y="83"/>
                  </a:cubicBezTo>
                  <a:cubicBezTo>
                    <a:pt x="108" y="82"/>
                    <a:pt x="109" y="81"/>
                    <a:pt x="110" y="80"/>
                  </a:cubicBezTo>
                  <a:cubicBezTo>
                    <a:pt x="111" y="79"/>
                    <a:pt x="111" y="77"/>
                    <a:pt x="110" y="76"/>
                  </a:cubicBezTo>
                  <a:cubicBezTo>
                    <a:pt x="110" y="71"/>
                    <a:pt x="114" y="68"/>
                    <a:pt x="117" y="66"/>
                  </a:cubicBezTo>
                  <a:cubicBezTo>
                    <a:pt x="118" y="68"/>
                    <a:pt x="121" y="67"/>
                    <a:pt x="121" y="66"/>
                  </a:cubicBezTo>
                  <a:cubicBezTo>
                    <a:pt x="122" y="65"/>
                    <a:pt x="122" y="64"/>
                    <a:pt x="122" y="63"/>
                  </a:cubicBezTo>
                  <a:cubicBezTo>
                    <a:pt x="122" y="62"/>
                    <a:pt x="123" y="61"/>
                    <a:pt x="123" y="60"/>
                  </a:cubicBezTo>
                  <a:cubicBezTo>
                    <a:pt x="123" y="59"/>
                    <a:pt x="123" y="59"/>
                    <a:pt x="123" y="58"/>
                  </a:cubicBezTo>
                  <a:cubicBezTo>
                    <a:pt x="123" y="57"/>
                    <a:pt x="123" y="55"/>
                    <a:pt x="123" y="54"/>
                  </a:cubicBezTo>
                  <a:cubicBezTo>
                    <a:pt x="123" y="52"/>
                    <a:pt x="122" y="50"/>
                    <a:pt x="123" y="47"/>
                  </a:cubicBezTo>
                  <a:cubicBezTo>
                    <a:pt x="123" y="45"/>
                    <a:pt x="124" y="43"/>
                    <a:pt x="125" y="41"/>
                  </a:cubicBezTo>
                  <a:cubicBezTo>
                    <a:pt x="125" y="39"/>
                    <a:pt x="124" y="37"/>
                    <a:pt x="125" y="34"/>
                  </a:cubicBezTo>
                  <a:cubicBezTo>
                    <a:pt x="125" y="32"/>
                    <a:pt x="127" y="30"/>
                    <a:pt x="127" y="28"/>
                  </a:cubicBezTo>
                  <a:cubicBezTo>
                    <a:pt x="127" y="26"/>
                    <a:pt x="126" y="23"/>
                    <a:pt x="128" y="22"/>
                  </a:cubicBezTo>
                  <a:cubicBezTo>
                    <a:pt x="129" y="21"/>
                    <a:pt x="131" y="21"/>
                    <a:pt x="132" y="19"/>
                  </a:cubicBezTo>
                  <a:cubicBezTo>
                    <a:pt x="134" y="18"/>
                    <a:pt x="134" y="15"/>
                    <a:pt x="135" y="13"/>
                  </a:cubicBezTo>
                  <a:cubicBezTo>
                    <a:pt x="137" y="10"/>
                    <a:pt x="139" y="8"/>
                    <a:pt x="144" y="8"/>
                  </a:cubicBezTo>
                  <a:cubicBezTo>
                    <a:pt x="146" y="9"/>
                    <a:pt x="148" y="10"/>
                    <a:pt x="150" y="10"/>
                  </a:cubicBezTo>
                  <a:cubicBezTo>
                    <a:pt x="152" y="10"/>
                    <a:pt x="153" y="8"/>
                    <a:pt x="154" y="6"/>
                  </a:cubicBezTo>
                  <a:cubicBezTo>
                    <a:pt x="156" y="5"/>
                    <a:pt x="157" y="3"/>
                    <a:pt x="159" y="1"/>
                  </a:cubicBezTo>
                  <a:cubicBezTo>
                    <a:pt x="160" y="0"/>
                    <a:pt x="162" y="2"/>
                    <a:pt x="164" y="0"/>
                  </a:cubicBezTo>
                  <a:cubicBezTo>
                    <a:pt x="165" y="2"/>
                    <a:pt x="165" y="4"/>
                    <a:pt x="166" y="5"/>
                  </a:cubicBezTo>
                  <a:cubicBezTo>
                    <a:pt x="167" y="6"/>
                    <a:pt x="168" y="7"/>
                    <a:pt x="169" y="8"/>
                  </a:cubicBezTo>
                  <a:cubicBezTo>
                    <a:pt x="170" y="9"/>
                    <a:pt x="170" y="10"/>
                    <a:pt x="172" y="11"/>
                  </a:cubicBezTo>
                  <a:cubicBezTo>
                    <a:pt x="172" y="12"/>
                    <a:pt x="173" y="12"/>
                    <a:pt x="173" y="12"/>
                  </a:cubicBezTo>
                  <a:cubicBezTo>
                    <a:pt x="174" y="13"/>
                    <a:pt x="173" y="14"/>
                    <a:pt x="174" y="14"/>
                  </a:cubicBezTo>
                  <a:cubicBezTo>
                    <a:pt x="175" y="17"/>
                    <a:pt x="180" y="18"/>
                    <a:pt x="182" y="20"/>
                  </a:cubicBezTo>
                  <a:cubicBezTo>
                    <a:pt x="185" y="21"/>
                    <a:pt x="188" y="23"/>
                    <a:pt x="189" y="26"/>
                  </a:cubicBezTo>
                  <a:cubicBezTo>
                    <a:pt x="190" y="29"/>
                    <a:pt x="192" y="32"/>
                    <a:pt x="192" y="35"/>
                  </a:cubicBezTo>
                  <a:cubicBezTo>
                    <a:pt x="192" y="38"/>
                    <a:pt x="189" y="41"/>
                    <a:pt x="188" y="43"/>
                  </a:cubicBezTo>
                  <a:cubicBezTo>
                    <a:pt x="186" y="47"/>
                    <a:pt x="178" y="55"/>
                    <a:pt x="185" y="58"/>
                  </a:cubicBezTo>
                  <a:cubicBezTo>
                    <a:pt x="182" y="61"/>
                    <a:pt x="179" y="63"/>
                    <a:pt x="176" y="65"/>
                  </a:cubicBezTo>
                  <a:cubicBezTo>
                    <a:pt x="172" y="68"/>
                    <a:pt x="179" y="67"/>
                    <a:pt x="181" y="68"/>
                  </a:cubicBezTo>
                  <a:cubicBezTo>
                    <a:pt x="183" y="70"/>
                    <a:pt x="181" y="74"/>
                    <a:pt x="180" y="76"/>
                  </a:cubicBezTo>
                  <a:cubicBezTo>
                    <a:pt x="178" y="80"/>
                    <a:pt x="175" y="84"/>
                    <a:pt x="176" y="88"/>
                  </a:cubicBezTo>
                  <a:cubicBezTo>
                    <a:pt x="176" y="91"/>
                    <a:pt x="177" y="95"/>
                    <a:pt x="178" y="99"/>
                  </a:cubicBezTo>
                  <a:cubicBezTo>
                    <a:pt x="179" y="103"/>
                    <a:pt x="182" y="105"/>
                    <a:pt x="186" y="106"/>
                  </a:cubicBezTo>
                  <a:cubicBezTo>
                    <a:pt x="189" y="108"/>
                    <a:pt x="192" y="109"/>
                    <a:pt x="194" y="112"/>
                  </a:cubicBezTo>
                  <a:cubicBezTo>
                    <a:pt x="195" y="115"/>
                    <a:pt x="196" y="117"/>
                    <a:pt x="197" y="119"/>
                  </a:cubicBezTo>
                  <a:cubicBezTo>
                    <a:pt x="198" y="121"/>
                    <a:pt x="199" y="123"/>
                    <a:pt x="200" y="125"/>
                  </a:cubicBezTo>
                  <a:cubicBezTo>
                    <a:pt x="201" y="126"/>
                    <a:pt x="203" y="127"/>
                    <a:pt x="204" y="129"/>
                  </a:cubicBezTo>
                  <a:cubicBezTo>
                    <a:pt x="205" y="131"/>
                    <a:pt x="205" y="132"/>
                    <a:pt x="205" y="134"/>
                  </a:cubicBezTo>
                  <a:cubicBezTo>
                    <a:pt x="205" y="136"/>
                    <a:pt x="205" y="138"/>
                    <a:pt x="204" y="140"/>
                  </a:cubicBezTo>
                  <a:cubicBezTo>
                    <a:pt x="203" y="142"/>
                    <a:pt x="202" y="143"/>
                    <a:pt x="200" y="144"/>
                  </a:cubicBezTo>
                  <a:cubicBezTo>
                    <a:pt x="198" y="147"/>
                    <a:pt x="196" y="150"/>
                    <a:pt x="194" y="153"/>
                  </a:cubicBezTo>
                  <a:cubicBezTo>
                    <a:pt x="192" y="157"/>
                    <a:pt x="189" y="162"/>
                    <a:pt x="188" y="166"/>
                  </a:cubicBezTo>
                  <a:cubicBezTo>
                    <a:pt x="187" y="171"/>
                    <a:pt x="188" y="174"/>
                    <a:pt x="191" y="178"/>
                  </a:cubicBezTo>
                  <a:cubicBezTo>
                    <a:pt x="192" y="179"/>
                    <a:pt x="192" y="181"/>
                    <a:pt x="193" y="183"/>
                  </a:cubicBezTo>
                  <a:cubicBezTo>
                    <a:pt x="194" y="185"/>
                    <a:pt x="195" y="187"/>
                    <a:pt x="196" y="188"/>
                  </a:cubicBezTo>
                  <a:cubicBezTo>
                    <a:pt x="197" y="192"/>
                    <a:pt x="196" y="195"/>
                    <a:pt x="198" y="199"/>
                  </a:cubicBezTo>
                  <a:cubicBezTo>
                    <a:pt x="199" y="202"/>
                    <a:pt x="203" y="205"/>
                    <a:pt x="204" y="208"/>
                  </a:cubicBezTo>
                  <a:cubicBezTo>
                    <a:pt x="204" y="211"/>
                    <a:pt x="204" y="213"/>
                    <a:pt x="205" y="215"/>
                  </a:cubicBezTo>
                  <a:cubicBezTo>
                    <a:pt x="206" y="217"/>
                    <a:pt x="207" y="219"/>
                    <a:pt x="207" y="222"/>
                  </a:cubicBezTo>
                  <a:cubicBezTo>
                    <a:pt x="207" y="224"/>
                    <a:pt x="208" y="226"/>
                    <a:pt x="208" y="227"/>
                  </a:cubicBezTo>
                  <a:cubicBezTo>
                    <a:pt x="208" y="230"/>
                    <a:pt x="208" y="230"/>
                    <a:pt x="206" y="230"/>
                  </a:cubicBezTo>
                  <a:cubicBezTo>
                    <a:pt x="204" y="229"/>
                    <a:pt x="203" y="229"/>
                    <a:pt x="201" y="230"/>
                  </a:cubicBezTo>
                  <a:cubicBezTo>
                    <a:pt x="199" y="231"/>
                    <a:pt x="202" y="232"/>
                    <a:pt x="202" y="234"/>
                  </a:cubicBezTo>
                  <a:cubicBezTo>
                    <a:pt x="202" y="235"/>
                    <a:pt x="202" y="235"/>
                    <a:pt x="201" y="236"/>
                  </a:cubicBezTo>
                  <a:cubicBezTo>
                    <a:pt x="201" y="237"/>
                    <a:pt x="200" y="238"/>
                    <a:pt x="200" y="239"/>
                  </a:cubicBezTo>
                  <a:cubicBezTo>
                    <a:pt x="200" y="242"/>
                    <a:pt x="200" y="245"/>
                    <a:pt x="199" y="247"/>
                  </a:cubicBezTo>
                  <a:cubicBezTo>
                    <a:pt x="198" y="248"/>
                    <a:pt x="197" y="250"/>
                    <a:pt x="199" y="251"/>
                  </a:cubicBezTo>
                  <a:cubicBezTo>
                    <a:pt x="202" y="252"/>
                    <a:pt x="203" y="251"/>
                    <a:pt x="202" y="255"/>
                  </a:cubicBezTo>
                  <a:cubicBezTo>
                    <a:pt x="202" y="255"/>
                    <a:pt x="202" y="256"/>
                    <a:pt x="202" y="256"/>
                  </a:cubicBezTo>
                  <a:cubicBezTo>
                    <a:pt x="201" y="257"/>
                    <a:pt x="200" y="257"/>
                    <a:pt x="199" y="257"/>
                  </a:cubicBezTo>
                  <a:cubicBezTo>
                    <a:pt x="197" y="259"/>
                    <a:pt x="197" y="261"/>
                    <a:pt x="198" y="263"/>
                  </a:cubicBezTo>
                  <a:cubicBezTo>
                    <a:pt x="198" y="264"/>
                    <a:pt x="199" y="267"/>
                    <a:pt x="200" y="269"/>
                  </a:cubicBezTo>
                  <a:cubicBezTo>
                    <a:pt x="202" y="271"/>
                    <a:pt x="204" y="270"/>
                    <a:pt x="206" y="271"/>
                  </a:cubicBezTo>
                  <a:cubicBezTo>
                    <a:pt x="208" y="272"/>
                    <a:pt x="207" y="273"/>
                    <a:pt x="208" y="275"/>
                  </a:cubicBezTo>
                  <a:cubicBezTo>
                    <a:pt x="209" y="275"/>
                    <a:pt x="209" y="276"/>
                    <a:pt x="209" y="277"/>
                  </a:cubicBezTo>
                  <a:cubicBezTo>
                    <a:pt x="209" y="278"/>
                    <a:pt x="208" y="279"/>
                    <a:pt x="207" y="279"/>
                  </a:cubicBezTo>
                  <a:cubicBezTo>
                    <a:pt x="205" y="281"/>
                    <a:pt x="204" y="281"/>
                    <a:pt x="205" y="283"/>
                  </a:cubicBezTo>
                  <a:cubicBezTo>
                    <a:pt x="206" y="285"/>
                    <a:pt x="206" y="285"/>
                    <a:pt x="207" y="286"/>
                  </a:cubicBezTo>
                  <a:cubicBezTo>
                    <a:pt x="207" y="287"/>
                    <a:pt x="206" y="289"/>
                    <a:pt x="207" y="290"/>
                  </a:cubicBezTo>
                  <a:cubicBezTo>
                    <a:pt x="207" y="291"/>
                    <a:pt x="210" y="291"/>
                    <a:pt x="211" y="292"/>
                  </a:cubicBezTo>
                  <a:cubicBezTo>
                    <a:pt x="212" y="293"/>
                    <a:pt x="213" y="294"/>
                    <a:pt x="213" y="294"/>
                  </a:cubicBezTo>
                  <a:cubicBezTo>
                    <a:pt x="213" y="295"/>
                    <a:pt x="213" y="295"/>
                    <a:pt x="214" y="296"/>
                  </a:cubicBezTo>
                  <a:cubicBezTo>
                    <a:pt x="214" y="296"/>
                    <a:pt x="215" y="296"/>
                    <a:pt x="215" y="296"/>
                  </a:cubicBezTo>
                  <a:cubicBezTo>
                    <a:pt x="216" y="297"/>
                    <a:pt x="216" y="296"/>
                    <a:pt x="216" y="298"/>
                  </a:cubicBezTo>
                  <a:cubicBezTo>
                    <a:pt x="216" y="299"/>
                    <a:pt x="216" y="300"/>
                    <a:pt x="216" y="301"/>
                  </a:cubicBezTo>
                  <a:cubicBezTo>
                    <a:pt x="217" y="304"/>
                    <a:pt x="217" y="306"/>
                    <a:pt x="215" y="308"/>
                  </a:cubicBezTo>
                  <a:cubicBezTo>
                    <a:pt x="213" y="309"/>
                    <a:pt x="212" y="310"/>
                    <a:pt x="211" y="312"/>
                  </a:cubicBezTo>
                  <a:cubicBezTo>
                    <a:pt x="211" y="313"/>
                    <a:pt x="210" y="314"/>
                    <a:pt x="210" y="315"/>
                  </a:cubicBezTo>
                  <a:cubicBezTo>
                    <a:pt x="209" y="316"/>
                    <a:pt x="208" y="316"/>
                    <a:pt x="207" y="316"/>
                  </a:cubicBezTo>
                  <a:cubicBezTo>
                    <a:pt x="203" y="319"/>
                    <a:pt x="209" y="323"/>
                    <a:pt x="211" y="325"/>
                  </a:cubicBezTo>
                  <a:cubicBezTo>
                    <a:pt x="213" y="327"/>
                    <a:pt x="214" y="329"/>
                    <a:pt x="216" y="330"/>
                  </a:cubicBezTo>
                  <a:cubicBezTo>
                    <a:pt x="218" y="332"/>
                    <a:pt x="220" y="332"/>
                    <a:pt x="222" y="334"/>
                  </a:cubicBezTo>
                  <a:cubicBezTo>
                    <a:pt x="223" y="336"/>
                    <a:pt x="223" y="337"/>
                    <a:pt x="225" y="338"/>
                  </a:cubicBezTo>
                  <a:cubicBezTo>
                    <a:pt x="227" y="340"/>
                    <a:pt x="229" y="340"/>
                    <a:pt x="230" y="342"/>
                  </a:cubicBezTo>
                  <a:cubicBezTo>
                    <a:pt x="230" y="343"/>
                    <a:pt x="230" y="345"/>
                    <a:pt x="230" y="346"/>
                  </a:cubicBezTo>
                  <a:cubicBezTo>
                    <a:pt x="231" y="347"/>
                    <a:pt x="232" y="348"/>
                    <a:pt x="232" y="349"/>
                  </a:cubicBezTo>
                  <a:cubicBezTo>
                    <a:pt x="233" y="350"/>
                    <a:pt x="236" y="353"/>
                    <a:pt x="236" y="355"/>
                  </a:cubicBezTo>
                  <a:cubicBezTo>
                    <a:pt x="236" y="356"/>
                    <a:pt x="234" y="358"/>
                    <a:pt x="234" y="359"/>
                  </a:cubicBezTo>
                  <a:cubicBezTo>
                    <a:pt x="233" y="360"/>
                    <a:pt x="233" y="361"/>
                    <a:pt x="233" y="362"/>
                  </a:cubicBezTo>
                  <a:cubicBezTo>
                    <a:pt x="232" y="365"/>
                    <a:pt x="231" y="367"/>
                    <a:pt x="230" y="370"/>
                  </a:cubicBezTo>
                  <a:cubicBezTo>
                    <a:pt x="230" y="372"/>
                    <a:pt x="228" y="373"/>
                    <a:pt x="226" y="375"/>
                  </a:cubicBezTo>
                  <a:cubicBezTo>
                    <a:pt x="224" y="377"/>
                    <a:pt x="224" y="379"/>
                    <a:pt x="222" y="381"/>
                  </a:cubicBezTo>
                  <a:cubicBezTo>
                    <a:pt x="221" y="383"/>
                    <a:pt x="219" y="383"/>
                    <a:pt x="218" y="385"/>
                  </a:cubicBezTo>
                  <a:cubicBezTo>
                    <a:pt x="216" y="388"/>
                    <a:pt x="215" y="390"/>
                    <a:pt x="213" y="392"/>
                  </a:cubicBezTo>
                  <a:cubicBezTo>
                    <a:pt x="210" y="397"/>
                    <a:pt x="207" y="401"/>
                    <a:pt x="203" y="405"/>
                  </a:cubicBezTo>
                  <a:cubicBezTo>
                    <a:pt x="202" y="407"/>
                    <a:pt x="201" y="410"/>
                    <a:pt x="199" y="412"/>
                  </a:cubicBezTo>
                  <a:cubicBezTo>
                    <a:pt x="198" y="413"/>
                    <a:pt x="198" y="413"/>
                    <a:pt x="197" y="414"/>
                  </a:cubicBezTo>
                  <a:cubicBezTo>
                    <a:pt x="195" y="415"/>
                    <a:pt x="196" y="416"/>
                    <a:pt x="195" y="417"/>
                  </a:cubicBezTo>
                  <a:cubicBezTo>
                    <a:pt x="194" y="418"/>
                    <a:pt x="193" y="419"/>
                    <a:pt x="193" y="420"/>
                  </a:cubicBezTo>
                  <a:cubicBezTo>
                    <a:pt x="192" y="421"/>
                    <a:pt x="191" y="422"/>
                    <a:pt x="190" y="423"/>
                  </a:cubicBezTo>
                  <a:cubicBezTo>
                    <a:pt x="189" y="425"/>
                    <a:pt x="186" y="427"/>
                    <a:pt x="184" y="429"/>
                  </a:cubicBezTo>
                  <a:cubicBezTo>
                    <a:pt x="182" y="430"/>
                    <a:pt x="181" y="432"/>
                    <a:pt x="179" y="434"/>
                  </a:cubicBezTo>
                  <a:cubicBezTo>
                    <a:pt x="178" y="436"/>
                    <a:pt x="176" y="436"/>
                    <a:pt x="174" y="438"/>
                  </a:cubicBezTo>
                  <a:cubicBezTo>
                    <a:pt x="173" y="440"/>
                    <a:pt x="171" y="442"/>
                    <a:pt x="169" y="444"/>
                  </a:cubicBezTo>
                  <a:cubicBezTo>
                    <a:pt x="167" y="447"/>
                    <a:pt x="165" y="449"/>
                    <a:pt x="163" y="452"/>
                  </a:cubicBezTo>
                  <a:cubicBezTo>
                    <a:pt x="163" y="451"/>
                    <a:pt x="164" y="450"/>
                    <a:pt x="163" y="452"/>
                  </a:cubicBezTo>
                  <a:close/>
                  <a:moveTo>
                    <a:pt x="7" y="464"/>
                  </a:moveTo>
                  <a:cubicBezTo>
                    <a:pt x="5" y="465"/>
                    <a:pt x="5" y="464"/>
                    <a:pt x="5" y="463"/>
                  </a:cubicBezTo>
                  <a:cubicBezTo>
                    <a:pt x="4" y="463"/>
                    <a:pt x="3" y="464"/>
                    <a:pt x="2" y="464"/>
                  </a:cubicBezTo>
                  <a:cubicBezTo>
                    <a:pt x="2" y="465"/>
                    <a:pt x="0" y="464"/>
                    <a:pt x="0" y="466"/>
                  </a:cubicBezTo>
                  <a:cubicBezTo>
                    <a:pt x="0" y="467"/>
                    <a:pt x="1" y="467"/>
                    <a:pt x="2" y="467"/>
                  </a:cubicBezTo>
                  <a:cubicBezTo>
                    <a:pt x="5" y="468"/>
                    <a:pt x="4" y="468"/>
                    <a:pt x="5" y="470"/>
                  </a:cubicBezTo>
                  <a:cubicBezTo>
                    <a:pt x="5" y="470"/>
                    <a:pt x="6" y="470"/>
                    <a:pt x="7" y="470"/>
                  </a:cubicBezTo>
                  <a:cubicBezTo>
                    <a:pt x="7" y="470"/>
                    <a:pt x="8" y="470"/>
                    <a:pt x="8" y="470"/>
                  </a:cubicBezTo>
                  <a:cubicBezTo>
                    <a:pt x="9" y="470"/>
                    <a:pt x="9" y="471"/>
                    <a:pt x="10" y="470"/>
                  </a:cubicBezTo>
                  <a:cubicBezTo>
                    <a:pt x="10" y="469"/>
                    <a:pt x="11" y="470"/>
                    <a:pt x="11" y="469"/>
                  </a:cubicBezTo>
                  <a:cubicBezTo>
                    <a:pt x="11" y="469"/>
                    <a:pt x="11" y="468"/>
                    <a:pt x="10" y="467"/>
                  </a:cubicBezTo>
                  <a:cubicBezTo>
                    <a:pt x="10" y="466"/>
                    <a:pt x="9" y="466"/>
                    <a:pt x="8" y="464"/>
                  </a:cubicBezTo>
                  <a:cubicBezTo>
                    <a:pt x="8" y="463"/>
                    <a:pt x="7" y="464"/>
                    <a:pt x="7" y="464"/>
                  </a:cubicBezTo>
                  <a:close/>
                  <a:moveTo>
                    <a:pt x="9" y="463"/>
                  </a:moveTo>
                  <a:cubicBezTo>
                    <a:pt x="9" y="464"/>
                    <a:pt x="10" y="464"/>
                    <a:pt x="11" y="465"/>
                  </a:cubicBezTo>
                  <a:cubicBezTo>
                    <a:pt x="12" y="465"/>
                    <a:pt x="12" y="468"/>
                    <a:pt x="14" y="466"/>
                  </a:cubicBezTo>
                  <a:cubicBezTo>
                    <a:pt x="15" y="466"/>
                    <a:pt x="15" y="463"/>
                    <a:pt x="15" y="462"/>
                  </a:cubicBezTo>
                  <a:cubicBezTo>
                    <a:pt x="14" y="461"/>
                    <a:pt x="12" y="460"/>
                    <a:pt x="12" y="460"/>
                  </a:cubicBezTo>
                  <a:cubicBezTo>
                    <a:pt x="11" y="459"/>
                    <a:pt x="10" y="460"/>
                    <a:pt x="9" y="459"/>
                  </a:cubicBezTo>
                  <a:cubicBezTo>
                    <a:pt x="8" y="459"/>
                    <a:pt x="9" y="459"/>
                    <a:pt x="9" y="458"/>
                  </a:cubicBezTo>
                  <a:cubicBezTo>
                    <a:pt x="8" y="457"/>
                    <a:pt x="6" y="458"/>
                    <a:pt x="6" y="459"/>
                  </a:cubicBezTo>
                  <a:cubicBezTo>
                    <a:pt x="6" y="460"/>
                    <a:pt x="7" y="460"/>
                    <a:pt x="8" y="461"/>
                  </a:cubicBezTo>
                  <a:cubicBezTo>
                    <a:pt x="9" y="461"/>
                    <a:pt x="9" y="462"/>
                    <a:pt x="9" y="463"/>
                  </a:cubicBezTo>
                  <a:close/>
                  <a:moveTo>
                    <a:pt x="57" y="471"/>
                  </a:moveTo>
                  <a:cubicBezTo>
                    <a:pt x="56" y="471"/>
                    <a:pt x="56" y="472"/>
                    <a:pt x="57" y="473"/>
                  </a:cubicBezTo>
                  <a:cubicBezTo>
                    <a:pt x="58" y="473"/>
                    <a:pt x="59" y="473"/>
                    <a:pt x="59" y="473"/>
                  </a:cubicBezTo>
                  <a:cubicBezTo>
                    <a:pt x="60" y="472"/>
                    <a:pt x="61" y="472"/>
                    <a:pt x="62" y="472"/>
                  </a:cubicBezTo>
                  <a:cubicBezTo>
                    <a:pt x="62" y="472"/>
                    <a:pt x="63" y="473"/>
                    <a:pt x="63" y="473"/>
                  </a:cubicBezTo>
                  <a:cubicBezTo>
                    <a:pt x="64" y="473"/>
                    <a:pt x="65" y="468"/>
                    <a:pt x="64" y="468"/>
                  </a:cubicBezTo>
                  <a:cubicBezTo>
                    <a:pt x="64" y="466"/>
                    <a:pt x="60" y="467"/>
                    <a:pt x="58" y="467"/>
                  </a:cubicBezTo>
                  <a:cubicBezTo>
                    <a:pt x="58" y="467"/>
                    <a:pt x="58" y="467"/>
                    <a:pt x="58" y="468"/>
                  </a:cubicBezTo>
                  <a:cubicBezTo>
                    <a:pt x="59" y="469"/>
                    <a:pt x="58" y="470"/>
                    <a:pt x="57" y="471"/>
                  </a:cubicBezTo>
                  <a:close/>
                  <a:moveTo>
                    <a:pt x="100" y="263"/>
                  </a:moveTo>
                  <a:cubicBezTo>
                    <a:pt x="101" y="263"/>
                    <a:pt x="101" y="262"/>
                    <a:pt x="102" y="262"/>
                  </a:cubicBezTo>
                  <a:cubicBezTo>
                    <a:pt x="102" y="262"/>
                    <a:pt x="102" y="263"/>
                    <a:pt x="102" y="264"/>
                  </a:cubicBezTo>
                  <a:cubicBezTo>
                    <a:pt x="103" y="264"/>
                    <a:pt x="104" y="263"/>
                    <a:pt x="104" y="263"/>
                  </a:cubicBezTo>
                  <a:cubicBezTo>
                    <a:pt x="105" y="261"/>
                    <a:pt x="104" y="261"/>
                    <a:pt x="104" y="260"/>
                  </a:cubicBezTo>
                  <a:cubicBezTo>
                    <a:pt x="104" y="259"/>
                    <a:pt x="104" y="259"/>
                    <a:pt x="106" y="259"/>
                  </a:cubicBezTo>
                  <a:cubicBezTo>
                    <a:pt x="106" y="260"/>
                    <a:pt x="108" y="260"/>
                    <a:pt x="108" y="259"/>
                  </a:cubicBezTo>
                  <a:cubicBezTo>
                    <a:pt x="107" y="259"/>
                    <a:pt x="106" y="259"/>
                    <a:pt x="105" y="258"/>
                  </a:cubicBezTo>
                  <a:cubicBezTo>
                    <a:pt x="105" y="258"/>
                    <a:pt x="105" y="257"/>
                    <a:pt x="104" y="258"/>
                  </a:cubicBezTo>
                  <a:cubicBezTo>
                    <a:pt x="101" y="258"/>
                    <a:pt x="99" y="258"/>
                    <a:pt x="100" y="261"/>
                  </a:cubicBezTo>
                  <a:cubicBezTo>
                    <a:pt x="100" y="262"/>
                    <a:pt x="100" y="263"/>
                    <a:pt x="100" y="263"/>
                  </a:cubicBezTo>
                  <a:close/>
                  <a:moveTo>
                    <a:pt x="32" y="339"/>
                  </a:moveTo>
                  <a:cubicBezTo>
                    <a:pt x="30" y="341"/>
                    <a:pt x="34" y="342"/>
                    <a:pt x="35" y="344"/>
                  </a:cubicBezTo>
                  <a:cubicBezTo>
                    <a:pt x="36" y="344"/>
                    <a:pt x="38" y="340"/>
                    <a:pt x="37" y="339"/>
                  </a:cubicBezTo>
                  <a:cubicBezTo>
                    <a:pt x="36" y="338"/>
                    <a:pt x="34" y="342"/>
                    <a:pt x="34" y="339"/>
                  </a:cubicBezTo>
                  <a:cubicBezTo>
                    <a:pt x="33" y="338"/>
                    <a:pt x="32" y="338"/>
                    <a:pt x="32" y="339"/>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87" name="Freeform 46">
              <a:extLst>
                <a:ext uri="{FF2B5EF4-FFF2-40B4-BE49-F238E27FC236}">
                  <a16:creationId xmlns:a16="http://schemas.microsoft.com/office/drawing/2014/main" id="{7B572C62-5E36-06FE-D6DC-9C9614D7A441}"/>
                </a:ext>
              </a:extLst>
            </p:cNvPr>
            <p:cNvSpPr>
              <a:spLocks noEditPoints="1"/>
            </p:cNvSpPr>
            <p:nvPr/>
          </p:nvSpPr>
          <p:spPr bwMode="auto">
            <a:xfrm>
              <a:off x="8075613" y="4471988"/>
              <a:ext cx="1069975" cy="1050925"/>
            </a:xfrm>
            <a:custGeom>
              <a:avLst/>
              <a:gdLst>
                <a:gd name="T0" fmla="*/ 246 w 281"/>
                <a:gd name="T1" fmla="*/ 80 h 276"/>
                <a:gd name="T2" fmla="*/ 241 w 281"/>
                <a:gd name="T3" fmla="*/ 106 h 276"/>
                <a:gd name="T4" fmla="*/ 229 w 281"/>
                <a:gd name="T5" fmla="*/ 110 h 276"/>
                <a:gd name="T6" fmla="*/ 225 w 281"/>
                <a:gd name="T7" fmla="*/ 119 h 276"/>
                <a:gd name="T8" fmla="*/ 213 w 281"/>
                <a:gd name="T9" fmla="*/ 136 h 276"/>
                <a:gd name="T10" fmla="*/ 216 w 281"/>
                <a:gd name="T11" fmla="*/ 142 h 276"/>
                <a:gd name="T12" fmla="*/ 227 w 281"/>
                <a:gd name="T13" fmla="*/ 149 h 276"/>
                <a:gd name="T14" fmla="*/ 233 w 281"/>
                <a:gd name="T15" fmla="*/ 169 h 276"/>
                <a:gd name="T16" fmla="*/ 224 w 281"/>
                <a:gd name="T17" fmla="*/ 178 h 276"/>
                <a:gd name="T18" fmla="*/ 230 w 281"/>
                <a:gd name="T19" fmla="*/ 187 h 276"/>
                <a:gd name="T20" fmla="*/ 230 w 281"/>
                <a:gd name="T21" fmla="*/ 199 h 276"/>
                <a:gd name="T22" fmla="*/ 244 w 281"/>
                <a:gd name="T23" fmla="*/ 205 h 276"/>
                <a:gd name="T24" fmla="*/ 230 w 281"/>
                <a:gd name="T25" fmla="*/ 218 h 276"/>
                <a:gd name="T26" fmla="*/ 221 w 281"/>
                <a:gd name="T27" fmla="*/ 228 h 276"/>
                <a:gd name="T28" fmla="*/ 207 w 281"/>
                <a:gd name="T29" fmla="*/ 231 h 276"/>
                <a:gd name="T30" fmla="*/ 193 w 281"/>
                <a:gd name="T31" fmla="*/ 222 h 276"/>
                <a:gd name="T32" fmla="*/ 183 w 281"/>
                <a:gd name="T33" fmla="*/ 221 h 276"/>
                <a:gd name="T34" fmla="*/ 161 w 281"/>
                <a:gd name="T35" fmla="*/ 225 h 276"/>
                <a:gd name="T36" fmla="*/ 154 w 281"/>
                <a:gd name="T37" fmla="*/ 241 h 276"/>
                <a:gd name="T38" fmla="*/ 145 w 281"/>
                <a:gd name="T39" fmla="*/ 250 h 276"/>
                <a:gd name="T40" fmla="*/ 123 w 281"/>
                <a:gd name="T41" fmla="*/ 248 h 276"/>
                <a:gd name="T42" fmla="*/ 102 w 281"/>
                <a:gd name="T43" fmla="*/ 241 h 276"/>
                <a:gd name="T44" fmla="*/ 80 w 281"/>
                <a:gd name="T45" fmla="*/ 235 h 276"/>
                <a:gd name="T46" fmla="*/ 62 w 281"/>
                <a:gd name="T47" fmla="*/ 226 h 276"/>
                <a:gd name="T48" fmla="*/ 62 w 281"/>
                <a:gd name="T49" fmla="*/ 221 h 276"/>
                <a:gd name="T50" fmla="*/ 70 w 281"/>
                <a:gd name="T51" fmla="*/ 187 h 276"/>
                <a:gd name="T52" fmla="*/ 81 w 281"/>
                <a:gd name="T53" fmla="*/ 177 h 276"/>
                <a:gd name="T54" fmla="*/ 71 w 281"/>
                <a:gd name="T55" fmla="*/ 159 h 276"/>
                <a:gd name="T56" fmla="*/ 73 w 281"/>
                <a:gd name="T57" fmla="*/ 153 h 276"/>
                <a:gd name="T58" fmla="*/ 70 w 281"/>
                <a:gd name="T59" fmla="*/ 142 h 276"/>
                <a:gd name="T60" fmla="*/ 59 w 281"/>
                <a:gd name="T61" fmla="*/ 136 h 276"/>
                <a:gd name="T62" fmla="*/ 51 w 281"/>
                <a:gd name="T63" fmla="*/ 117 h 276"/>
                <a:gd name="T64" fmla="*/ 46 w 281"/>
                <a:gd name="T65" fmla="*/ 114 h 276"/>
                <a:gd name="T66" fmla="*/ 42 w 281"/>
                <a:gd name="T67" fmla="*/ 108 h 276"/>
                <a:gd name="T68" fmla="*/ 26 w 281"/>
                <a:gd name="T69" fmla="*/ 101 h 276"/>
                <a:gd name="T70" fmla="*/ 13 w 281"/>
                <a:gd name="T71" fmla="*/ 98 h 276"/>
                <a:gd name="T72" fmla="*/ 9 w 281"/>
                <a:gd name="T73" fmla="*/ 87 h 276"/>
                <a:gd name="T74" fmla="*/ 8 w 281"/>
                <a:gd name="T75" fmla="*/ 85 h 276"/>
                <a:gd name="T76" fmla="*/ 1 w 281"/>
                <a:gd name="T77" fmla="*/ 77 h 276"/>
                <a:gd name="T78" fmla="*/ 15 w 281"/>
                <a:gd name="T79" fmla="*/ 73 h 276"/>
                <a:gd name="T80" fmla="*/ 31 w 281"/>
                <a:gd name="T81" fmla="*/ 67 h 276"/>
                <a:gd name="T82" fmla="*/ 48 w 281"/>
                <a:gd name="T83" fmla="*/ 74 h 276"/>
                <a:gd name="T84" fmla="*/ 59 w 281"/>
                <a:gd name="T85" fmla="*/ 75 h 276"/>
                <a:gd name="T86" fmla="*/ 63 w 281"/>
                <a:gd name="T87" fmla="*/ 64 h 276"/>
                <a:gd name="T88" fmla="*/ 58 w 281"/>
                <a:gd name="T89" fmla="*/ 50 h 276"/>
                <a:gd name="T90" fmla="*/ 65 w 281"/>
                <a:gd name="T91" fmla="*/ 43 h 276"/>
                <a:gd name="T92" fmla="*/ 73 w 281"/>
                <a:gd name="T93" fmla="*/ 52 h 276"/>
                <a:gd name="T94" fmla="*/ 100 w 281"/>
                <a:gd name="T95" fmla="*/ 51 h 276"/>
                <a:gd name="T96" fmla="*/ 96 w 281"/>
                <a:gd name="T97" fmla="*/ 46 h 276"/>
                <a:gd name="T98" fmla="*/ 127 w 281"/>
                <a:gd name="T99" fmla="*/ 27 h 276"/>
                <a:gd name="T100" fmla="*/ 124 w 281"/>
                <a:gd name="T101" fmla="*/ 14 h 276"/>
                <a:gd name="T102" fmla="*/ 144 w 281"/>
                <a:gd name="T103" fmla="*/ 5 h 276"/>
                <a:gd name="T104" fmla="*/ 163 w 281"/>
                <a:gd name="T105" fmla="*/ 18 h 276"/>
                <a:gd name="T106" fmla="*/ 176 w 281"/>
                <a:gd name="T107" fmla="*/ 32 h 276"/>
                <a:gd name="T108" fmla="*/ 189 w 281"/>
                <a:gd name="T109" fmla="*/ 36 h 276"/>
                <a:gd name="T110" fmla="*/ 197 w 281"/>
                <a:gd name="T111" fmla="*/ 44 h 276"/>
                <a:gd name="T112" fmla="*/ 216 w 281"/>
                <a:gd name="T113" fmla="*/ 50 h 276"/>
                <a:gd name="T114" fmla="*/ 242 w 281"/>
                <a:gd name="T115" fmla="*/ 62 h 276"/>
                <a:gd name="T116" fmla="*/ 281 w 281"/>
                <a:gd name="T117" fmla="*/ 252 h 276"/>
                <a:gd name="T118" fmla="*/ 276 w 281"/>
                <a:gd name="T119" fmla="*/ 241 h 276"/>
                <a:gd name="T120" fmla="*/ 262 w 281"/>
                <a:gd name="T121" fmla="*/ 250 h 276"/>
                <a:gd name="T122" fmla="*/ 263 w 281"/>
                <a:gd name="T123" fmla="*/ 265 h 276"/>
                <a:gd name="T124" fmla="*/ 274 w 281"/>
                <a:gd name="T125" fmla="*/ 27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76">
                  <a:moveTo>
                    <a:pt x="254" y="65"/>
                  </a:moveTo>
                  <a:cubicBezTo>
                    <a:pt x="254" y="66"/>
                    <a:pt x="253" y="67"/>
                    <a:pt x="253" y="68"/>
                  </a:cubicBezTo>
                  <a:cubicBezTo>
                    <a:pt x="252" y="70"/>
                    <a:pt x="251" y="70"/>
                    <a:pt x="250" y="72"/>
                  </a:cubicBezTo>
                  <a:cubicBezTo>
                    <a:pt x="249" y="73"/>
                    <a:pt x="247" y="74"/>
                    <a:pt x="247" y="75"/>
                  </a:cubicBezTo>
                  <a:cubicBezTo>
                    <a:pt x="246" y="76"/>
                    <a:pt x="247" y="77"/>
                    <a:pt x="247" y="78"/>
                  </a:cubicBezTo>
                  <a:cubicBezTo>
                    <a:pt x="247" y="78"/>
                    <a:pt x="246" y="79"/>
                    <a:pt x="246" y="80"/>
                  </a:cubicBezTo>
                  <a:cubicBezTo>
                    <a:pt x="245" y="81"/>
                    <a:pt x="245" y="82"/>
                    <a:pt x="245" y="84"/>
                  </a:cubicBezTo>
                  <a:cubicBezTo>
                    <a:pt x="245" y="86"/>
                    <a:pt x="241" y="90"/>
                    <a:pt x="242" y="92"/>
                  </a:cubicBezTo>
                  <a:cubicBezTo>
                    <a:pt x="244" y="93"/>
                    <a:pt x="241" y="98"/>
                    <a:pt x="241" y="99"/>
                  </a:cubicBezTo>
                  <a:cubicBezTo>
                    <a:pt x="241" y="100"/>
                    <a:pt x="241" y="102"/>
                    <a:pt x="241" y="103"/>
                  </a:cubicBezTo>
                  <a:cubicBezTo>
                    <a:pt x="241" y="103"/>
                    <a:pt x="244" y="105"/>
                    <a:pt x="243" y="106"/>
                  </a:cubicBezTo>
                  <a:cubicBezTo>
                    <a:pt x="242" y="106"/>
                    <a:pt x="242" y="106"/>
                    <a:pt x="241" y="106"/>
                  </a:cubicBezTo>
                  <a:cubicBezTo>
                    <a:pt x="240" y="107"/>
                    <a:pt x="240" y="107"/>
                    <a:pt x="240" y="108"/>
                  </a:cubicBezTo>
                  <a:cubicBezTo>
                    <a:pt x="239" y="108"/>
                    <a:pt x="239" y="109"/>
                    <a:pt x="239" y="109"/>
                  </a:cubicBezTo>
                  <a:cubicBezTo>
                    <a:pt x="238" y="110"/>
                    <a:pt x="238" y="109"/>
                    <a:pt x="238" y="110"/>
                  </a:cubicBezTo>
                  <a:cubicBezTo>
                    <a:pt x="236" y="110"/>
                    <a:pt x="235" y="109"/>
                    <a:pt x="234" y="109"/>
                  </a:cubicBezTo>
                  <a:cubicBezTo>
                    <a:pt x="234" y="108"/>
                    <a:pt x="233" y="107"/>
                    <a:pt x="231" y="108"/>
                  </a:cubicBezTo>
                  <a:cubicBezTo>
                    <a:pt x="230" y="108"/>
                    <a:pt x="230" y="110"/>
                    <a:pt x="229" y="110"/>
                  </a:cubicBezTo>
                  <a:cubicBezTo>
                    <a:pt x="229" y="111"/>
                    <a:pt x="227" y="112"/>
                    <a:pt x="229" y="112"/>
                  </a:cubicBezTo>
                  <a:cubicBezTo>
                    <a:pt x="229" y="112"/>
                    <a:pt x="230" y="112"/>
                    <a:pt x="231" y="112"/>
                  </a:cubicBezTo>
                  <a:cubicBezTo>
                    <a:pt x="232" y="113"/>
                    <a:pt x="230" y="113"/>
                    <a:pt x="230" y="114"/>
                  </a:cubicBezTo>
                  <a:cubicBezTo>
                    <a:pt x="229" y="114"/>
                    <a:pt x="230" y="115"/>
                    <a:pt x="230" y="115"/>
                  </a:cubicBezTo>
                  <a:cubicBezTo>
                    <a:pt x="229" y="116"/>
                    <a:pt x="228" y="117"/>
                    <a:pt x="227" y="118"/>
                  </a:cubicBezTo>
                  <a:cubicBezTo>
                    <a:pt x="227" y="118"/>
                    <a:pt x="226" y="119"/>
                    <a:pt x="225" y="119"/>
                  </a:cubicBezTo>
                  <a:cubicBezTo>
                    <a:pt x="225" y="120"/>
                    <a:pt x="224" y="121"/>
                    <a:pt x="224" y="122"/>
                  </a:cubicBezTo>
                  <a:cubicBezTo>
                    <a:pt x="223" y="123"/>
                    <a:pt x="220" y="123"/>
                    <a:pt x="219" y="124"/>
                  </a:cubicBezTo>
                  <a:cubicBezTo>
                    <a:pt x="219" y="124"/>
                    <a:pt x="220" y="126"/>
                    <a:pt x="220" y="126"/>
                  </a:cubicBezTo>
                  <a:cubicBezTo>
                    <a:pt x="220" y="127"/>
                    <a:pt x="220" y="128"/>
                    <a:pt x="219" y="129"/>
                  </a:cubicBezTo>
                  <a:cubicBezTo>
                    <a:pt x="219" y="131"/>
                    <a:pt x="216" y="131"/>
                    <a:pt x="214" y="133"/>
                  </a:cubicBezTo>
                  <a:cubicBezTo>
                    <a:pt x="214" y="134"/>
                    <a:pt x="214" y="135"/>
                    <a:pt x="213" y="136"/>
                  </a:cubicBezTo>
                  <a:cubicBezTo>
                    <a:pt x="213" y="136"/>
                    <a:pt x="213" y="138"/>
                    <a:pt x="212" y="138"/>
                  </a:cubicBezTo>
                  <a:cubicBezTo>
                    <a:pt x="212" y="139"/>
                    <a:pt x="213" y="139"/>
                    <a:pt x="214" y="140"/>
                  </a:cubicBezTo>
                  <a:cubicBezTo>
                    <a:pt x="214" y="141"/>
                    <a:pt x="214" y="141"/>
                    <a:pt x="213" y="142"/>
                  </a:cubicBezTo>
                  <a:cubicBezTo>
                    <a:pt x="213" y="144"/>
                    <a:pt x="211" y="143"/>
                    <a:pt x="210" y="145"/>
                  </a:cubicBezTo>
                  <a:cubicBezTo>
                    <a:pt x="209" y="148"/>
                    <a:pt x="217" y="146"/>
                    <a:pt x="217" y="143"/>
                  </a:cubicBezTo>
                  <a:cubicBezTo>
                    <a:pt x="217" y="143"/>
                    <a:pt x="216" y="142"/>
                    <a:pt x="216" y="142"/>
                  </a:cubicBezTo>
                  <a:cubicBezTo>
                    <a:pt x="216" y="141"/>
                    <a:pt x="216" y="141"/>
                    <a:pt x="216" y="140"/>
                  </a:cubicBezTo>
                  <a:cubicBezTo>
                    <a:pt x="217" y="139"/>
                    <a:pt x="219" y="138"/>
                    <a:pt x="221" y="138"/>
                  </a:cubicBezTo>
                  <a:cubicBezTo>
                    <a:pt x="222" y="138"/>
                    <a:pt x="225" y="137"/>
                    <a:pt x="226" y="138"/>
                  </a:cubicBezTo>
                  <a:cubicBezTo>
                    <a:pt x="227" y="139"/>
                    <a:pt x="226" y="140"/>
                    <a:pt x="226" y="142"/>
                  </a:cubicBezTo>
                  <a:cubicBezTo>
                    <a:pt x="228" y="143"/>
                    <a:pt x="226" y="145"/>
                    <a:pt x="226" y="146"/>
                  </a:cubicBezTo>
                  <a:cubicBezTo>
                    <a:pt x="227" y="148"/>
                    <a:pt x="229" y="147"/>
                    <a:pt x="227" y="149"/>
                  </a:cubicBezTo>
                  <a:cubicBezTo>
                    <a:pt x="229" y="150"/>
                    <a:pt x="232" y="151"/>
                    <a:pt x="231" y="153"/>
                  </a:cubicBezTo>
                  <a:cubicBezTo>
                    <a:pt x="230" y="155"/>
                    <a:pt x="227" y="154"/>
                    <a:pt x="227" y="157"/>
                  </a:cubicBezTo>
                  <a:cubicBezTo>
                    <a:pt x="226" y="159"/>
                    <a:pt x="228" y="159"/>
                    <a:pt x="230" y="161"/>
                  </a:cubicBezTo>
                  <a:cubicBezTo>
                    <a:pt x="230" y="162"/>
                    <a:pt x="230" y="163"/>
                    <a:pt x="231" y="164"/>
                  </a:cubicBezTo>
                  <a:cubicBezTo>
                    <a:pt x="231" y="165"/>
                    <a:pt x="232" y="165"/>
                    <a:pt x="233" y="166"/>
                  </a:cubicBezTo>
                  <a:cubicBezTo>
                    <a:pt x="233" y="167"/>
                    <a:pt x="234" y="167"/>
                    <a:pt x="233" y="169"/>
                  </a:cubicBezTo>
                  <a:cubicBezTo>
                    <a:pt x="233" y="169"/>
                    <a:pt x="233" y="171"/>
                    <a:pt x="233" y="171"/>
                  </a:cubicBezTo>
                  <a:cubicBezTo>
                    <a:pt x="232" y="173"/>
                    <a:pt x="233" y="172"/>
                    <a:pt x="231" y="172"/>
                  </a:cubicBezTo>
                  <a:cubicBezTo>
                    <a:pt x="230" y="173"/>
                    <a:pt x="230" y="173"/>
                    <a:pt x="229" y="174"/>
                  </a:cubicBezTo>
                  <a:cubicBezTo>
                    <a:pt x="228" y="175"/>
                    <a:pt x="228" y="175"/>
                    <a:pt x="227" y="175"/>
                  </a:cubicBezTo>
                  <a:cubicBezTo>
                    <a:pt x="227" y="175"/>
                    <a:pt x="226" y="175"/>
                    <a:pt x="226" y="175"/>
                  </a:cubicBezTo>
                  <a:cubicBezTo>
                    <a:pt x="223" y="174"/>
                    <a:pt x="223" y="176"/>
                    <a:pt x="224" y="178"/>
                  </a:cubicBezTo>
                  <a:cubicBezTo>
                    <a:pt x="225" y="178"/>
                    <a:pt x="225" y="178"/>
                    <a:pt x="225" y="178"/>
                  </a:cubicBezTo>
                  <a:cubicBezTo>
                    <a:pt x="226" y="179"/>
                    <a:pt x="226" y="179"/>
                    <a:pt x="226" y="180"/>
                  </a:cubicBezTo>
                  <a:cubicBezTo>
                    <a:pt x="226" y="181"/>
                    <a:pt x="226" y="181"/>
                    <a:pt x="227" y="182"/>
                  </a:cubicBezTo>
                  <a:cubicBezTo>
                    <a:pt x="228" y="182"/>
                    <a:pt x="230" y="182"/>
                    <a:pt x="231" y="183"/>
                  </a:cubicBezTo>
                  <a:cubicBezTo>
                    <a:pt x="231" y="183"/>
                    <a:pt x="231" y="185"/>
                    <a:pt x="231" y="186"/>
                  </a:cubicBezTo>
                  <a:cubicBezTo>
                    <a:pt x="231" y="188"/>
                    <a:pt x="231" y="186"/>
                    <a:pt x="230" y="187"/>
                  </a:cubicBezTo>
                  <a:cubicBezTo>
                    <a:pt x="230" y="188"/>
                    <a:pt x="230" y="189"/>
                    <a:pt x="229" y="190"/>
                  </a:cubicBezTo>
                  <a:cubicBezTo>
                    <a:pt x="229" y="190"/>
                    <a:pt x="227" y="191"/>
                    <a:pt x="228" y="192"/>
                  </a:cubicBezTo>
                  <a:cubicBezTo>
                    <a:pt x="228" y="193"/>
                    <a:pt x="229" y="193"/>
                    <a:pt x="229" y="193"/>
                  </a:cubicBezTo>
                  <a:cubicBezTo>
                    <a:pt x="229" y="194"/>
                    <a:pt x="229" y="194"/>
                    <a:pt x="229" y="194"/>
                  </a:cubicBezTo>
                  <a:cubicBezTo>
                    <a:pt x="229" y="196"/>
                    <a:pt x="229" y="195"/>
                    <a:pt x="229" y="197"/>
                  </a:cubicBezTo>
                  <a:cubicBezTo>
                    <a:pt x="230" y="197"/>
                    <a:pt x="230" y="198"/>
                    <a:pt x="230" y="199"/>
                  </a:cubicBezTo>
                  <a:cubicBezTo>
                    <a:pt x="231" y="200"/>
                    <a:pt x="232" y="199"/>
                    <a:pt x="232" y="199"/>
                  </a:cubicBezTo>
                  <a:cubicBezTo>
                    <a:pt x="234" y="200"/>
                    <a:pt x="236" y="202"/>
                    <a:pt x="238" y="203"/>
                  </a:cubicBezTo>
                  <a:cubicBezTo>
                    <a:pt x="240" y="203"/>
                    <a:pt x="241" y="201"/>
                    <a:pt x="242" y="201"/>
                  </a:cubicBezTo>
                  <a:cubicBezTo>
                    <a:pt x="242" y="201"/>
                    <a:pt x="243" y="201"/>
                    <a:pt x="244" y="201"/>
                  </a:cubicBezTo>
                  <a:cubicBezTo>
                    <a:pt x="244" y="201"/>
                    <a:pt x="244" y="201"/>
                    <a:pt x="244" y="202"/>
                  </a:cubicBezTo>
                  <a:cubicBezTo>
                    <a:pt x="244" y="203"/>
                    <a:pt x="245" y="204"/>
                    <a:pt x="244" y="205"/>
                  </a:cubicBezTo>
                  <a:cubicBezTo>
                    <a:pt x="243" y="206"/>
                    <a:pt x="242" y="207"/>
                    <a:pt x="241" y="208"/>
                  </a:cubicBezTo>
                  <a:cubicBezTo>
                    <a:pt x="240" y="209"/>
                    <a:pt x="241" y="210"/>
                    <a:pt x="240" y="211"/>
                  </a:cubicBezTo>
                  <a:cubicBezTo>
                    <a:pt x="240" y="213"/>
                    <a:pt x="237" y="213"/>
                    <a:pt x="236" y="214"/>
                  </a:cubicBezTo>
                  <a:cubicBezTo>
                    <a:pt x="235" y="214"/>
                    <a:pt x="234" y="215"/>
                    <a:pt x="233" y="215"/>
                  </a:cubicBezTo>
                  <a:cubicBezTo>
                    <a:pt x="233" y="216"/>
                    <a:pt x="234" y="217"/>
                    <a:pt x="232" y="218"/>
                  </a:cubicBezTo>
                  <a:cubicBezTo>
                    <a:pt x="231" y="218"/>
                    <a:pt x="231" y="217"/>
                    <a:pt x="230" y="218"/>
                  </a:cubicBezTo>
                  <a:cubicBezTo>
                    <a:pt x="229" y="219"/>
                    <a:pt x="229" y="220"/>
                    <a:pt x="228" y="221"/>
                  </a:cubicBezTo>
                  <a:cubicBezTo>
                    <a:pt x="227" y="222"/>
                    <a:pt x="227" y="221"/>
                    <a:pt x="226" y="221"/>
                  </a:cubicBezTo>
                  <a:cubicBezTo>
                    <a:pt x="225" y="222"/>
                    <a:pt x="225" y="223"/>
                    <a:pt x="224" y="224"/>
                  </a:cubicBezTo>
                  <a:cubicBezTo>
                    <a:pt x="224" y="224"/>
                    <a:pt x="222" y="224"/>
                    <a:pt x="222" y="225"/>
                  </a:cubicBezTo>
                  <a:cubicBezTo>
                    <a:pt x="223" y="226"/>
                    <a:pt x="224" y="225"/>
                    <a:pt x="224" y="226"/>
                  </a:cubicBezTo>
                  <a:cubicBezTo>
                    <a:pt x="225" y="229"/>
                    <a:pt x="222" y="227"/>
                    <a:pt x="221" y="228"/>
                  </a:cubicBezTo>
                  <a:cubicBezTo>
                    <a:pt x="220" y="228"/>
                    <a:pt x="219" y="228"/>
                    <a:pt x="219" y="230"/>
                  </a:cubicBezTo>
                  <a:cubicBezTo>
                    <a:pt x="218" y="230"/>
                    <a:pt x="217" y="230"/>
                    <a:pt x="216" y="230"/>
                  </a:cubicBezTo>
                  <a:cubicBezTo>
                    <a:pt x="215" y="230"/>
                    <a:pt x="215" y="229"/>
                    <a:pt x="215" y="230"/>
                  </a:cubicBezTo>
                  <a:cubicBezTo>
                    <a:pt x="215" y="231"/>
                    <a:pt x="217" y="233"/>
                    <a:pt x="215" y="233"/>
                  </a:cubicBezTo>
                  <a:cubicBezTo>
                    <a:pt x="214" y="233"/>
                    <a:pt x="213" y="231"/>
                    <a:pt x="212" y="230"/>
                  </a:cubicBezTo>
                  <a:cubicBezTo>
                    <a:pt x="210" y="229"/>
                    <a:pt x="210" y="233"/>
                    <a:pt x="207" y="231"/>
                  </a:cubicBezTo>
                  <a:cubicBezTo>
                    <a:pt x="206" y="231"/>
                    <a:pt x="207" y="230"/>
                    <a:pt x="206" y="229"/>
                  </a:cubicBezTo>
                  <a:cubicBezTo>
                    <a:pt x="206" y="228"/>
                    <a:pt x="205" y="228"/>
                    <a:pt x="204" y="228"/>
                  </a:cubicBezTo>
                  <a:cubicBezTo>
                    <a:pt x="202" y="227"/>
                    <a:pt x="200" y="227"/>
                    <a:pt x="199" y="226"/>
                  </a:cubicBezTo>
                  <a:cubicBezTo>
                    <a:pt x="198" y="225"/>
                    <a:pt x="199" y="223"/>
                    <a:pt x="197" y="223"/>
                  </a:cubicBezTo>
                  <a:cubicBezTo>
                    <a:pt x="197" y="223"/>
                    <a:pt x="195" y="224"/>
                    <a:pt x="195" y="224"/>
                  </a:cubicBezTo>
                  <a:cubicBezTo>
                    <a:pt x="194" y="223"/>
                    <a:pt x="193" y="223"/>
                    <a:pt x="193" y="222"/>
                  </a:cubicBezTo>
                  <a:cubicBezTo>
                    <a:pt x="194" y="222"/>
                    <a:pt x="195" y="221"/>
                    <a:pt x="195" y="219"/>
                  </a:cubicBezTo>
                  <a:cubicBezTo>
                    <a:pt x="194" y="218"/>
                    <a:pt x="192" y="216"/>
                    <a:pt x="192" y="219"/>
                  </a:cubicBezTo>
                  <a:cubicBezTo>
                    <a:pt x="192" y="219"/>
                    <a:pt x="192" y="220"/>
                    <a:pt x="192" y="220"/>
                  </a:cubicBezTo>
                  <a:cubicBezTo>
                    <a:pt x="192" y="222"/>
                    <a:pt x="191" y="221"/>
                    <a:pt x="190" y="221"/>
                  </a:cubicBezTo>
                  <a:cubicBezTo>
                    <a:pt x="188" y="222"/>
                    <a:pt x="188" y="223"/>
                    <a:pt x="186" y="223"/>
                  </a:cubicBezTo>
                  <a:cubicBezTo>
                    <a:pt x="184" y="223"/>
                    <a:pt x="184" y="222"/>
                    <a:pt x="183" y="221"/>
                  </a:cubicBezTo>
                  <a:cubicBezTo>
                    <a:pt x="182" y="220"/>
                    <a:pt x="182" y="220"/>
                    <a:pt x="181" y="220"/>
                  </a:cubicBezTo>
                  <a:cubicBezTo>
                    <a:pt x="179" y="220"/>
                    <a:pt x="177" y="220"/>
                    <a:pt x="176" y="220"/>
                  </a:cubicBezTo>
                  <a:cubicBezTo>
                    <a:pt x="174" y="219"/>
                    <a:pt x="175" y="218"/>
                    <a:pt x="174" y="217"/>
                  </a:cubicBezTo>
                  <a:cubicBezTo>
                    <a:pt x="172" y="215"/>
                    <a:pt x="169" y="220"/>
                    <a:pt x="167" y="221"/>
                  </a:cubicBezTo>
                  <a:cubicBezTo>
                    <a:pt x="166" y="222"/>
                    <a:pt x="164" y="223"/>
                    <a:pt x="163" y="224"/>
                  </a:cubicBezTo>
                  <a:cubicBezTo>
                    <a:pt x="162" y="225"/>
                    <a:pt x="162" y="225"/>
                    <a:pt x="161" y="225"/>
                  </a:cubicBezTo>
                  <a:cubicBezTo>
                    <a:pt x="158" y="225"/>
                    <a:pt x="157" y="227"/>
                    <a:pt x="155" y="229"/>
                  </a:cubicBezTo>
                  <a:cubicBezTo>
                    <a:pt x="155" y="231"/>
                    <a:pt x="154" y="232"/>
                    <a:pt x="154" y="233"/>
                  </a:cubicBezTo>
                  <a:cubicBezTo>
                    <a:pt x="154" y="234"/>
                    <a:pt x="154" y="235"/>
                    <a:pt x="154" y="235"/>
                  </a:cubicBezTo>
                  <a:cubicBezTo>
                    <a:pt x="153" y="236"/>
                    <a:pt x="153" y="236"/>
                    <a:pt x="153" y="237"/>
                  </a:cubicBezTo>
                  <a:cubicBezTo>
                    <a:pt x="153" y="238"/>
                    <a:pt x="154" y="237"/>
                    <a:pt x="154" y="238"/>
                  </a:cubicBezTo>
                  <a:cubicBezTo>
                    <a:pt x="155" y="239"/>
                    <a:pt x="154" y="240"/>
                    <a:pt x="154" y="241"/>
                  </a:cubicBezTo>
                  <a:cubicBezTo>
                    <a:pt x="154" y="241"/>
                    <a:pt x="154" y="243"/>
                    <a:pt x="154" y="244"/>
                  </a:cubicBezTo>
                  <a:cubicBezTo>
                    <a:pt x="155" y="245"/>
                    <a:pt x="156" y="246"/>
                    <a:pt x="156" y="247"/>
                  </a:cubicBezTo>
                  <a:cubicBezTo>
                    <a:pt x="155" y="247"/>
                    <a:pt x="153" y="247"/>
                    <a:pt x="152" y="247"/>
                  </a:cubicBezTo>
                  <a:cubicBezTo>
                    <a:pt x="150" y="247"/>
                    <a:pt x="150" y="248"/>
                    <a:pt x="149" y="249"/>
                  </a:cubicBezTo>
                  <a:cubicBezTo>
                    <a:pt x="148" y="249"/>
                    <a:pt x="147" y="249"/>
                    <a:pt x="146" y="249"/>
                  </a:cubicBezTo>
                  <a:cubicBezTo>
                    <a:pt x="145" y="250"/>
                    <a:pt x="146" y="250"/>
                    <a:pt x="145" y="250"/>
                  </a:cubicBezTo>
                  <a:cubicBezTo>
                    <a:pt x="144" y="251"/>
                    <a:pt x="143" y="251"/>
                    <a:pt x="142" y="250"/>
                  </a:cubicBezTo>
                  <a:cubicBezTo>
                    <a:pt x="140" y="249"/>
                    <a:pt x="139" y="248"/>
                    <a:pt x="137" y="248"/>
                  </a:cubicBezTo>
                  <a:cubicBezTo>
                    <a:pt x="136" y="249"/>
                    <a:pt x="135" y="250"/>
                    <a:pt x="134" y="250"/>
                  </a:cubicBezTo>
                  <a:cubicBezTo>
                    <a:pt x="132" y="250"/>
                    <a:pt x="133" y="248"/>
                    <a:pt x="132" y="247"/>
                  </a:cubicBezTo>
                  <a:cubicBezTo>
                    <a:pt x="131" y="247"/>
                    <a:pt x="129" y="248"/>
                    <a:pt x="128" y="246"/>
                  </a:cubicBezTo>
                  <a:cubicBezTo>
                    <a:pt x="127" y="247"/>
                    <a:pt x="124" y="249"/>
                    <a:pt x="123" y="248"/>
                  </a:cubicBezTo>
                  <a:cubicBezTo>
                    <a:pt x="120" y="248"/>
                    <a:pt x="122" y="244"/>
                    <a:pt x="122" y="243"/>
                  </a:cubicBezTo>
                  <a:cubicBezTo>
                    <a:pt x="121" y="242"/>
                    <a:pt x="121" y="242"/>
                    <a:pt x="121" y="241"/>
                  </a:cubicBezTo>
                  <a:cubicBezTo>
                    <a:pt x="119" y="241"/>
                    <a:pt x="117" y="240"/>
                    <a:pt x="116" y="240"/>
                  </a:cubicBezTo>
                  <a:cubicBezTo>
                    <a:pt x="114" y="239"/>
                    <a:pt x="113" y="239"/>
                    <a:pt x="112" y="238"/>
                  </a:cubicBezTo>
                  <a:cubicBezTo>
                    <a:pt x="109" y="237"/>
                    <a:pt x="107" y="236"/>
                    <a:pt x="107" y="240"/>
                  </a:cubicBezTo>
                  <a:cubicBezTo>
                    <a:pt x="105" y="241"/>
                    <a:pt x="104" y="241"/>
                    <a:pt x="102" y="241"/>
                  </a:cubicBezTo>
                  <a:cubicBezTo>
                    <a:pt x="101" y="241"/>
                    <a:pt x="100" y="241"/>
                    <a:pt x="100" y="241"/>
                  </a:cubicBezTo>
                  <a:cubicBezTo>
                    <a:pt x="98" y="241"/>
                    <a:pt x="97" y="240"/>
                    <a:pt x="96" y="240"/>
                  </a:cubicBezTo>
                  <a:cubicBezTo>
                    <a:pt x="94" y="241"/>
                    <a:pt x="92" y="241"/>
                    <a:pt x="91" y="240"/>
                  </a:cubicBezTo>
                  <a:cubicBezTo>
                    <a:pt x="90" y="239"/>
                    <a:pt x="90" y="237"/>
                    <a:pt x="89" y="237"/>
                  </a:cubicBezTo>
                  <a:cubicBezTo>
                    <a:pt x="87" y="237"/>
                    <a:pt x="87" y="238"/>
                    <a:pt x="86" y="239"/>
                  </a:cubicBezTo>
                  <a:cubicBezTo>
                    <a:pt x="83" y="240"/>
                    <a:pt x="81" y="237"/>
                    <a:pt x="80" y="235"/>
                  </a:cubicBezTo>
                  <a:cubicBezTo>
                    <a:pt x="78" y="233"/>
                    <a:pt x="75" y="234"/>
                    <a:pt x="72" y="233"/>
                  </a:cubicBezTo>
                  <a:cubicBezTo>
                    <a:pt x="71" y="232"/>
                    <a:pt x="70" y="231"/>
                    <a:pt x="68" y="231"/>
                  </a:cubicBezTo>
                  <a:cubicBezTo>
                    <a:pt x="67" y="231"/>
                    <a:pt x="66" y="233"/>
                    <a:pt x="65" y="231"/>
                  </a:cubicBezTo>
                  <a:cubicBezTo>
                    <a:pt x="64" y="230"/>
                    <a:pt x="66" y="229"/>
                    <a:pt x="66" y="228"/>
                  </a:cubicBezTo>
                  <a:cubicBezTo>
                    <a:pt x="67" y="226"/>
                    <a:pt x="66" y="225"/>
                    <a:pt x="65" y="225"/>
                  </a:cubicBezTo>
                  <a:cubicBezTo>
                    <a:pt x="64" y="225"/>
                    <a:pt x="63" y="226"/>
                    <a:pt x="62" y="226"/>
                  </a:cubicBezTo>
                  <a:cubicBezTo>
                    <a:pt x="61" y="225"/>
                    <a:pt x="59" y="224"/>
                    <a:pt x="59" y="223"/>
                  </a:cubicBezTo>
                  <a:cubicBezTo>
                    <a:pt x="59" y="223"/>
                    <a:pt x="59" y="223"/>
                    <a:pt x="58" y="222"/>
                  </a:cubicBezTo>
                  <a:cubicBezTo>
                    <a:pt x="58" y="222"/>
                    <a:pt x="58" y="222"/>
                    <a:pt x="58" y="222"/>
                  </a:cubicBezTo>
                  <a:cubicBezTo>
                    <a:pt x="58" y="222"/>
                    <a:pt x="58" y="222"/>
                    <a:pt x="58" y="222"/>
                  </a:cubicBezTo>
                  <a:cubicBezTo>
                    <a:pt x="59" y="221"/>
                    <a:pt x="60" y="222"/>
                    <a:pt x="61" y="222"/>
                  </a:cubicBezTo>
                  <a:cubicBezTo>
                    <a:pt x="62" y="221"/>
                    <a:pt x="62" y="221"/>
                    <a:pt x="62" y="221"/>
                  </a:cubicBezTo>
                  <a:cubicBezTo>
                    <a:pt x="64" y="219"/>
                    <a:pt x="65" y="218"/>
                    <a:pt x="65" y="215"/>
                  </a:cubicBezTo>
                  <a:cubicBezTo>
                    <a:pt x="66" y="211"/>
                    <a:pt x="68" y="207"/>
                    <a:pt x="68" y="202"/>
                  </a:cubicBezTo>
                  <a:cubicBezTo>
                    <a:pt x="69" y="200"/>
                    <a:pt x="69" y="197"/>
                    <a:pt x="69" y="195"/>
                  </a:cubicBezTo>
                  <a:cubicBezTo>
                    <a:pt x="69" y="193"/>
                    <a:pt x="69" y="190"/>
                    <a:pt x="70" y="188"/>
                  </a:cubicBezTo>
                  <a:cubicBezTo>
                    <a:pt x="72" y="187"/>
                    <a:pt x="74" y="189"/>
                    <a:pt x="73" y="186"/>
                  </a:cubicBezTo>
                  <a:cubicBezTo>
                    <a:pt x="72" y="184"/>
                    <a:pt x="71" y="185"/>
                    <a:pt x="70" y="187"/>
                  </a:cubicBezTo>
                  <a:cubicBezTo>
                    <a:pt x="69" y="186"/>
                    <a:pt x="70" y="182"/>
                    <a:pt x="70" y="181"/>
                  </a:cubicBezTo>
                  <a:cubicBezTo>
                    <a:pt x="70" y="178"/>
                    <a:pt x="70" y="177"/>
                    <a:pt x="70" y="174"/>
                  </a:cubicBezTo>
                  <a:cubicBezTo>
                    <a:pt x="71" y="172"/>
                    <a:pt x="71" y="170"/>
                    <a:pt x="71" y="168"/>
                  </a:cubicBezTo>
                  <a:cubicBezTo>
                    <a:pt x="71" y="166"/>
                    <a:pt x="71" y="163"/>
                    <a:pt x="73" y="164"/>
                  </a:cubicBezTo>
                  <a:cubicBezTo>
                    <a:pt x="76" y="165"/>
                    <a:pt x="78" y="169"/>
                    <a:pt x="79" y="171"/>
                  </a:cubicBezTo>
                  <a:cubicBezTo>
                    <a:pt x="80" y="174"/>
                    <a:pt x="80" y="175"/>
                    <a:pt x="81" y="177"/>
                  </a:cubicBezTo>
                  <a:cubicBezTo>
                    <a:pt x="82" y="178"/>
                    <a:pt x="83" y="178"/>
                    <a:pt x="83" y="179"/>
                  </a:cubicBezTo>
                  <a:cubicBezTo>
                    <a:pt x="84" y="180"/>
                    <a:pt x="84" y="181"/>
                    <a:pt x="84" y="181"/>
                  </a:cubicBezTo>
                  <a:cubicBezTo>
                    <a:pt x="86" y="180"/>
                    <a:pt x="83" y="178"/>
                    <a:pt x="82" y="177"/>
                  </a:cubicBezTo>
                  <a:cubicBezTo>
                    <a:pt x="81" y="174"/>
                    <a:pt x="80" y="172"/>
                    <a:pt x="80" y="169"/>
                  </a:cubicBezTo>
                  <a:cubicBezTo>
                    <a:pt x="80" y="167"/>
                    <a:pt x="79" y="165"/>
                    <a:pt x="77" y="164"/>
                  </a:cubicBezTo>
                  <a:cubicBezTo>
                    <a:pt x="75" y="162"/>
                    <a:pt x="73" y="161"/>
                    <a:pt x="71" y="159"/>
                  </a:cubicBezTo>
                  <a:cubicBezTo>
                    <a:pt x="69" y="158"/>
                    <a:pt x="71" y="155"/>
                    <a:pt x="69" y="153"/>
                  </a:cubicBezTo>
                  <a:cubicBezTo>
                    <a:pt x="68" y="153"/>
                    <a:pt x="65" y="150"/>
                    <a:pt x="67" y="149"/>
                  </a:cubicBezTo>
                  <a:cubicBezTo>
                    <a:pt x="68" y="149"/>
                    <a:pt x="70" y="152"/>
                    <a:pt x="71" y="153"/>
                  </a:cubicBezTo>
                  <a:cubicBezTo>
                    <a:pt x="71" y="154"/>
                    <a:pt x="72" y="159"/>
                    <a:pt x="75" y="159"/>
                  </a:cubicBezTo>
                  <a:cubicBezTo>
                    <a:pt x="75" y="157"/>
                    <a:pt x="73" y="157"/>
                    <a:pt x="73" y="156"/>
                  </a:cubicBezTo>
                  <a:cubicBezTo>
                    <a:pt x="72" y="155"/>
                    <a:pt x="72" y="154"/>
                    <a:pt x="73" y="153"/>
                  </a:cubicBezTo>
                  <a:cubicBezTo>
                    <a:pt x="73" y="153"/>
                    <a:pt x="73" y="152"/>
                    <a:pt x="73" y="151"/>
                  </a:cubicBezTo>
                  <a:cubicBezTo>
                    <a:pt x="73" y="151"/>
                    <a:pt x="72" y="151"/>
                    <a:pt x="72" y="150"/>
                  </a:cubicBezTo>
                  <a:cubicBezTo>
                    <a:pt x="72" y="150"/>
                    <a:pt x="73" y="150"/>
                    <a:pt x="73" y="150"/>
                  </a:cubicBezTo>
                  <a:cubicBezTo>
                    <a:pt x="72" y="148"/>
                    <a:pt x="70" y="146"/>
                    <a:pt x="71" y="144"/>
                  </a:cubicBezTo>
                  <a:cubicBezTo>
                    <a:pt x="71" y="143"/>
                    <a:pt x="72" y="143"/>
                    <a:pt x="72" y="143"/>
                  </a:cubicBezTo>
                  <a:cubicBezTo>
                    <a:pt x="73" y="141"/>
                    <a:pt x="71" y="142"/>
                    <a:pt x="70" y="142"/>
                  </a:cubicBezTo>
                  <a:cubicBezTo>
                    <a:pt x="70" y="142"/>
                    <a:pt x="70" y="142"/>
                    <a:pt x="70" y="142"/>
                  </a:cubicBezTo>
                  <a:cubicBezTo>
                    <a:pt x="69" y="142"/>
                    <a:pt x="69" y="142"/>
                    <a:pt x="68" y="141"/>
                  </a:cubicBezTo>
                  <a:cubicBezTo>
                    <a:pt x="67" y="141"/>
                    <a:pt x="66" y="141"/>
                    <a:pt x="65" y="140"/>
                  </a:cubicBezTo>
                  <a:cubicBezTo>
                    <a:pt x="65" y="140"/>
                    <a:pt x="65" y="139"/>
                    <a:pt x="64" y="138"/>
                  </a:cubicBezTo>
                  <a:cubicBezTo>
                    <a:pt x="64" y="138"/>
                    <a:pt x="62" y="138"/>
                    <a:pt x="61" y="137"/>
                  </a:cubicBezTo>
                  <a:cubicBezTo>
                    <a:pt x="61" y="137"/>
                    <a:pt x="59" y="137"/>
                    <a:pt x="59" y="136"/>
                  </a:cubicBezTo>
                  <a:cubicBezTo>
                    <a:pt x="58" y="135"/>
                    <a:pt x="58" y="133"/>
                    <a:pt x="57" y="132"/>
                  </a:cubicBezTo>
                  <a:cubicBezTo>
                    <a:pt x="55" y="129"/>
                    <a:pt x="52" y="127"/>
                    <a:pt x="52" y="124"/>
                  </a:cubicBezTo>
                  <a:cubicBezTo>
                    <a:pt x="53" y="124"/>
                    <a:pt x="55" y="123"/>
                    <a:pt x="55" y="121"/>
                  </a:cubicBezTo>
                  <a:cubicBezTo>
                    <a:pt x="55" y="120"/>
                    <a:pt x="54" y="119"/>
                    <a:pt x="52" y="119"/>
                  </a:cubicBezTo>
                  <a:cubicBezTo>
                    <a:pt x="52" y="119"/>
                    <a:pt x="51" y="119"/>
                    <a:pt x="50" y="118"/>
                  </a:cubicBezTo>
                  <a:cubicBezTo>
                    <a:pt x="50" y="117"/>
                    <a:pt x="51" y="118"/>
                    <a:pt x="51" y="117"/>
                  </a:cubicBezTo>
                  <a:cubicBezTo>
                    <a:pt x="51" y="115"/>
                    <a:pt x="51" y="114"/>
                    <a:pt x="53" y="114"/>
                  </a:cubicBezTo>
                  <a:cubicBezTo>
                    <a:pt x="53" y="114"/>
                    <a:pt x="57" y="114"/>
                    <a:pt x="56" y="113"/>
                  </a:cubicBezTo>
                  <a:cubicBezTo>
                    <a:pt x="55" y="112"/>
                    <a:pt x="52" y="113"/>
                    <a:pt x="51" y="113"/>
                  </a:cubicBezTo>
                  <a:cubicBezTo>
                    <a:pt x="50" y="114"/>
                    <a:pt x="50" y="115"/>
                    <a:pt x="49" y="115"/>
                  </a:cubicBezTo>
                  <a:cubicBezTo>
                    <a:pt x="48" y="115"/>
                    <a:pt x="48" y="114"/>
                    <a:pt x="47" y="114"/>
                  </a:cubicBezTo>
                  <a:cubicBezTo>
                    <a:pt x="47" y="114"/>
                    <a:pt x="46" y="114"/>
                    <a:pt x="46" y="114"/>
                  </a:cubicBezTo>
                  <a:cubicBezTo>
                    <a:pt x="45" y="114"/>
                    <a:pt x="44" y="113"/>
                    <a:pt x="43" y="113"/>
                  </a:cubicBezTo>
                  <a:cubicBezTo>
                    <a:pt x="44" y="113"/>
                    <a:pt x="45" y="113"/>
                    <a:pt x="45" y="112"/>
                  </a:cubicBezTo>
                  <a:cubicBezTo>
                    <a:pt x="45" y="112"/>
                    <a:pt x="44" y="111"/>
                    <a:pt x="44" y="111"/>
                  </a:cubicBezTo>
                  <a:cubicBezTo>
                    <a:pt x="44" y="110"/>
                    <a:pt x="46" y="110"/>
                    <a:pt x="45" y="108"/>
                  </a:cubicBezTo>
                  <a:cubicBezTo>
                    <a:pt x="45" y="107"/>
                    <a:pt x="45" y="107"/>
                    <a:pt x="43" y="107"/>
                  </a:cubicBezTo>
                  <a:cubicBezTo>
                    <a:pt x="43" y="107"/>
                    <a:pt x="42" y="108"/>
                    <a:pt x="42" y="108"/>
                  </a:cubicBezTo>
                  <a:cubicBezTo>
                    <a:pt x="40" y="108"/>
                    <a:pt x="39" y="108"/>
                    <a:pt x="38" y="107"/>
                  </a:cubicBezTo>
                  <a:cubicBezTo>
                    <a:pt x="37" y="107"/>
                    <a:pt x="34" y="105"/>
                    <a:pt x="33" y="107"/>
                  </a:cubicBezTo>
                  <a:cubicBezTo>
                    <a:pt x="33" y="107"/>
                    <a:pt x="34" y="109"/>
                    <a:pt x="33" y="108"/>
                  </a:cubicBezTo>
                  <a:cubicBezTo>
                    <a:pt x="31" y="108"/>
                    <a:pt x="32" y="105"/>
                    <a:pt x="31" y="104"/>
                  </a:cubicBezTo>
                  <a:cubicBezTo>
                    <a:pt x="30" y="102"/>
                    <a:pt x="28" y="102"/>
                    <a:pt x="26" y="102"/>
                  </a:cubicBezTo>
                  <a:cubicBezTo>
                    <a:pt x="26" y="102"/>
                    <a:pt x="26" y="101"/>
                    <a:pt x="26" y="101"/>
                  </a:cubicBezTo>
                  <a:cubicBezTo>
                    <a:pt x="25" y="100"/>
                    <a:pt x="25" y="100"/>
                    <a:pt x="24" y="100"/>
                  </a:cubicBezTo>
                  <a:cubicBezTo>
                    <a:pt x="23" y="99"/>
                    <a:pt x="22" y="99"/>
                    <a:pt x="20" y="99"/>
                  </a:cubicBezTo>
                  <a:cubicBezTo>
                    <a:pt x="19" y="99"/>
                    <a:pt x="18" y="99"/>
                    <a:pt x="17" y="98"/>
                  </a:cubicBezTo>
                  <a:cubicBezTo>
                    <a:pt x="17" y="98"/>
                    <a:pt x="17" y="97"/>
                    <a:pt x="16" y="96"/>
                  </a:cubicBezTo>
                  <a:cubicBezTo>
                    <a:pt x="15" y="96"/>
                    <a:pt x="16" y="97"/>
                    <a:pt x="15" y="98"/>
                  </a:cubicBezTo>
                  <a:cubicBezTo>
                    <a:pt x="14" y="97"/>
                    <a:pt x="14" y="97"/>
                    <a:pt x="13" y="98"/>
                  </a:cubicBezTo>
                  <a:cubicBezTo>
                    <a:pt x="13" y="98"/>
                    <a:pt x="12" y="98"/>
                    <a:pt x="12" y="99"/>
                  </a:cubicBezTo>
                  <a:cubicBezTo>
                    <a:pt x="12" y="99"/>
                    <a:pt x="11" y="99"/>
                    <a:pt x="10" y="99"/>
                  </a:cubicBezTo>
                  <a:cubicBezTo>
                    <a:pt x="8" y="99"/>
                    <a:pt x="9" y="99"/>
                    <a:pt x="9" y="97"/>
                  </a:cubicBezTo>
                  <a:cubicBezTo>
                    <a:pt x="8" y="95"/>
                    <a:pt x="7" y="94"/>
                    <a:pt x="5" y="93"/>
                  </a:cubicBezTo>
                  <a:cubicBezTo>
                    <a:pt x="4" y="92"/>
                    <a:pt x="0" y="92"/>
                    <a:pt x="3" y="91"/>
                  </a:cubicBezTo>
                  <a:cubicBezTo>
                    <a:pt x="4" y="90"/>
                    <a:pt x="13" y="90"/>
                    <a:pt x="9" y="87"/>
                  </a:cubicBezTo>
                  <a:cubicBezTo>
                    <a:pt x="9" y="87"/>
                    <a:pt x="7" y="86"/>
                    <a:pt x="7" y="86"/>
                  </a:cubicBezTo>
                  <a:cubicBezTo>
                    <a:pt x="6" y="87"/>
                    <a:pt x="6" y="88"/>
                    <a:pt x="5" y="88"/>
                  </a:cubicBezTo>
                  <a:cubicBezTo>
                    <a:pt x="4" y="88"/>
                    <a:pt x="5" y="87"/>
                    <a:pt x="4" y="87"/>
                  </a:cubicBezTo>
                  <a:cubicBezTo>
                    <a:pt x="4" y="86"/>
                    <a:pt x="3" y="85"/>
                    <a:pt x="3" y="85"/>
                  </a:cubicBezTo>
                  <a:cubicBezTo>
                    <a:pt x="4" y="84"/>
                    <a:pt x="5" y="84"/>
                    <a:pt x="6" y="84"/>
                  </a:cubicBezTo>
                  <a:cubicBezTo>
                    <a:pt x="7" y="84"/>
                    <a:pt x="8" y="85"/>
                    <a:pt x="8" y="85"/>
                  </a:cubicBezTo>
                  <a:cubicBezTo>
                    <a:pt x="9" y="83"/>
                    <a:pt x="9" y="84"/>
                    <a:pt x="7" y="83"/>
                  </a:cubicBezTo>
                  <a:cubicBezTo>
                    <a:pt x="7" y="82"/>
                    <a:pt x="10" y="81"/>
                    <a:pt x="10" y="81"/>
                  </a:cubicBezTo>
                  <a:cubicBezTo>
                    <a:pt x="10" y="80"/>
                    <a:pt x="7" y="81"/>
                    <a:pt x="7" y="82"/>
                  </a:cubicBezTo>
                  <a:cubicBezTo>
                    <a:pt x="5" y="82"/>
                    <a:pt x="4" y="83"/>
                    <a:pt x="2" y="83"/>
                  </a:cubicBezTo>
                  <a:cubicBezTo>
                    <a:pt x="0" y="83"/>
                    <a:pt x="0" y="81"/>
                    <a:pt x="0" y="80"/>
                  </a:cubicBezTo>
                  <a:cubicBezTo>
                    <a:pt x="1" y="79"/>
                    <a:pt x="1" y="78"/>
                    <a:pt x="1" y="77"/>
                  </a:cubicBezTo>
                  <a:cubicBezTo>
                    <a:pt x="2" y="76"/>
                    <a:pt x="2" y="77"/>
                    <a:pt x="3" y="77"/>
                  </a:cubicBezTo>
                  <a:cubicBezTo>
                    <a:pt x="4" y="76"/>
                    <a:pt x="6" y="75"/>
                    <a:pt x="7" y="75"/>
                  </a:cubicBezTo>
                  <a:cubicBezTo>
                    <a:pt x="8" y="74"/>
                    <a:pt x="8" y="73"/>
                    <a:pt x="9" y="73"/>
                  </a:cubicBezTo>
                  <a:cubicBezTo>
                    <a:pt x="10" y="73"/>
                    <a:pt x="10" y="74"/>
                    <a:pt x="10" y="74"/>
                  </a:cubicBezTo>
                  <a:cubicBezTo>
                    <a:pt x="11" y="74"/>
                    <a:pt x="12" y="73"/>
                    <a:pt x="13" y="73"/>
                  </a:cubicBezTo>
                  <a:cubicBezTo>
                    <a:pt x="14" y="73"/>
                    <a:pt x="14" y="73"/>
                    <a:pt x="15" y="73"/>
                  </a:cubicBezTo>
                  <a:cubicBezTo>
                    <a:pt x="15" y="73"/>
                    <a:pt x="15" y="72"/>
                    <a:pt x="16" y="72"/>
                  </a:cubicBezTo>
                  <a:cubicBezTo>
                    <a:pt x="17" y="75"/>
                    <a:pt x="18" y="71"/>
                    <a:pt x="20" y="71"/>
                  </a:cubicBezTo>
                  <a:cubicBezTo>
                    <a:pt x="22" y="71"/>
                    <a:pt x="23" y="74"/>
                    <a:pt x="24" y="72"/>
                  </a:cubicBezTo>
                  <a:cubicBezTo>
                    <a:pt x="25" y="71"/>
                    <a:pt x="23" y="68"/>
                    <a:pt x="26" y="68"/>
                  </a:cubicBezTo>
                  <a:cubicBezTo>
                    <a:pt x="27" y="68"/>
                    <a:pt x="27" y="69"/>
                    <a:pt x="28" y="69"/>
                  </a:cubicBezTo>
                  <a:cubicBezTo>
                    <a:pt x="29" y="69"/>
                    <a:pt x="30" y="68"/>
                    <a:pt x="31" y="67"/>
                  </a:cubicBezTo>
                  <a:cubicBezTo>
                    <a:pt x="31" y="69"/>
                    <a:pt x="32" y="67"/>
                    <a:pt x="32" y="67"/>
                  </a:cubicBezTo>
                  <a:cubicBezTo>
                    <a:pt x="33" y="67"/>
                    <a:pt x="33" y="68"/>
                    <a:pt x="34" y="68"/>
                  </a:cubicBezTo>
                  <a:cubicBezTo>
                    <a:pt x="35" y="69"/>
                    <a:pt x="35" y="70"/>
                    <a:pt x="37" y="71"/>
                  </a:cubicBezTo>
                  <a:cubicBezTo>
                    <a:pt x="37" y="72"/>
                    <a:pt x="39" y="75"/>
                    <a:pt x="40" y="76"/>
                  </a:cubicBezTo>
                  <a:cubicBezTo>
                    <a:pt x="41" y="78"/>
                    <a:pt x="41" y="78"/>
                    <a:pt x="43" y="77"/>
                  </a:cubicBezTo>
                  <a:cubicBezTo>
                    <a:pt x="45" y="76"/>
                    <a:pt x="46" y="75"/>
                    <a:pt x="48" y="74"/>
                  </a:cubicBezTo>
                  <a:cubicBezTo>
                    <a:pt x="49" y="73"/>
                    <a:pt x="48" y="72"/>
                    <a:pt x="49" y="73"/>
                  </a:cubicBezTo>
                  <a:cubicBezTo>
                    <a:pt x="50" y="73"/>
                    <a:pt x="50" y="75"/>
                    <a:pt x="51" y="76"/>
                  </a:cubicBezTo>
                  <a:cubicBezTo>
                    <a:pt x="52" y="76"/>
                    <a:pt x="52" y="75"/>
                    <a:pt x="52" y="74"/>
                  </a:cubicBezTo>
                  <a:cubicBezTo>
                    <a:pt x="53" y="74"/>
                    <a:pt x="54" y="74"/>
                    <a:pt x="54" y="74"/>
                  </a:cubicBezTo>
                  <a:cubicBezTo>
                    <a:pt x="55" y="74"/>
                    <a:pt x="56" y="72"/>
                    <a:pt x="57" y="72"/>
                  </a:cubicBezTo>
                  <a:cubicBezTo>
                    <a:pt x="58" y="72"/>
                    <a:pt x="58" y="74"/>
                    <a:pt x="59" y="75"/>
                  </a:cubicBezTo>
                  <a:cubicBezTo>
                    <a:pt x="60" y="75"/>
                    <a:pt x="62" y="75"/>
                    <a:pt x="63" y="74"/>
                  </a:cubicBezTo>
                  <a:cubicBezTo>
                    <a:pt x="64" y="74"/>
                    <a:pt x="65" y="75"/>
                    <a:pt x="66" y="74"/>
                  </a:cubicBezTo>
                  <a:cubicBezTo>
                    <a:pt x="66" y="73"/>
                    <a:pt x="66" y="74"/>
                    <a:pt x="65" y="73"/>
                  </a:cubicBezTo>
                  <a:cubicBezTo>
                    <a:pt x="65" y="73"/>
                    <a:pt x="65" y="72"/>
                    <a:pt x="64" y="72"/>
                  </a:cubicBezTo>
                  <a:cubicBezTo>
                    <a:pt x="63" y="71"/>
                    <a:pt x="63" y="70"/>
                    <a:pt x="63" y="68"/>
                  </a:cubicBezTo>
                  <a:cubicBezTo>
                    <a:pt x="63" y="67"/>
                    <a:pt x="64" y="65"/>
                    <a:pt x="63" y="64"/>
                  </a:cubicBezTo>
                  <a:cubicBezTo>
                    <a:pt x="63" y="62"/>
                    <a:pt x="62" y="61"/>
                    <a:pt x="63" y="60"/>
                  </a:cubicBezTo>
                  <a:cubicBezTo>
                    <a:pt x="63" y="59"/>
                    <a:pt x="62" y="59"/>
                    <a:pt x="63" y="57"/>
                  </a:cubicBezTo>
                  <a:cubicBezTo>
                    <a:pt x="63" y="57"/>
                    <a:pt x="64" y="57"/>
                    <a:pt x="64" y="57"/>
                  </a:cubicBezTo>
                  <a:cubicBezTo>
                    <a:pt x="61" y="56"/>
                    <a:pt x="61" y="55"/>
                    <a:pt x="60" y="53"/>
                  </a:cubicBezTo>
                  <a:cubicBezTo>
                    <a:pt x="60" y="52"/>
                    <a:pt x="59" y="52"/>
                    <a:pt x="59" y="52"/>
                  </a:cubicBezTo>
                  <a:cubicBezTo>
                    <a:pt x="58" y="51"/>
                    <a:pt x="59" y="51"/>
                    <a:pt x="58" y="50"/>
                  </a:cubicBezTo>
                  <a:cubicBezTo>
                    <a:pt x="58" y="50"/>
                    <a:pt x="58" y="49"/>
                    <a:pt x="57" y="49"/>
                  </a:cubicBezTo>
                  <a:cubicBezTo>
                    <a:pt x="57" y="47"/>
                    <a:pt x="58" y="47"/>
                    <a:pt x="58" y="46"/>
                  </a:cubicBezTo>
                  <a:cubicBezTo>
                    <a:pt x="58" y="44"/>
                    <a:pt x="56" y="44"/>
                    <a:pt x="56" y="43"/>
                  </a:cubicBezTo>
                  <a:cubicBezTo>
                    <a:pt x="56" y="41"/>
                    <a:pt x="59" y="42"/>
                    <a:pt x="60" y="43"/>
                  </a:cubicBezTo>
                  <a:cubicBezTo>
                    <a:pt x="61" y="43"/>
                    <a:pt x="62" y="43"/>
                    <a:pt x="62" y="44"/>
                  </a:cubicBezTo>
                  <a:cubicBezTo>
                    <a:pt x="64" y="44"/>
                    <a:pt x="64" y="44"/>
                    <a:pt x="65" y="43"/>
                  </a:cubicBezTo>
                  <a:cubicBezTo>
                    <a:pt x="67" y="42"/>
                    <a:pt x="68" y="41"/>
                    <a:pt x="69" y="43"/>
                  </a:cubicBezTo>
                  <a:cubicBezTo>
                    <a:pt x="70" y="43"/>
                    <a:pt x="70" y="44"/>
                    <a:pt x="70" y="45"/>
                  </a:cubicBezTo>
                  <a:cubicBezTo>
                    <a:pt x="70" y="46"/>
                    <a:pt x="69" y="46"/>
                    <a:pt x="69" y="47"/>
                  </a:cubicBezTo>
                  <a:cubicBezTo>
                    <a:pt x="69" y="48"/>
                    <a:pt x="72" y="53"/>
                    <a:pt x="72" y="53"/>
                  </a:cubicBezTo>
                  <a:cubicBezTo>
                    <a:pt x="73" y="53"/>
                    <a:pt x="72" y="52"/>
                    <a:pt x="72" y="52"/>
                  </a:cubicBezTo>
                  <a:cubicBezTo>
                    <a:pt x="73" y="52"/>
                    <a:pt x="73" y="52"/>
                    <a:pt x="73" y="52"/>
                  </a:cubicBezTo>
                  <a:cubicBezTo>
                    <a:pt x="75" y="51"/>
                    <a:pt x="76" y="52"/>
                    <a:pt x="77" y="52"/>
                  </a:cubicBezTo>
                  <a:cubicBezTo>
                    <a:pt x="79" y="53"/>
                    <a:pt x="81" y="53"/>
                    <a:pt x="83" y="53"/>
                  </a:cubicBezTo>
                  <a:cubicBezTo>
                    <a:pt x="84" y="53"/>
                    <a:pt x="85" y="53"/>
                    <a:pt x="86" y="53"/>
                  </a:cubicBezTo>
                  <a:cubicBezTo>
                    <a:pt x="87" y="54"/>
                    <a:pt x="89" y="55"/>
                    <a:pt x="90" y="55"/>
                  </a:cubicBezTo>
                  <a:cubicBezTo>
                    <a:pt x="92" y="55"/>
                    <a:pt x="94" y="54"/>
                    <a:pt x="95" y="53"/>
                  </a:cubicBezTo>
                  <a:cubicBezTo>
                    <a:pt x="97" y="52"/>
                    <a:pt x="98" y="51"/>
                    <a:pt x="100" y="51"/>
                  </a:cubicBezTo>
                  <a:cubicBezTo>
                    <a:pt x="102" y="51"/>
                    <a:pt x="104" y="50"/>
                    <a:pt x="104" y="48"/>
                  </a:cubicBezTo>
                  <a:cubicBezTo>
                    <a:pt x="104" y="48"/>
                    <a:pt x="102" y="49"/>
                    <a:pt x="102" y="50"/>
                  </a:cubicBezTo>
                  <a:cubicBezTo>
                    <a:pt x="101" y="50"/>
                    <a:pt x="100" y="50"/>
                    <a:pt x="99" y="50"/>
                  </a:cubicBezTo>
                  <a:cubicBezTo>
                    <a:pt x="98" y="50"/>
                    <a:pt x="96" y="49"/>
                    <a:pt x="95" y="48"/>
                  </a:cubicBezTo>
                  <a:cubicBezTo>
                    <a:pt x="95" y="48"/>
                    <a:pt x="95" y="47"/>
                    <a:pt x="95" y="47"/>
                  </a:cubicBezTo>
                  <a:cubicBezTo>
                    <a:pt x="95" y="47"/>
                    <a:pt x="96" y="46"/>
                    <a:pt x="96" y="46"/>
                  </a:cubicBezTo>
                  <a:cubicBezTo>
                    <a:pt x="97" y="44"/>
                    <a:pt x="97" y="43"/>
                    <a:pt x="99" y="42"/>
                  </a:cubicBezTo>
                  <a:cubicBezTo>
                    <a:pt x="102" y="39"/>
                    <a:pt x="106" y="38"/>
                    <a:pt x="110" y="37"/>
                  </a:cubicBezTo>
                  <a:cubicBezTo>
                    <a:pt x="114" y="36"/>
                    <a:pt x="117" y="35"/>
                    <a:pt x="120" y="32"/>
                  </a:cubicBezTo>
                  <a:cubicBezTo>
                    <a:pt x="122" y="31"/>
                    <a:pt x="122" y="29"/>
                    <a:pt x="123" y="28"/>
                  </a:cubicBezTo>
                  <a:cubicBezTo>
                    <a:pt x="125" y="26"/>
                    <a:pt x="125" y="28"/>
                    <a:pt x="127" y="28"/>
                  </a:cubicBezTo>
                  <a:cubicBezTo>
                    <a:pt x="127" y="29"/>
                    <a:pt x="127" y="28"/>
                    <a:pt x="127" y="27"/>
                  </a:cubicBezTo>
                  <a:cubicBezTo>
                    <a:pt x="126" y="26"/>
                    <a:pt x="125" y="26"/>
                    <a:pt x="124" y="25"/>
                  </a:cubicBezTo>
                  <a:cubicBezTo>
                    <a:pt x="124" y="24"/>
                    <a:pt x="124" y="24"/>
                    <a:pt x="125" y="23"/>
                  </a:cubicBezTo>
                  <a:cubicBezTo>
                    <a:pt x="125" y="22"/>
                    <a:pt x="125" y="23"/>
                    <a:pt x="125" y="22"/>
                  </a:cubicBezTo>
                  <a:cubicBezTo>
                    <a:pt x="125" y="22"/>
                    <a:pt x="124" y="21"/>
                    <a:pt x="124" y="21"/>
                  </a:cubicBezTo>
                  <a:cubicBezTo>
                    <a:pt x="124" y="20"/>
                    <a:pt x="124" y="20"/>
                    <a:pt x="124" y="19"/>
                  </a:cubicBezTo>
                  <a:cubicBezTo>
                    <a:pt x="125" y="17"/>
                    <a:pt x="125" y="16"/>
                    <a:pt x="124" y="14"/>
                  </a:cubicBezTo>
                  <a:cubicBezTo>
                    <a:pt x="124" y="12"/>
                    <a:pt x="125" y="11"/>
                    <a:pt x="125" y="8"/>
                  </a:cubicBezTo>
                  <a:cubicBezTo>
                    <a:pt x="125" y="7"/>
                    <a:pt x="125" y="7"/>
                    <a:pt x="127" y="6"/>
                  </a:cubicBezTo>
                  <a:cubicBezTo>
                    <a:pt x="128" y="5"/>
                    <a:pt x="130" y="3"/>
                    <a:pt x="132" y="3"/>
                  </a:cubicBezTo>
                  <a:cubicBezTo>
                    <a:pt x="136" y="2"/>
                    <a:pt x="139" y="1"/>
                    <a:pt x="143" y="0"/>
                  </a:cubicBezTo>
                  <a:cubicBezTo>
                    <a:pt x="143" y="1"/>
                    <a:pt x="144" y="2"/>
                    <a:pt x="144" y="3"/>
                  </a:cubicBezTo>
                  <a:cubicBezTo>
                    <a:pt x="145" y="4"/>
                    <a:pt x="144" y="4"/>
                    <a:pt x="144" y="5"/>
                  </a:cubicBezTo>
                  <a:cubicBezTo>
                    <a:pt x="144" y="9"/>
                    <a:pt x="146" y="8"/>
                    <a:pt x="147" y="9"/>
                  </a:cubicBezTo>
                  <a:cubicBezTo>
                    <a:pt x="148" y="10"/>
                    <a:pt x="148" y="11"/>
                    <a:pt x="149" y="12"/>
                  </a:cubicBezTo>
                  <a:cubicBezTo>
                    <a:pt x="150" y="12"/>
                    <a:pt x="150" y="11"/>
                    <a:pt x="151" y="11"/>
                  </a:cubicBezTo>
                  <a:cubicBezTo>
                    <a:pt x="153" y="10"/>
                    <a:pt x="155" y="9"/>
                    <a:pt x="156" y="11"/>
                  </a:cubicBezTo>
                  <a:cubicBezTo>
                    <a:pt x="157" y="13"/>
                    <a:pt x="157" y="15"/>
                    <a:pt x="158" y="17"/>
                  </a:cubicBezTo>
                  <a:cubicBezTo>
                    <a:pt x="159" y="19"/>
                    <a:pt x="161" y="18"/>
                    <a:pt x="163" y="18"/>
                  </a:cubicBezTo>
                  <a:cubicBezTo>
                    <a:pt x="166" y="19"/>
                    <a:pt x="164" y="23"/>
                    <a:pt x="166" y="25"/>
                  </a:cubicBezTo>
                  <a:cubicBezTo>
                    <a:pt x="167" y="25"/>
                    <a:pt x="172" y="24"/>
                    <a:pt x="172" y="23"/>
                  </a:cubicBezTo>
                  <a:cubicBezTo>
                    <a:pt x="173" y="24"/>
                    <a:pt x="175" y="25"/>
                    <a:pt x="176" y="26"/>
                  </a:cubicBezTo>
                  <a:cubicBezTo>
                    <a:pt x="176" y="27"/>
                    <a:pt x="176" y="26"/>
                    <a:pt x="176" y="27"/>
                  </a:cubicBezTo>
                  <a:cubicBezTo>
                    <a:pt x="176" y="28"/>
                    <a:pt x="175" y="29"/>
                    <a:pt x="175" y="30"/>
                  </a:cubicBezTo>
                  <a:cubicBezTo>
                    <a:pt x="175" y="31"/>
                    <a:pt x="176" y="30"/>
                    <a:pt x="176" y="32"/>
                  </a:cubicBezTo>
                  <a:cubicBezTo>
                    <a:pt x="175" y="33"/>
                    <a:pt x="174" y="33"/>
                    <a:pt x="175" y="34"/>
                  </a:cubicBezTo>
                  <a:cubicBezTo>
                    <a:pt x="175" y="35"/>
                    <a:pt x="177" y="35"/>
                    <a:pt x="178" y="35"/>
                  </a:cubicBezTo>
                  <a:cubicBezTo>
                    <a:pt x="180" y="36"/>
                    <a:pt x="183" y="36"/>
                    <a:pt x="184" y="34"/>
                  </a:cubicBezTo>
                  <a:cubicBezTo>
                    <a:pt x="186" y="35"/>
                    <a:pt x="186" y="26"/>
                    <a:pt x="190" y="30"/>
                  </a:cubicBezTo>
                  <a:cubicBezTo>
                    <a:pt x="189" y="30"/>
                    <a:pt x="187" y="33"/>
                    <a:pt x="187" y="34"/>
                  </a:cubicBezTo>
                  <a:cubicBezTo>
                    <a:pt x="187" y="35"/>
                    <a:pt x="189" y="35"/>
                    <a:pt x="189" y="36"/>
                  </a:cubicBezTo>
                  <a:cubicBezTo>
                    <a:pt x="189" y="37"/>
                    <a:pt x="188" y="38"/>
                    <a:pt x="189" y="39"/>
                  </a:cubicBezTo>
                  <a:cubicBezTo>
                    <a:pt x="189" y="40"/>
                    <a:pt x="189" y="39"/>
                    <a:pt x="190" y="40"/>
                  </a:cubicBezTo>
                  <a:cubicBezTo>
                    <a:pt x="191" y="40"/>
                    <a:pt x="191" y="40"/>
                    <a:pt x="192" y="40"/>
                  </a:cubicBezTo>
                  <a:cubicBezTo>
                    <a:pt x="193" y="41"/>
                    <a:pt x="194" y="42"/>
                    <a:pt x="195" y="43"/>
                  </a:cubicBezTo>
                  <a:cubicBezTo>
                    <a:pt x="195" y="43"/>
                    <a:pt x="196" y="43"/>
                    <a:pt x="196" y="43"/>
                  </a:cubicBezTo>
                  <a:cubicBezTo>
                    <a:pt x="197" y="43"/>
                    <a:pt x="197" y="44"/>
                    <a:pt x="197" y="44"/>
                  </a:cubicBezTo>
                  <a:cubicBezTo>
                    <a:pt x="198" y="45"/>
                    <a:pt x="199" y="45"/>
                    <a:pt x="200" y="46"/>
                  </a:cubicBezTo>
                  <a:cubicBezTo>
                    <a:pt x="201" y="47"/>
                    <a:pt x="200" y="49"/>
                    <a:pt x="202" y="49"/>
                  </a:cubicBezTo>
                  <a:cubicBezTo>
                    <a:pt x="202" y="48"/>
                    <a:pt x="204" y="48"/>
                    <a:pt x="205" y="48"/>
                  </a:cubicBezTo>
                  <a:cubicBezTo>
                    <a:pt x="208" y="48"/>
                    <a:pt x="209" y="50"/>
                    <a:pt x="211" y="51"/>
                  </a:cubicBezTo>
                  <a:cubicBezTo>
                    <a:pt x="211" y="51"/>
                    <a:pt x="213" y="50"/>
                    <a:pt x="214" y="50"/>
                  </a:cubicBezTo>
                  <a:cubicBezTo>
                    <a:pt x="215" y="50"/>
                    <a:pt x="215" y="50"/>
                    <a:pt x="216" y="50"/>
                  </a:cubicBezTo>
                  <a:cubicBezTo>
                    <a:pt x="219" y="50"/>
                    <a:pt x="220" y="50"/>
                    <a:pt x="222" y="52"/>
                  </a:cubicBezTo>
                  <a:cubicBezTo>
                    <a:pt x="223" y="53"/>
                    <a:pt x="223" y="54"/>
                    <a:pt x="224" y="56"/>
                  </a:cubicBezTo>
                  <a:cubicBezTo>
                    <a:pt x="225" y="57"/>
                    <a:pt x="225" y="58"/>
                    <a:pt x="227" y="59"/>
                  </a:cubicBezTo>
                  <a:cubicBezTo>
                    <a:pt x="229" y="59"/>
                    <a:pt x="231" y="60"/>
                    <a:pt x="233" y="60"/>
                  </a:cubicBezTo>
                  <a:cubicBezTo>
                    <a:pt x="234" y="60"/>
                    <a:pt x="239" y="60"/>
                    <a:pt x="239" y="59"/>
                  </a:cubicBezTo>
                  <a:cubicBezTo>
                    <a:pt x="240" y="60"/>
                    <a:pt x="241" y="61"/>
                    <a:pt x="242" y="62"/>
                  </a:cubicBezTo>
                  <a:cubicBezTo>
                    <a:pt x="244" y="63"/>
                    <a:pt x="245" y="63"/>
                    <a:pt x="247" y="63"/>
                  </a:cubicBezTo>
                  <a:cubicBezTo>
                    <a:pt x="248" y="62"/>
                    <a:pt x="249" y="63"/>
                    <a:pt x="251" y="64"/>
                  </a:cubicBezTo>
                  <a:cubicBezTo>
                    <a:pt x="251" y="64"/>
                    <a:pt x="254" y="64"/>
                    <a:pt x="254" y="65"/>
                  </a:cubicBezTo>
                  <a:cubicBezTo>
                    <a:pt x="254" y="65"/>
                    <a:pt x="254" y="64"/>
                    <a:pt x="254" y="65"/>
                  </a:cubicBezTo>
                  <a:close/>
                  <a:moveTo>
                    <a:pt x="279" y="259"/>
                  </a:moveTo>
                  <a:cubicBezTo>
                    <a:pt x="281" y="257"/>
                    <a:pt x="281" y="255"/>
                    <a:pt x="281" y="252"/>
                  </a:cubicBezTo>
                  <a:cubicBezTo>
                    <a:pt x="280" y="249"/>
                    <a:pt x="281" y="247"/>
                    <a:pt x="280" y="245"/>
                  </a:cubicBezTo>
                  <a:cubicBezTo>
                    <a:pt x="280" y="243"/>
                    <a:pt x="279" y="243"/>
                    <a:pt x="279" y="242"/>
                  </a:cubicBezTo>
                  <a:cubicBezTo>
                    <a:pt x="279" y="240"/>
                    <a:pt x="279" y="239"/>
                    <a:pt x="279" y="238"/>
                  </a:cubicBezTo>
                  <a:cubicBezTo>
                    <a:pt x="279" y="236"/>
                    <a:pt x="279" y="233"/>
                    <a:pt x="277" y="232"/>
                  </a:cubicBezTo>
                  <a:cubicBezTo>
                    <a:pt x="276" y="233"/>
                    <a:pt x="276" y="236"/>
                    <a:pt x="276" y="238"/>
                  </a:cubicBezTo>
                  <a:cubicBezTo>
                    <a:pt x="277" y="239"/>
                    <a:pt x="277" y="240"/>
                    <a:pt x="276" y="241"/>
                  </a:cubicBezTo>
                  <a:cubicBezTo>
                    <a:pt x="275" y="241"/>
                    <a:pt x="274" y="240"/>
                    <a:pt x="274" y="239"/>
                  </a:cubicBezTo>
                  <a:cubicBezTo>
                    <a:pt x="272" y="240"/>
                    <a:pt x="271" y="242"/>
                    <a:pt x="269" y="242"/>
                  </a:cubicBezTo>
                  <a:cubicBezTo>
                    <a:pt x="268" y="243"/>
                    <a:pt x="265" y="244"/>
                    <a:pt x="264" y="244"/>
                  </a:cubicBezTo>
                  <a:cubicBezTo>
                    <a:pt x="264" y="245"/>
                    <a:pt x="264" y="246"/>
                    <a:pt x="263" y="247"/>
                  </a:cubicBezTo>
                  <a:cubicBezTo>
                    <a:pt x="263" y="247"/>
                    <a:pt x="263" y="247"/>
                    <a:pt x="262" y="247"/>
                  </a:cubicBezTo>
                  <a:cubicBezTo>
                    <a:pt x="261" y="249"/>
                    <a:pt x="261" y="248"/>
                    <a:pt x="262" y="250"/>
                  </a:cubicBezTo>
                  <a:cubicBezTo>
                    <a:pt x="262" y="251"/>
                    <a:pt x="263" y="251"/>
                    <a:pt x="263" y="252"/>
                  </a:cubicBezTo>
                  <a:cubicBezTo>
                    <a:pt x="263" y="253"/>
                    <a:pt x="262" y="253"/>
                    <a:pt x="262" y="254"/>
                  </a:cubicBezTo>
                  <a:cubicBezTo>
                    <a:pt x="262" y="256"/>
                    <a:pt x="264" y="256"/>
                    <a:pt x="264" y="257"/>
                  </a:cubicBezTo>
                  <a:cubicBezTo>
                    <a:pt x="265" y="259"/>
                    <a:pt x="263" y="259"/>
                    <a:pt x="262" y="260"/>
                  </a:cubicBezTo>
                  <a:cubicBezTo>
                    <a:pt x="261" y="262"/>
                    <a:pt x="264" y="261"/>
                    <a:pt x="266" y="262"/>
                  </a:cubicBezTo>
                  <a:cubicBezTo>
                    <a:pt x="266" y="264"/>
                    <a:pt x="263" y="263"/>
                    <a:pt x="263" y="265"/>
                  </a:cubicBezTo>
                  <a:cubicBezTo>
                    <a:pt x="264" y="265"/>
                    <a:pt x="268" y="266"/>
                    <a:pt x="267" y="268"/>
                  </a:cubicBezTo>
                  <a:cubicBezTo>
                    <a:pt x="267" y="269"/>
                    <a:pt x="264" y="268"/>
                    <a:pt x="265" y="270"/>
                  </a:cubicBezTo>
                  <a:cubicBezTo>
                    <a:pt x="266" y="270"/>
                    <a:pt x="267" y="272"/>
                    <a:pt x="268" y="273"/>
                  </a:cubicBezTo>
                  <a:cubicBezTo>
                    <a:pt x="269" y="273"/>
                    <a:pt x="270" y="272"/>
                    <a:pt x="270" y="273"/>
                  </a:cubicBezTo>
                  <a:cubicBezTo>
                    <a:pt x="271" y="273"/>
                    <a:pt x="271" y="273"/>
                    <a:pt x="272" y="274"/>
                  </a:cubicBezTo>
                  <a:cubicBezTo>
                    <a:pt x="273" y="275"/>
                    <a:pt x="273" y="276"/>
                    <a:pt x="274" y="274"/>
                  </a:cubicBezTo>
                  <a:cubicBezTo>
                    <a:pt x="275" y="273"/>
                    <a:pt x="275" y="272"/>
                    <a:pt x="277" y="271"/>
                  </a:cubicBezTo>
                  <a:cubicBezTo>
                    <a:pt x="277" y="270"/>
                    <a:pt x="276" y="270"/>
                    <a:pt x="276" y="269"/>
                  </a:cubicBezTo>
                  <a:cubicBezTo>
                    <a:pt x="276" y="269"/>
                    <a:pt x="277" y="269"/>
                    <a:pt x="277" y="268"/>
                  </a:cubicBezTo>
                  <a:cubicBezTo>
                    <a:pt x="277" y="264"/>
                    <a:pt x="277" y="261"/>
                    <a:pt x="279" y="259"/>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1" name="Freeform 48">
              <a:extLst>
                <a:ext uri="{FF2B5EF4-FFF2-40B4-BE49-F238E27FC236}">
                  <a16:creationId xmlns:a16="http://schemas.microsoft.com/office/drawing/2014/main" id="{DFCD2763-CB87-D8EE-6BC2-66E0C6858F6A}"/>
                </a:ext>
              </a:extLst>
            </p:cNvPr>
            <p:cNvSpPr>
              <a:spLocks noEditPoints="1"/>
            </p:cNvSpPr>
            <p:nvPr/>
          </p:nvSpPr>
          <p:spPr bwMode="auto">
            <a:xfrm>
              <a:off x="10055225" y="3336925"/>
              <a:ext cx="476250" cy="311150"/>
            </a:xfrm>
            <a:custGeom>
              <a:avLst/>
              <a:gdLst>
                <a:gd name="T0" fmla="*/ 4 w 125"/>
                <a:gd name="T1" fmla="*/ 56 h 82"/>
                <a:gd name="T2" fmla="*/ 3 w 125"/>
                <a:gd name="T3" fmla="*/ 45 h 82"/>
                <a:gd name="T4" fmla="*/ 9 w 125"/>
                <a:gd name="T5" fmla="*/ 45 h 82"/>
                <a:gd name="T6" fmla="*/ 12 w 125"/>
                <a:gd name="T7" fmla="*/ 43 h 82"/>
                <a:gd name="T8" fmla="*/ 20 w 125"/>
                <a:gd name="T9" fmla="*/ 41 h 82"/>
                <a:gd name="T10" fmla="*/ 29 w 125"/>
                <a:gd name="T11" fmla="*/ 46 h 82"/>
                <a:gd name="T12" fmla="*/ 22 w 125"/>
                <a:gd name="T13" fmla="*/ 52 h 82"/>
                <a:gd name="T14" fmla="*/ 8 w 125"/>
                <a:gd name="T15" fmla="*/ 65 h 82"/>
                <a:gd name="T16" fmla="*/ 7 w 125"/>
                <a:gd name="T17" fmla="*/ 60 h 82"/>
                <a:gd name="T18" fmla="*/ 19 w 125"/>
                <a:gd name="T19" fmla="*/ 34 h 82"/>
                <a:gd name="T20" fmla="*/ 24 w 125"/>
                <a:gd name="T21" fmla="*/ 31 h 82"/>
                <a:gd name="T22" fmla="*/ 18 w 125"/>
                <a:gd name="T23" fmla="*/ 23 h 82"/>
                <a:gd name="T24" fmla="*/ 12 w 125"/>
                <a:gd name="T25" fmla="*/ 32 h 82"/>
                <a:gd name="T26" fmla="*/ 26 w 125"/>
                <a:gd name="T27" fmla="*/ 25 h 82"/>
                <a:gd name="T28" fmla="*/ 26 w 125"/>
                <a:gd name="T29" fmla="*/ 25 h 82"/>
                <a:gd name="T30" fmla="*/ 26 w 125"/>
                <a:gd name="T31" fmla="*/ 40 h 82"/>
                <a:gd name="T32" fmla="*/ 108 w 125"/>
                <a:gd name="T33" fmla="*/ 79 h 82"/>
                <a:gd name="T34" fmla="*/ 116 w 125"/>
                <a:gd name="T35" fmla="*/ 68 h 82"/>
                <a:gd name="T36" fmla="*/ 112 w 125"/>
                <a:gd name="T37" fmla="*/ 57 h 82"/>
                <a:gd name="T38" fmla="*/ 111 w 125"/>
                <a:gd name="T39" fmla="*/ 32 h 82"/>
                <a:gd name="T40" fmla="*/ 121 w 125"/>
                <a:gd name="T41" fmla="*/ 16 h 82"/>
                <a:gd name="T42" fmla="*/ 122 w 125"/>
                <a:gd name="T43" fmla="*/ 9 h 82"/>
                <a:gd name="T44" fmla="*/ 97 w 125"/>
                <a:gd name="T45" fmla="*/ 7 h 82"/>
                <a:gd name="T46" fmla="*/ 84 w 125"/>
                <a:gd name="T47" fmla="*/ 4 h 82"/>
                <a:gd name="T48" fmla="*/ 79 w 125"/>
                <a:gd name="T49" fmla="*/ 5 h 82"/>
                <a:gd name="T50" fmla="*/ 75 w 125"/>
                <a:gd name="T51" fmla="*/ 5 h 82"/>
                <a:gd name="T52" fmla="*/ 69 w 125"/>
                <a:gd name="T53" fmla="*/ 7 h 82"/>
                <a:gd name="T54" fmla="*/ 66 w 125"/>
                <a:gd name="T55" fmla="*/ 7 h 82"/>
                <a:gd name="T56" fmla="*/ 59 w 125"/>
                <a:gd name="T57" fmla="*/ 5 h 82"/>
                <a:gd name="T58" fmla="*/ 53 w 125"/>
                <a:gd name="T59" fmla="*/ 4 h 82"/>
                <a:gd name="T60" fmla="*/ 49 w 125"/>
                <a:gd name="T61" fmla="*/ 10 h 82"/>
                <a:gd name="T62" fmla="*/ 44 w 125"/>
                <a:gd name="T63" fmla="*/ 12 h 82"/>
                <a:gd name="T64" fmla="*/ 38 w 125"/>
                <a:gd name="T65" fmla="*/ 16 h 82"/>
                <a:gd name="T66" fmla="*/ 33 w 125"/>
                <a:gd name="T67" fmla="*/ 19 h 82"/>
                <a:gd name="T68" fmla="*/ 36 w 125"/>
                <a:gd name="T69" fmla="*/ 29 h 82"/>
                <a:gd name="T70" fmla="*/ 34 w 125"/>
                <a:gd name="T71" fmla="*/ 35 h 82"/>
                <a:gd name="T72" fmla="*/ 37 w 125"/>
                <a:gd name="T73" fmla="*/ 36 h 82"/>
                <a:gd name="T74" fmla="*/ 37 w 125"/>
                <a:gd name="T75" fmla="*/ 45 h 82"/>
                <a:gd name="T76" fmla="*/ 46 w 125"/>
                <a:gd name="T77" fmla="*/ 55 h 82"/>
                <a:gd name="T78" fmla="*/ 53 w 125"/>
                <a:gd name="T79" fmla="*/ 51 h 82"/>
                <a:gd name="T80" fmla="*/ 49 w 125"/>
                <a:gd name="T81" fmla="*/ 69 h 82"/>
                <a:gd name="T82" fmla="*/ 57 w 125"/>
                <a:gd name="T83" fmla="*/ 66 h 82"/>
                <a:gd name="T84" fmla="*/ 68 w 125"/>
                <a:gd name="T85" fmla="*/ 65 h 82"/>
                <a:gd name="T86" fmla="*/ 70 w 125"/>
                <a:gd name="T87" fmla="*/ 63 h 82"/>
                <a:gd name="T88" fmla="*/ 78 w 125"/>
                <a:gd name="T89" fmla="*/ 69 h 82"/>
                <a:gd name="T90" fmla="*/ 86 w 125"/>
                <a:gd name="T91" fmla="*/ 76 h 82"/>
                <a:gd name="T92" fmla="*/ 99 w 125"/>
                <a:gd name="T93" fmla="*/ 79 h 82"/>
                <a:gd name="T94" fmla="*/ 108 w 125"/>
                <a:gd name="T9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82">
                  <a:moveTo>
                    <a:pt x="7" y="60"/>
                  </a:moveTo>
                  <a:cubicBezTo>
                    <a:pt x="8" y="58"/>
                    <a:pt x="7" y="59"/>
                    <a:pt x="6" y="58"/>
                  </a:cubicBezTo>
                  <a:cubicBezTo>
                    <a:pt x="5" y="58"/>
                    <a:pt x="4" y="56"/>
                    <a:pt x="4" y="56"/>
                  </a:cubicBezTo>
                  <a:cubicBezTo>
                    <a:pt x="3" y="55"/>
                    <a:pt x="1" y="55"/>
                    <a:pt x="2" y="53"/>
                  </a:cubicBezTo>
                  <a:cubicBezTo>
                    <a:pt x="3" y="51"/>
                    <a:pt x="5" y="51"/>
                    <a:pt x="3" y="49"/>
                  </a:cubicBezTo>
                  <a:cubicBezTo>
                    <a:pt x="3" y="48"/>
                    <a:pt x="0" y="45"/>
                    <a:pt x="3" y="45"/>
                  </a:cubicBezTo>
                  <a:cubicBezTo>
                    <a:pt x="5" y="45"/>
                    <a:pt x="5" y="47"/>
                    <a:pt x="6" y="48"/>
                  </a:cubicBezTo>
                  <a:cubicBezTo>
                    <a:pt x="7" y="48"/>
                    <a:pt x="6" y="45"/>
                    <a:pt x="8" y="45"/>
                  </a:cubicBezTo>
                  <a:cubicBezTo>
                    <a:pt x="9" y="44"/>
                    <a:pt x="8" y="45"/>
                    <a:pt x="9" y="45"/>
                  </a:cubicBezTo>
                  <a:cubicBezTo>
                    <a:pt x="9" y="45"/>
                    <a:pt x="9" y="46"/>
                    <a:pt x="10" y="45"/>
                  </a:cubicBezTo>
                  <a:cubicBezTo>
                    <a:pt x="10" y="45"/>
                    <a:pt x="10" y="44"/>
                    <a:pt x="10" y="43"/>
                  </a:cubicBezTo>
                  <a:cubicBezTo>
                    <a:pt x="11" y="43"/>
                    <a:pt x="11" y="43"/>
                    <a:pt x="12" y="43"/>
                  </a:cubicBezTo>
                  <a:cubicBezTo>
                    <a:pt x="14" y="43"/>
                    <a:pt x="14" y="41"/>
                    <a:pt x="16" y="41"/>
                  </a:cubicBezTo>
                  <a:cubicBezTo>
                    <a:pt x="17" y="41"/>
                    <a:pt x="17" y="42"/>
                    <a:pt x="18" y="42"/>
                  </a:cubicBezTo>
                  <a:cubicBezTo>
                    <a:pt x="19" y="42"/>
                    <a:pt x="20" y="42"/>
                    <a:pt x="20" y="41"/>
                  </a:cubicBezTo>
                  <a:cubicBezTo>
                    <a:pt x="22" y="41"/>
                    <a:pt x="23" y="42"/>
                    <a:pt x="25" y="43"/>
                  </a:cubicBezTo>
                  <a:cubicBezTo>
                    <a:pt x="25" y="44"/>
                    <a:pt x="26" y="44"/>
                    <a:pt x="27" y="45"/>
                  </a:cubicBezTo>
                  <a:cubicBezTo>
                    <a:pt x="27" y="45"/>
                    <a:pt x="29" y="45"/>
                    <a:pt x="29" y="46"/>
                  </a:cubicBezTo>
                  <a:cubicBezTo>
                    <a:pt x="31" y="48"/>
                    <a:pt x="28" y="48"/>
                    <a:pt x="27" y="47"/>
                  </a:cubicBezTo>
                  <a:cubicBezTo>
                    <a:pt x="26" y="48"/>
                    <a:pt x="26" y="49"/>
                    <a:pt x="25" y="50"/>
                  </a:cubicBezTo>
                  <a:cubicBezTo>
                    <a:pt x="24" y="51"/>
                    <a:pt x="23" y="51"/>
                    <a:pt x="22" y="52"/>
                  </a:cubicBezTo>
                  <a:cubicBezTo>
                    <a:pt x="22" y="53"/>
                    <a:pt x="17" y="58"/>
                    <a:pt x="17" y="55"/>
                  </a:cubicBezTo>
                  <a:cubicBezTo>
                    <a:pt x="15" y="55"/>
                    <a:pt x="11" y="56"/>
                    <a:pt x="10" y="58"/>
                  </a:cubicBezTo>
                  <a:cubicBezTo>
                    <a:pt x="8" y="60"/>
                    <a:pt x="9" y="63"/>
                    <a:pt x="8" y="65"/>
                  </a:cubicBezTo>
                  <a:cubicBezTo>
                    <a:pt x="6" y="67"/>
                    <a:pt x="3" y="68"/>
                    <a:pt x="4" y="65"/>
                  </a:cubicBezTo>
                  <a:cubicBezTo>
                    <a:pt x="4" y="62"/>
                    <a:pt x="7" y="62"/>
                    <a:pt x="7" y="60"/>
                  </a:cubicBezTo>
                  <a:cubicBezTo>
                    <a:pt x="8" y="58"/>
                    <a:pt x="7" y="61"/>
                    <a:pt x="7" y="60"/>
                  </a:cubicBezTo>
                  <a:close/>
                  <a:moveTo>
                    <a:pt x="14" y="39"/>
                  </a:moveTo>
                  <a:cubicBezTo>
                    <a:pt x="15" y="40"/>
                    <a:pt x="17" y="39"/>
                    <a:pt x="17" y="38"/>
                  </a:cubicBezTo>
                  <a:cubicBezTo>
                    <a:pt x="18" y="37"/>
                    <a:pt x="18" y="35"/>
                    <a:pt x="19" y="34"/>
                  </a:cubicBezTo>
                  <a:cubicBezTo>
                    <a:pt x="20" y="36"/>
                    <a:pt x="21" y="36"/>
                    <a:pt x="21" y="34"/>
                  </a:cubicBezTo>
                  <a:cubicBezTo>
                    <a:pt x="22" y="34"/>
                    <a:pt x="23" y="34"/>
                    <a:pt x="24" y="34"/>
                  </a:cubicBezTo>
                  <a:cubicBezTo>
                    <a:pt x="25" y="33"/>
                    <a:pt x="24" y="31"/>
                    <a:pt x="24" y="31"/>
                  </a:cubicBezTo>
                  <a:cubicBezTo>
                    <a:pt x="23" y="30"/>
                    <a:pt x="22" y="28"/>
                    <a:pt x="21" y="27"/>
                  </a:cubicBezTo>
                  <a:cubicBezTo>
                    <a:pt x="20" y="26"/>
                    <a:pt x="19" y="27"/>
                    <a:pt x="18" y="26"/>
                  </a:cubicBezTo>
                  <a:cubicBezTo>
                    <a:pt x="18" y="25"/>
                    <a:pt x="19" y="23"/>
                    <a:pt x="18" y="23"/>
                  </a:cubicBezTo>
                  <a:cubicBezTo>
                    <a:pt x="17" y="22"/>
                    <a:pt x="15" y="24"/>
                    <a:pt x="15" y="25"/>
                  </a:cubicBezTo>
                  <a:cubicBezTo>
                    <a:pt x="13" y="29"/>
                    <a:pt x="10" y="28"/>
                    <a:pt x="5" y="29"/>
                  </a:cubicBezTo>
                  <a:cubicBezTo>
                    <a:pt x="4" y="31"/>
                    <a:pt x="11" y="31"/>
                    <a:pt x="12" y="32"/>
                  </a:cubicBezTo>
                  <a:cubicBezTo>
                    <a:pt x="12" y="34"/>
                    <a:pt x="13" y="34"/>
                    <a:pt x="13" y="36"/>
                  </a:cubicBezTo>
                  <a:cubicBezTo>
                    <a:pt x="13" y="37"/>
                    <a:pt x="13" y="38"/>
                    <a:pt x="14" y="39"/>
                  </a:cubicBezTo>
                  <a:close/>
                  <a:moveTo>
                    <a:pt x="26" y="25"/>
                  </a:moveTo>
                  <a:cubicBezTo>
                    <a:pt x="24" y="26"/>
                    <a:pt x="28" y="30"/>
                    <a:pt x="30" y="28"/>
                  </a:cubicBezTo>
                  <a:cubicBezTo>
                    <a:pt x="33" y="26"/>
                    <a:pt x="26" y="25"/>
                    <a:pt x="26" y="25"/>
                  </a:cubicBezTo>
                  <a:cubicBezTo>
                    <a:pt x="26" y="25"/>
                    <a:pt x="26" y="25"/>
                    <a:pt x="26" y="25"/>
                  </a:cubicBezTo>
                  <a:close/>
                  <a:moveTo>
                    <a:pt x="26" y="40"/>
                  </a:moveTo>
                  <a:cubicBezTo>
                    <a:pt x="25" y="43"/>
                    <a:pt x="31" y="46"/>
                    <a:pt x="31" y="43"/>
                  </a:cubicBezTo>
                  <a:cubicBezTo>
                    <a:pt x="31" y="40"/>
                    <a:pt x="27" y="37"/>
                    <a:pt x="26" y="40"/>
                  </a:cubicBezTo>
                  <a:cubicBezTo>
                    <a:pt x="26" y="40"/>
                    <a:pt x="26" y="41"/>
                    <a:pt x="26" y="40"/>
                  </a:cubicBezTo>
                  <a:cubicBezTo>
                    <a:pt x="25" y="42"/>
                    <a:pt x="26" y="41"/>
                    <a:pt x="26" y="40"/>
                  </a:cubicBezTo>
                  <a:close/>
                  <a:moveTo>
                    <a:pt x="108" y="79"/>
                  </a:moveTo>
                  <a:cubicBezTo>
                    <a:pt x="109" y="78"/>
                    <a:pt x="109" y="77"/>
                    <a:pt x="111" y="75"/>
                  </a:cubicBezTo>
                  <a:cubicBezTo>
                    <a:pt x="112" y="74"/>
                    <a:pt x="112" y="73"/>
                    <a:pt x="113" y="72"/>
                  </a:cubicBezTo>
                  <a:cubicBezTo>
                    <a:pt x="114" y="70"/>
                    <a:pt x="119" y="71"/>
                    <a:pt x="116" y="68"/>
                  </a:cubicBezTo>
                  <a:cubicBezTo>
                    <a:pt x="116" y="67"/>
                    <a:pt x="115" y="67"/>
                    <a:pt x="115" y="66"/>
                  </a:cubicBezTo>
                  <a:cubicBezTo>
                    <a:pt x="115" y="66"/>
                    <a:pt x="115" y="64"/>
                    <a:pt x="115" y="64"/>
                  </a:cubicBezTo>
                  <a:cubicBezTo>
                    <a:pt x="114" y="61"/>
                    <a:pt x="113" y="59"/>
                    <a:pt x="112" y="57"/>
                  </a:cubicBezTo>
                  <a:cubicBezTo>
                    <a:pt x="111" y="55"/>
                    <a:pt x="112" y="53"/>
                    <a:pt x="112" y="51"/>
                  </a:cubicBezTo>
                  <a:cubicBezTo>
                    <a:pt x="112" y="49"/>
                    <a:pt x="112" y="46"/>
                    <a:pt x="111" y="44"/>
                  </a:cubicBezTo>
                  <a:cubicBezTo>
                    <a:pt x="111" y="39"/>
                    <a:pt x="108" y="36"/>
                    <a:pt x="111" y="32"/>
                  </a:cubicBezTo>
                  <a:cubicBezTo>
                    <a:pt x="114" y="29"/>
                    <a:pt x="116" y="26"/>
                    <a:pt x="117" y="22"/>
                  </a:cubicBezTo>
                  <a:cubicBezTo>
                    <a:pt x="118" y="20"/>
                    <a:pt x="118" y="19"/>
                    <a:pt x="119" y="18"/>
                  </a:cubicBezTo>
                  <a:cubicBezTo>
                    <a:pt x="119" y="16"/>
                    <a:pt x="120" y="16"/>
                    <a:pt x="121" y="16"/>
                  </a:cubicBezTo>
                  <a:cubicBezTo>
                    <a:pt x="122" y="15"/>
                    <a:pt x="122" y="15"/>
                    <a:pt x="123" y="15"/>
                  </a:cubicBezTo>
                  <a:cubicBezTo>
                    <a:pt x="123" y="14"/>
                    <a:pt x="124" y="14"/>
                    <a:pt x="124" y="13"/>
                  </a:cubicBezTo>
                  <a:cubicBezTo>
                    <a:pt x="125" y="12"/>
                    <a:pt x="123" y="10"/>
                    <a:pt x="122" y="9"/>
                  </a:cubicBezTo>
                  <a:cubicBezTo>
                    <a:pt x="119" y="13"/>
                    <a:pt x="113" y="11"/>
                    <a:pt x="110" y="10"/>
                  </a:cubicBezTo>
                  <a:cubicBezTo>
                    <a:pt x="107" y="10"/>
                    <a:pt x="105" y="10"/>
                    <a:pt x="103" y="10"/>
                  </a:cubicBezTo>
                  <a:cubicBezTo>
                    <a:pt x="100" y="10"/>
                    <a:pt x="99" y="9"/>
                    <a:pt x="97" y="7"/>
                  </a:cubicBezTo>
                  <a:cubicBezTo>
                    <a:pt x="95" y="5"/>
                    <a:pt x="95" y="6"/>
                    <a:pt x="93" y="6"/>
                  </a:cubicBezTo>
                  <a:cubicBezTo>
                    <a:pt x="91" y="6"/>
                    <a:pt x="89" y="5"/>
                    <a:pt x="87" y="4"/>
                  </a:cubicBezTo>
                  <a:cubicBezTo>
                    <a:pt x="86" y="4"/>
                    <a:pt x="85" y="5"/>
                    <a:pt x="84" y="4"/>
                  </a:cubicBezTo>
                  <a:cubicBezTo>
                    <a:pt x="84" y="4"/>
                    <a:pt x="83" y="4"/>
                    <a:pt x="83" y="4"/>
                  </a:cubicBezTo>
                  <a:cubicBezTo>
                    <a:pt x="82" y="3"/>
                    <a:pt x="81" y="4"/>
                    <a:pt x="81" y="3"/>
                  </a:cubicBezTo>
                  <a:cubicBezTo>
                    <a:pt x="80" y="4"/>
                    <a:pt x="81" y="5"/>
                    <a:pt x="79" y="5"/>
                  </a:cubicBezTo>
                  <a:cubicBezTo>
                    <a:pt x="78" y="5"/>
                    <a:pt x="78" y="4"/>
                    <a:pt x="78" y="3"/>
                  </a:cubicBezTo>
                  <a:cubicBezTo>
                    <a:pt x="78" y="2"/>
                    <a:pt x="77" y="0"/>
                    <a:pt x="76" y="2"/>
                  </a:cubicBezTo>
                  <a:cubicBezTo>
                    <a:pt x="76" y="4"/>
                    <a:pt x="78" y="5"/>
                    <a:pt x="75" y="5"/>
                  </a:cubicBezTo>
                  <a:cubicBezTo>
                    <a:pt x="73" y="5"/>
                    <a:pt x="74" y="2"/>
                    <a:pt x="73" y="2"/>
                  </a:cubicBezTo>
                  <a:cubicBezTo>
                    <a:pt x="72" y="2"/>
                    <a:pt x="73" y="6"/>
                    <a:pt x="73" y="6"/>
                  </a:cubicBezTo>
                  <a:cubicBezTo>
                    <a:pt x="72" y="6"/>
                    <a:pt x="71" y="7"/>
                    <a:pt x="69" y="7"/>
                  </a:cubicBezTo>
                  <a:cubicBezTo>
                    <a:pt x="68" y="8"/>
                    <a:pt x="68" y="7"/>
                    <a:pt x="67" y="7"/>
                  </a:cubicBezTo>
                  <a:cubicBezTo>
                    <a:pt x="67" y="7"/>
                    <a:pt x="67" y="7"/>
                    <a:pt x="66" y="7"/>
                  </a:cubicBezTo>
                  <a:cubicBezTo>
                    <a:pt x="66" y="7"/>
                    <a:pt x="66" y="7"/>
                    <a:pt x="66" y="7"/>
                  </a:cubicBezTo>
                  <a:cubicBezTo>
                    <a:pt x="65" y="7"/>
                    <a:pt x="65" y="7"/>
                    <a:pt x="64" y="7"/>
                  </a:cubicBezTo>
                  <a:cubicBezTo>
                    <a:pt x="64" y="7"/>
                    <a:pt x="63" y="7"/>
                    <a:pt x="62" y="7"/>
                  </a:cubicBezTo>
                  <a:cubicBezTo>
                    <a:pt x="60" y="7"/>
                    <a:pt x="60" y="7"/>
                    <a:pt x="59" y="5"/>
                  </a:cubicBezTo>
                  <a:cubicBezTo>
                    <a:pt x="58" y="6"/>
                    <a:pt x="59" y="7"/>
                    <a:pt x="59" y="8"/>
                  </a:cubicBezTo>
                  <a:cubicBezTo>
                    <a:pt x="58" y="10"/>
                    <a:pt x="57" y="9"/>
                    <a:pt x="57" y="8"/>
                  </a:cubicBezTo>
                  <a:cubicBezTo>
                    <a:pt x="55" y="11"/>
                    <a:pt x="54" y="5"/>
                    <a:pt x="53" y="4"/>
                  </a:cubicBezTo>
                  <a:cubicBezTo>
                    <a:pt x="52" y="5"/>
                    <a:pt x="55" y="7"/>
                    <a:pt x="54" y="8"/>
                  </a:cubicBezTo>
                  <a:cubicBezTo>
                    <a:pt x="54" y="9"/>
                    <a:pt x="52" y="10"/>
                    <a:pt x="52" y="8"/>
                  </a:cubicBezTo>
                  <a:cubicBezTo>
                    <a:pt x="50" y="8"/>
                    <a:pt x="50" y="9"/>
                    <a:pt x="49" y="10"/>
                  </a:cubicBezTo>
                  <a:cubicBezTo>
                    <a:pt x="49" y="11"/>
                    <a:pt x="48" y="11"/>
                    <a:pt x="47" y="12"/>
                  </a:cubicBezTo>
                  <a:cubicBezTo>
                    <a:pt x="46" y="13"/>
                    <a:pt x="47" y="14"/>
                    <a:pt x="45" y="13"/>
                  </a:cubicBezTo>
                  <a:cubicBezTo>
                    <a:pt x="45" y="13"/>
                    <a:pt x="45" y="11"/>
                    <a:pt x="44" y="12"/>
                  </a:cubicBezTo>
                  <a:cubicBezTo>
                    <a:pt x="43" y="13"/>
                    <a:pt x="47" y="15"/>
                    <a:pt x="45" y="16"/>
                  </a:cubicBezTo>
                  <a:cubicBezTo>
                    <a:pt x="45" y="16"/>
                    <a:pt x="43" y="16"/>
                    <a:pt x="43" y="16"/>
                  </a:cubicBezTo>
                  <a:cubicBezTo>
                    <a:pt x="41" y="16"/>
                    <a:pt x="40" y="16"/>
                    <a:pt x="38" y="16"/>
                  </a:cubicBezTo>
                  <a:cubicBezTo>
                    <a:pt x="38" y="17"/>
                    <a:pt x="38" y="18"/>
                    <a:pt x="37" y="18"/>
                  </a:cubicBezTo>
                  <a:cubicBezTo>
                    <a:pt x="37" y="19"/>
                    <a:pt x="36" y="17"/>
                    <a:pt x="35" y="17"/>
                  </a:cubicBezTo>
                  <a:cubicBezTo>
                    <a:pt x="35" y="18"/>
                    <a:pt x="34" y="18"/>
                    <a:pt x="33" y="19"/>
                  </a:cubicBezTo>
                  <a:cubicBezTo>
                    <a:pt x="33" y="20"/>
                    <a:pt x="34" y="22"/>
                    <a:pt x="34" y="23"/>
                  </a:cubicBezTo>
                  <a:cubicBezTo>
                    <a:pt x="34" y="24"/>
                    <a:pt x="34" y="24"/>
                    <a:pt x="34" y="24"/>
                  </a:cubicBezTo>
                  <a:cubicBezTo>
                    <a:pt x="34" y="25"/>
                    <a:pt x="38" y="27"/>
                    <a:pt x="36" y="29"/>
                  </a:cubicBezTo>
                  <a:cubicBezTo>
                    <a:pt x="35" y="30"/>
                    <a:pt x="32" y="28"/>
                    <a:pt x="32" y="31"/>
                  </a:cubicBezTo>
                  <a:cubicBezTo>
                    <a:pt x="33" y="32"/>
                    <a:pt x="33" y="33"/>
                    <a:pt x="33" y="34"/>
                  </a:cubicBezTo>
                  <a:cubicBezTo>
                    <a:pt x="34" y="35"/>
                    <a:pt x="32" y="35"/>
                    <a:pt x="34" y="35"/>
                  </a:cubicBezTo>
                  <a:cubicBezTo>
                    <a:pt x="36" y="36"/>
                    <a:pt x="39" y="33"/>
                    <a:pt x="40" y="36"/>
                  </a:cubicBezTo>
                  <a:cubicBezTo>
                    <a:pt x="40" y="36"/>
                    <a:pt x="39" y="37"/>
                    <a:pt x="39" y="37"/>
                  </a:cubicBezTo>
                  <a:cubicBezTo>
                    <a:pt x="38" y="37"/>
                    <a:pt x="38" y="37"/>
                    <a:pt x="37" y="36"/>
                  </a:cubicBezTo>
                  <a:cubicBezTo>
                    <a:pt x="36" y="36"/>
                    <a:pt x="35" y="37"/>
                    <a:pt x="34" y="37"/>
                  </a:cubicBezTo>
                  <a:cubicBezTo>
                    <a:pt x="33" y="38"/>
                    <a:pt x="33" y="41"/>
                    <a:pt x="34" y="42"/>
                  </a:cubicBezTo>
                  <a:cubicBezTo>
                    <a:pt x="34" y="43"/>
                    <a:pt x="36" y="44"/>
                    <a:pt x="37" y="45"/>
                  </a:cubicBezTo>
                  <a:cubicBezTo>
                    <a:pt x="37" y="46"/>
                    <a:pt x="37" y="48"/>
                    <a:pt x="37" y="49"/>
                  </a:cubicBezTo>
                  <a:cubicBezTo>
                    <a:pt x="38" y="52"/>
                    <a:pt x="41" y="52"/>
                    <a:pt x="43" y="53"/>
                  </a:cubicBezTo>
                  <a:cubicBezTo>
                    <a:pt x="44" y="54"/>
                    <a:pt x="44" y="55"/>
                    <a:pt x="46" y="55"/>
                  </a:cubicBezTo>
                  <a:cubicBezTo>
                    <a:pt x="46" y="55"/>
                    <a:pt x="48" y="54"/>
                    <a:pt x="49" y="53"/>
                  </a:cubicBezTo>
                  <a:cubicBezTo>
                    <a:pt x="49" y="53"/>
                    <a:pt x="49" y="51"/>
                    <a:pt x="50" y="50"/>
                  </a:cubicBezTo>
                  <a:cubicBezTo>
                    <a:pt x="51" y="49"/>
                    <a:pt x="52" y="50"/>
                    <a:pt x="53" y="51"/>
                  </a:cubicBezTo>
                  <a:cubicBezTo>
                    <a:pt x="54" y="53"/>
                    <a:pt x="53" y="53"/>
                    <a:pt x="53" y="55"/>
                  </a:cubicBezTo>
                  <a:cubicBezTo>
                    <a:pt x="52" y="56"/>
                    <a:pt x="52" y="57"/>
                    <a:pt x="52" y="58"/>
                  </a:cubicBezTo>
                  <a:cubicBezTo>
                    <a:pt x="52" y="62"/>
                    <a:pt x="50" y="66"/>
                    <a:pt x="49" y="69"/>
                  </a:cubicBezTo>
                  <a:cubicBezTo>
                    <a:pt x="51" y="69"/>
                    <a:pt x="52" y="68"/>
                    <a:pt x="54" y="67"/>
                  </a:cubicBezTo>
                  <a:cubicBezTo>
                    <a:pt x="55" y="66"/>
                    <a:pt x="56" y="66"/>
                    <a:pt x="56" y="66"/>
                  </a:cubicBezTo>
                  <a:cubicBezTo>
                    <a:pt x="57" y="66"/>
                    <a:pt x="57" y="66"/>
                    <a:pt x="57" y="66"/>
                  </a:cubicBezTo>
                  <a:cubicBezTo>
                    <a:pt x="59" y="65"/>
                    <a:pt x="60" y="65"/>
                    <a:pt x="61" y="64"/>
                  </a:cubicBezTo>
                  <a:cubicBezTo>
                    <a:pt x="63" y="64"/>
                    <a:pt x="64" y="62"/>
                    <a:pt x="65" y="62"/>
                  </a:cubicBezTo>
                  <a:cubicBezTo>
                    <a:pt x="66" y="63"/>
                    <a:pt x="66" y="66"/>
                    <a:pt x="68" y="65"/>
                  </a:cubicBezTo>
                  <a:cubicBezTo>
                    <a:pt x="69" y="64"/>
                    <a:pt x="68" y="63"/>
                    <a:pt x="69" y="62"/>
                  </a:cubicBezTo>
                  <a:cubicBezTo>
                    <a:pt x="69" y="62"/>
                    <a:pt x="69" y="63"/>
                    <a:pt x="69" y="63"/>
                  </a:cubicBezTo>
                  <a:cubicBezTo>
                    <a:pt x="69" y="63"/>
                    <a:pt x="70" y="63"/>
                    <a:pt x="70" y="63"/>
                  </a:cubicBezTo>
                  <a:cubicBezTo>
                    <a:pt x="71" y="64"/>
                    <a:pt x="72" y="65"/>
                    <a:pt x="73" y="66"/>
                  </a:cubicBezTo>
                  <a:cubicBezTo>
                    <a:pt x="73" y="66"/>
                    <a:pt x="76" y="69"/>
                    <a:pt x="77" y="67"/>
                  </a:cubicBezTo>
                  <a:cubicBezTo>
                    <a:pt x="77" y="68"/>
                    <a:pt x="77" y="69"/>
                    <a:pt x="78" y="69"/>
                  </a:cubicBezTo>
                  <a:cubicBezTo>
                    <a:pt x="79" y="70"/>
                    <a:pt x="79" y="70"/>
                    <a:pt x="80" y="70"/>
                  </a:cubicBezTo>
                  <a:cubicBezTo>
                    <a:pt x="83" y="70"/>
                    <a:pt x="82" y="70"/>
                    <a:pt x="83" y="73"/>
                  </a:cubicBezTo>
                  <a:cubicBezTo>
                    <a:pt x="84" y="74"/>
                    <a:pt x="85" y="75"/>
                    <a:pt x="86" y="76"/>
                  </a:cubicBezTo>
                  <a:cubicBezTo>
                    <a:pt x="87" y="78"/>
                    <a:pt x="88" y="79"/>
                    <a:pt x="90" y="80"/>
                  </a:cubicBezTo>
                  <a:cubicBezTo>
                    <a:pt x="91" y="81"/>
                    <a:pt x="92" y="82"/>
                    <a:pt x="94" y="82"/>
                  </a:cubicBezTo>
                  <a:cubicBezTo>
                    <a:pt x="96" y="81"/>
                    <a:pt x="97" y="80"/>
                    <a:pt x="99" y="79"/>
                  </a:cubicBezTo>
                  <a:cubicBezTo>
                    <a:pt x="100" y="78"/>
                    <a:pt x="101" y="79"/>
                    <a:pt x="103" y="80"/>
                  </a:cubicBezTo>
                  <a:cubicBezTo>
                    <a:pt x="104" y="81"/>
                    <a:pt x="105" y="81"/>
                    <a:pt x="107" y="82"/>
                  </a:cubicBezTo>
                  <a:cubicBezTo>
                    <a:pt x="107" y="81"/>
                    <a:pt x="108" y="80"/>
                    <a:pt x="108" y="79"/>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2" name="Freeform 49">
              <a:extLst>
                <a:ext uri="{FF2B5EF4-FFF2-40B4-BE49-F238E27FC236}">
                  <a16:creationId xmlns:a16="http://schemas.microsoft.com/office/drawing/2014/main" id="{D0002EA2-C8EB-693D-1AB0-E5C8D062E3A4}"/>
                </a:ext>
              </a:extLst>
            </p:cNvPr>
            <p:cNvSpPr>
              <a:spLocks noEditPoints="1"/>
            </p:cNvSpPr>
            <p:nvPr/>
          </p:nvSpPr>
          <p:spPr bwMode="auto">
            <a:xfrm>
              <a:off x="9034463" y="3614738"/>
              <a:ext cx="527050" cy="430212"/>
            </a:xfrm>
            <a:custGeom>
              <a:avLst/>
              <a:gdLst>
                <a:gd name="T0" fmla="*/ 10 w 138"/>
                <a:gd name="T1" fmla="*/ 24 h 113"/>
                <a:gd name="T2" fmla="*/ 44 w 138"/>
                <a:gd name="T3" fmla="*/ 4 h 113"/>
                <a:gd name="T4" fmla="*/ 46 w 138"/>
                <a:gd name="T5" fmla="*/ 22 h 113"/>
                <a:gd name="T6" fmla="*/ 31 w 138"/>
                <a:gd name="T7" fmla="*/ 25 h 113"/>
                <a:gd name="T8" fmla="*/ 15 w 138"/>
                <a:gd name="T9" fmla="*/ 28 h 113"/>
                <a:gd name="T10" fmla="*/ 6 w 138"/>
                <a:gd name="T11" fmla="*/ 39 h 113"/>
                <a:gd name="T12" fmla="*/ 14 w 138"/>
                <a:gd name="T13" fmla="*/ 34 h 113"/>
                <a:gd name="T14" fmla="*/ 56 w 138"/>
                <a:gd name="T15" fmla="*/ 20 h 113"/>
                <a:gd name="T16" fmla="*/ 54 w 138"/>
                <a:gd name="T17" fmla="*/ 19 h 113"/>
                <a:gd name="T18" fmla="*/ 51 w 138"/>
                <a:gd name="T19" fmla="*/ 95 h 113"/>
                <a:gd name="T20" fmla="*/ 47 w 138"/>
                <a:gd name="T21" fmla="*/ 80 h 113"/>
                <a:gd name="T22" fmla="*/ 33 w 138"/>
                <a:gd name="T23" fmla="*/ 83 h 113"/>
                <a:gd name="T24" fmla="*/ 39 w 138"/>
                <a:gd name="T25" fmla="*/ 92 h 113"/>
                <a:gd name="T26" fmla="*/ 71 w 138"/>
                <a:gd name="T27" fmla="*/ 95 h 113"/>
                <a:gd name="T28" fmla="*/ 81 w 138"/>
                <a:gd name="T29" fmla="*/ 90 h 113"/>
                <a:gd name="T30" fmla="*/ 88 w 138"/>
                <a:gd name="T31" fmla="*/ 71 h 113"/>
                <a:gd name="T32" fmla="*/ 74 w 138"/>
                <a:gd name="T33" fmla="*/ 66 h 113"/>
                <a:gd name="T34" fmla="*/ 71 w 138"/>
                <a:gd name="T35" fmla="*/ 73 h 113"/>
                <a:gd name="T36" fmla="*/ 72 w 138"/>
                <a:gd name="T37" fmla="*/ 64 h 113"/>
                <a:gd name="T38" fmla="*/ 64 w 138"/>
                <a:gd name="T39" fmla="*/ 71 h 113"/>
                <a:gd name="T40" fmla="*/ 56 w 138"/>
                <a:gd name="T41" fmla="*/ 75 h 113"/>
                <a:gd name="T42" fmla="*/ 61 w 138"/>
                <a:gd name="T43" fmla="*/ 83 h 113"/>
                <a:gd name="T44" fmla="*/ 56 w 138"/>
                <a:gd name="T45" fmla="*/ 94 h 113"/>
                <a:gd name="T46" fmla="*/ 55 w 138"/>
                <a:gd name="T47" fmla="*/ 97 h 113"/>
                <a:gd name="T48" fmla="*/ 31 w 138"/>
                <a:gd name="T49" fmla="*/ 96 h 113"/>
                <a:gd name="T50" fmla="*/ 47 w 138"/>
                <a:gd name="T51" fmla="*/ 103 h 113"/>
                <a:gd name="T52" fmla="*/ 50 w 138"/>
                <a:gd name="T53" fmla="*/ 67 h 113"/>
                <a:gd name="T54" fmla="*/ 50 w 138"/>
                <a:gd name="T55" fmla="*/ 82 h 113"/>
                <a:gd name="T56" fmla="*/ 87 w 138"/>
                <a:gd name="T57" fmla="*/ 97 h 113"/>
                <a:gd name="T58" fmla="*/ 71 w 138"/>
                <a:gd name="T59" fmla="*/ 100 h 113"/>
                <a:gd name="T60" fmla="*/ 79 w 138"/>
                <a:gd name="T61" fmla="*/ 103 h 113"/>
                <a:gd name="T62" fmla="*/ 58 w 138"/>
                <a:gd name="T63" fmla="*/ 100 h 113"/>
                <a:gd name="T64" fmla="*/ 63 w 138"/>
                <a:gd name="T65" fmla="*/ 109 h 113"/>
                <a:gd name="T66" fmla="*/ 67 w 138"/>
                <a:gd name="T67" fmla="*/ 103 h 113"/>
                <a:gd name="T68" fmla="*/ 133 w 138"/>
                <a:gd name="T69" fmla="*/ 96 h 113"/>
                <a:gd name="T70" fmla="*/ 131 w 138"/>
                <a:gd name="T71" fmla="*/ 87 h 113"/>
                <a:gd name="T72" fmla="*/ 17 w 138"/>
                <a:gd name="T73" fmla="*/ 101 h 113"/>
                <a:gd name="T74" fmla="*/ 30 w 138"/>
                <a:gd name="T75" fmla="*/ 101 h 113"/>
                <a:gd name="T76" fmla="*/ 31 w 138"/>
                <a:gd name="T77" fmla="*/ 90 h 113"/>
                <a:gd name="T78" fmla="*/ 28 w 138"/>
                <a:gd name="T79" fmla="*/ 80 h 113"/>
                <a:gd name="T80" fmla="*/ 36 w 138"/>
                <a:gd name="T81" fmla="*/ 74 h 113"/>
                <a:gd name="T82" fmla="*/ 42 w 138"/>
                <a:gd name="T83" fmla="*/ 62 h 113"/>
                <a:gd name="T84" fmla="*/ 49 w 138"/>
                <a:gd name="T85" fmla="*/ 56 h 113"/>
                <a:gd name="T86" fmla="*/ 48 w 138"/>
                <a:gd name="T87" fmla="*/ 45 h 113"/>
                <a:gd name="T88" fmla="*/ 40 w 138"/>
                <a:gd name="T89" fmla="*/ 39 h 113"/>
                <a:gd name="T90" fmla="*/ 39 w 138"/>
                <a:gd name="T91" fmla="*/ 26 h 113"/>
                <a:gd name="T92" fmla="*/ 24 w 138"/>
                <a:gd name="T93" fmla="*/ 39 h 113"/>
                <a:gd name="T94" fmla="*/ 17 w 138"/>
                <a:gd name="T95" fmla="*/ 36 h 113"/>
                <a:gd name="T96" fmla="*/ 9 w 138"/>
                <a:gd name="T97" fmla="*/ 40 h 113"/>
                <a:gd name="T98" fmla="*/ 0 w 138"/>
                <a:gd name="T99" fmla="*/ 43 h 113"/>
                <a:gd name="T100" fmla="*/ 5 w 138"/>
                <a:gd name="T101" fmla="*/ 67 h 113"/>
                <a:gd name="T102" fmla="*/ 1 w 138"/>
                <a:gd name="T103" fmla="*/ 64 h 113"/>
                <a:gd name="T104" fmla="*/ 3 w 138"/>
                <a:gd name="T105" fmla="*/ 79 h 113"/>
                <a:gd name="T106" fmla="*/ 11 w 138"/>
                <a:gd name="T107" fmla="*/ 8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113">
                  <a:moveTo>
                    <a:pt x="6" y="39"/>
                  </a:moveTo>
                  <a:cubicBezTo>
                    <a:pt x="5" y="39"/>
                    <a:pt x="5" y="38"/>
                    <a:pt x="5" y="38"/>
                  </a:cubicBezTo>
                  <a:cubicBezTo>
                    <a:pt x="4" y="37"/>
                    <a:pt x="3" y="36"/>
                    <a:pt x="3" y="36"/>
                  </a:cubicBezTo>
                  <a:cubicBezTo>
                    <a:pt x="3" y="34"/>
                    <a:pt x="5" y="31"/>
                    <a:pt x="6" y="29"/>
                  </a:cubicBezTo>
                  <a:cubicBezTo>
                    <a:pt x="7" y="28"/>
                    <a:pt x="8" y="25"/>
                    <a:pt x="10" y="24"/>
                  </a:cubicBezTo>
                  <a:cubicBezTo>
                    <a:pt x="11" y="23"/>
                    <a:pt x="13" y="25"/>
                    <a:pt x="15" y="24"/>
                  </a:cubicBezTo>
                  <a:cubicBezTo>
                    <a:pt x="18" y="23"/>
                    <a:pt x="18" y="22"/>
                    <a:pt x="21" y="22"/>
                  </a:cubicBezTo>
                  <a:cubicBezTo>
                    <a:pt x="24" y="23"/>
                    <a:pt x="27" y="22"/>
                    <a:pt x="28" y="20"/>
                  </a:cubicBezTo>
                  <a:cubicBezTo>
                    <a:pt x="32" y="16"/>
                    <a:pt x="32" y="10"/>
                    <a:pt x="37" y="7"/>
                  </a:cubicBezTo>
                  <a:cubicBezTo>
                    <a:pt x="39" y="6"/>
                    <a:pt x="42" y="6"/>
                    <a:pt x="44" y="4"/>
                  </a:cubicBezTo>
                  <a:cubicBezTo>
                    <a:pt x="45" y="4"/>
                    <a:pt x="48" y="0"/>
                    <a:pt x="49" y="1"/>
                  </a:cubicBezTo>
                  <a:cubicBezTo>
                    <a:pt x="51" y="1"/>
                    <a:pt x="47" y="4"/>
                    <a:pt x="47" y="5"/>
                  </a:cubicBezTo>
                  <a:cubicBezTo>
                    <a:pt x="45" y="7"/>
                    <a:pt x="46" y="8"/>
                    <a:pt x="47" y="10"/>
                  </a:cubicBezTo>
                  <a:cubicBezTo>
                    <a:pt x="49" y="13"/>
                    <a:pt x="47" y="14"/>
                    <a:pt x="48" y="16"/>
                  </a:cubicBezTo>
                  <a:cubicBezTo>
                    <a:pt x="48" y="19"/>
                    <a:pt x="48" y="20"/>
                    <a:pt x="46" y="22"/>
                  </a:cubicBezTo>
                  <a:cubicBezTo>
                    <a:pt x="45" y="23"/>
                    <a:pt x="45" y="28"/>
                    <a:pt x="43" y="28"/>
                  </a:cubicBezTo>
                  <a:cubicBezTo>
                    <a:pt x="42" y="28"/>
                    <a:pt x="41" y="27"/>
                    <a:pt x="41" y="26"/>
                  </a:cubicBezTo>
                  <a:cubicBezTo>
                    <a:pt x="40" y="26"/>
                    <a:pt x="38" y="25"/>
                    <a:pt x="37" y="25"/>
                  </a:cubicBezTo>
                  <a:cubicBezTo>
                    <a:pt x="37" y="26"/>
                    <a:pt x="34" y="24"/>
                    <a:pt x="33" y="24"/>
                  </a:cubicBezTo>
                  <a:cubicBezTo>
                    <a:pt x="33" y="24"/>
                    <a:pt x="32" y="25"/>
                    <a:pt x="31" y="25"/>
                  </a:cubicBezTo>
                  <a:cubicBezTo>
                    <a:pt x="31" y="26"/>
                    <a:pt x="29" y="26"/>
                    <a:pt x="28" y="26"/>
                  </a:cubicBezTo>
                  <a:cubicBezTo>
                    <a:pt x="27" y="26"/>
                    <a:pt x="25" y="28"/>
                    <a:pt x="23" y="27"/>
                  </a:cubicBezTo>
                  <a:cubicBezTo>
                    <a:pt x="22" y="27"/>
                    <a:pt x="21" y="26"/>
                    <a:pt x="21" y="26"/>
                  </a:cubicBezTo>
                  <a:cubicBezTo>
                    <a:pt x="20" y="26"/>
                    <a:pt x="19" y="27"/>
                    <a:pt x="18" y="27"/>
                  </a:cubicBezTo>
                  <a:cubicBezTo>
                    <a:pt x="17" y="27"/>
                    <a:pt x="16" y="28"/>
                    <a:pt x="15" y="28"/>
                  </a:cubicBezTo>
                  <a:cubicBezTo>
                    <a:pt x="13" y="29"/>
                    <a:pt x="11" y="29"/>
                    <a:pt x="11" y="30"/>
                  </a:cubicBezTo>
                  <a:cubicBezTo>
                    <a:pt x="10" y="31"/>
                    <a:pt x="11" y="32"/>
                    <a:pt x="10" y="32"/>
                  </a:cubicBezTo>
                  <a:cubicBezTo>
                    <a:pt x="10" y="33"/>
                    <a:pt x="9" y="33"/>
                    <a:pt x="9" y="34"/>
                  </a:cubicBezTo>
                  <a:cubicBezTo>
                    <a:pt x="8" y="36"/>
                    <a:pt x="8" y="38"/>
                    <a:pt x="6" y="39"/>
                  </a:cubicBezTo>
                  <a:cubicBezTo>
                    <a:pt x="5" y="39"/>
                    <a:pt x="8" y="38"/>
                    <a:pt x="6" y="39"/>
                  </a:cubicBezTo>
                  <a:close/>
                  <a:moveTo>
                    <a:pt x="14" y="30"/>
                  </a:moveTo>
                  <a:cubicBezTo>
                    <a:pt x="14" y="31"/>
                    <a:pt x="12" y="31"/>
                    <a:pt x="12" y="32"/>
                  </a:cubicBezTo>
                  <a:cubicBezTo>
                    <a:pt x="11" y="32"/>
                    <a:pt x="12" y="33"/>
                    <a:pt x="11" y="34"/>
                  </a:cubicBezTo>
                  <a:cubicBezTo>
                    <a:pt x="10" y="35"/>
                    <a:pt x="8" y="37"/>
                    <a:pt x="11" y="38"/>
                  </a:cubicBezTo>
                  <a:cubicBezTo>
                    <a:pt x="13" y="39"/>
                    <a:pt x="14" y="36"/>
                    <a:pt x="14" y="34"/>
                  </a:cubicBezTo>
                  <a:cubicBezTo>
                    <a:pt x="15" y="33"/>
                    <a:pt x="15" y="33"/>
                    <a:pt x="15" y="32"/>
                  </a:cubicBezTo>
                  <a:cubicBezTo>
                    <a:pt x="16" y="31"/>
                    <a:pt x="16" y="31"/>
                    <a:pt x="16" y="29"/>
                  </a:cubicBezTo>
                  <a:cubicBezTo>
                    <a:pt x="15" y="30"/>
                    <a:pt x="15" y="30"/>
                    <a:pt x="14" y="30"/>
                  </a:cubicBezTo>
                  <a:close/>
                  <a:moveTo>
                    <a:pt x="54" y="19"/>
                  </a:moveTo>
                  <a:cubicBezTo>
                    <a:pt x="56" y="19"/>
                    <a:pt x="55" y="20"/>
                    <a:pt x="56" y="20"/>
                  </a:cubicBezTo>
                  <a:cubicBezTo>
                    <a:pt x="57" y="20"/>
                    <a:pt x="58" y="19"/>
                    <a:pt x="58" y="18"/>
                  </a:cubicBezTo>
                  <a:cubicBezTo>
                    <a:pt x="60" y="17"/>
                    <a:pt x="61" y="16"/>
                    <a:pt x="59" y="16"/>
                  </a:cubicBezTo>
                  <a:cubicBezTo>
                    <a:pt x="59" y="16"/>
                    <a:pt x="59" y="16"/>
                    <a:pt x="59" y="16"/>
                  </a:cubicBezTo>
                  <a:cubicBezTo>
                    <a:pt x="57" y="16"/>
                    <a:pt x="54" y="17"/>
                    <a:pt x="54" y="19"/>
                  </a:cubicBezTo>
                  <a:cubicBezTo>
                    <a:pt x="56" y="19"/>
                    <a:pt x="54" y="18"/>
                    <a:pt x="54" y="19"/>
                  </a:cubicBezTo>
                  <a:close/>
                  <a:moveTo>
                    <a:pt x="39" y="92"/>
                  </a:moveTo>
                  <a:cubicBezTo>
                    <a:pt x="40" y="92"/>
                    <a:pt x="40" y="93"/>
                    <a:pt x="41" y="94"/>
                  </a:cubicBezTo>
                  <a:cubicBezTo>
                    <a:pt x="41" y="94"/>
                    <a:pt x="43" y="95"/>
                    <a:pt x="44" y="95"/>
                  </a:cubicBezTo>
                  <a:cubicBezTo>
                    <a:pt x="44" y="95"/>
                    <a:pt x="45" y="96"/>
                    <a:pt x="46" y="96"/>
                  </a:cubicBezTo>
                  <a:cubicBezTo>
                    <a:pt x="47" y="96"/>
                    <a:pt x="50" y="96"/>
                    <a:pt x="51" y="95"/>
                  </a:cubicBezTo>
                  <a:cubicBezTo>
                    <a:pt x="53" y="95"/>
                    <a:pt x="53" y="93"/>
                    <a:pt x="53" y="92"/>
                  </a:cubicBezTo>
                  <a:cubicBezTo>
                    <a:pt x="54" y="89"/>
                    <a:pt x="54" y="86"/>
                    <a:pt x="52" y="84"/>
                  </a:cubicBezTo>
                  <a:cubicBezTo>
                    <a:pt x="51" y="83"/>
                    <a:pt x="51" y="83"/>
                    <a:pt x="49" y="82"/>
                  </a:cubicBezTo>
                  <a:cubicBezTo>
                    <a:pt x="48" y="82"/>
                    <a:pt x="47" y="83"/>
                    <a:pt x="46" y="82"/>
                  </a:cubicBezTo>
                  <a:cubicBezTo>
                    <a:pt x="45" y="82"/>
                    <a:pt x="47" y="81"/>
                    <a:pt x="47" y="80"/>
                  </a:cubicBezTo>
                  <a:cubicBezTo>
                    <a:pt x="47" y="79"/>
                    <a:pt x="46" y="78"/>
                    <a:pt x="45" y="77"/>
                  </a:cubicBezTo>
                  <a:cubicBezTo>
                    <a:pt x="44" y="76"/>
                    <a:pt x="42" y="77"/>
                    <a:pt x="41" y="78"/>
                  </a:cubicBezTo>
                  <a:cubicBezTo>
                    <a:pt x="40" y="78"/>
                    <a:pt x="37" y="81"/>
                    <a:pt x="36" y="80"/>
                  </a:cubicBezTo>
                  <a:cubicBezTo>
                    <a:pt x="35" y="80"/>
                    <a:pt x="35" y="79"/>
                    <a:pt x="34" y="79"/>
                  </a:cubicBezTo>
                  <a:cubicBezTo>
                    <a:pt x="31" y="79"/>
                    <a:pt x="32" y="82"/>
                    <a:pt x="33" y="83"/>
                  </a:cubicBezTo>
                  <a:cubicBezTo>
                    <a:pt x="33" y="84"/>
                    <a:pt x="34" y="85"/>
                    <a:pt x="34" y="86"/>
                  </a:cubicBezTo>
                  <a:cubicBezTo>
                    <a:pt x="35" y="86"/>
                    <a:pt x="35" y="86"/>
                    <a:pt x="35" y="87"/>
                  </a:cubicBezTo>
                  <a:cubicBezTo>
                    <a:pt x="35" y="88"/>
                    <a:pt x="35" y="89"/>
                    <a:pt x="35" y="90"/>
                  </a:cubicBezTo>
                  <a:cubicBezTo>
                    <a:pt x="37" y="90"/>
                    <a:pt x="37" y="91"/>
                    <a:pt x="37" y="92"/>
                  </a:cubicBezTo>
                  <a:cubicBezTo>
                    <a:pt x="38" y="92"/>
                    <a:pt x="38" y="92"/>
                    <a:pt x="39" y="92"/>
                  </a:cubicBezTo>
                  <a:close/>
                  <a:moveTo>
                    <a:pt x="65" y="91"/>
                  </a:moveTo>
                  <a:cubicBezTo>
                    <a:pt x="66" y="91"/>
                    <a:pt x="68" y="91"/>
                    <a:pt x="69" y="91"/>
                  </a:cubicBezTo>
                  <a:cubicBezTo>
                    <a:pt x="70" y="91"/>
                    <a:pt x="70" y="90"/>
                    <a:pt x="71" y="91"/>
                  </a:cubicBezTo>
                  <a:cubicBezTo>
                    <a:pt x="71" y="91"/>
                    <a:pt x="72" y="92"/>
                    <a:pt x="72" y="93"/>
                  </a:cubicBezTo>
                  <a:cubicBezTo>
                    <a:pt x="72" y="94"/>
                    <a:pt x="70" y="94"/>
                    <a:pt x="71" y="95"/>
                  </a:cubicBezTo>
                  <a:cubicBezTo>
                    <a:pt x="71" y="96"/>
                    <a:pt x="74" y="97"/>
                    <a:pt x="75" y="97"/>
                  </a:cubicBezTo>
                  <a:cubicBezTo>
                    <a:pt x="76" y="98"/>
                    <a:pt x="78" y="99"/>
                    <a:pt x="79" y="98"/>
                  </a:cubicBezTo>
                  <a:cubicBezTo>
                    <a:pt x="80" y="97"/>
                    <a:pt x="79" y="94"/>
                    <a:pt x="79" y="94"/>
                  </a:cubicBezTo>
                  <a:cubicBezTo>
                    <a:pt x="78" y="92"/>
                    <a:pt x="76" y="93"/>
                    <a:pt x="78" y="92"/>
                  </a:cubicBezTo>
                  <a:cubicBezTo>
                    <a:pt x="78" y="91"/>
                    <a:pt x="80" y="91"/>
                    <a:pt x="81" y="90"/>
                  </a:cubicBezTo>
                  <a:cubicBezTo>
                    <a:pt x="83" y="89"/>
                    <a:pt x="88" y="88"/>
                    <a:pt x="85" y="85"/>
                  </a:cubicBezTo>
                  <a:cubicBezTo>
                    <a:pt x="84" y="84"/>
                    <a:pt x="82" y="84"/>
                    <a:pt x="81" y="83"/>
                  </a:cubicBezTo>
                  <a:cubicBezTo>
                    <a:pt x="80" y="81"/>
                    <a:pt x="81" y="80"/>
                    <a:pt x="82" y="78"/>
                  </a:cubicBezTo>
                  <a:cubicBezTo>
                    <a:pt x="84" y="77"/>
                    <a:pt x="84" y="76"/>
                    <a:pt x="86" y="75"/>
                  </a:cubicBezTo>
                  <a:cubicBezTo>
                    <a:pt x="87" y="74"/>
                    <a:pt x="88" y="73"/>
                    <a:pt x="88" y="71"/>
                  </a:cubicBezTo>
                  <a:cubicBezTo>
                    <a:pt x="88" y="69"/>
                    <a:pt x="87" y="68"/>
                    <a:pt x="87" y="66"/>
                  </a:cubicBezTo>
                  <a:cubicBezTo>
                    <a:pt x="87" y="64"/>
                    <a:pt x="89" y="63"/>
                    <a:pt x="89" y="61"/>
                  </a:cubicBezTo>
                  <a:cubicBezTo>
                    <a:pt x="88" y="61"/>
                    <a:pt x="84" y="59"/>
                    <a:pt x="84" y="59"/>
                  </a:cubicBezTo>
                  <a:cubicBezTo>
                    <a:pt x="81" y="58"/>
                    <a:pt x="79" y="61"/>
                    <a:pt x="78" y="62"/>
                  </a:cubicBezTo>
                  <a:cubicBezTo>
                    <a:pt x="76" y="63"/>
                    <a:pt x="74" y="63"/>
                    <a:pt x="74" y="66"/>
                  </a:cubicBezTo>
                  <a:cubicBezTo>
                    <a:pt x="74" y="66"/>
                    <a:pt x="76" y="67"/>
                    <a:pt x="75" y="68"/>
                  </a:cubicBezTo>
                  <a:cubicBezTo>
                    <a:pt x="75" y="70"/>
                    <a:pt x="75" y="69"/>
                    <a:pt x="74" y="70"/>
                  </a:cubicBezTo>
                  <a:cubicBezTo>
                    <a:pt x="73" y="71"/>
                    <a:pt x="74" y="72"/>
                    <a:pt x="73" y="73"/>
                  </a:cubicBezTo>
                  <a:cubicBezTo>
                    <a:pt x="73" y="75"/>
                    <a:pt x="73" y="76"/>
                    <a:pt x="72" y="74"/>
                  </a:cubicBezTo>
                  <a:cubicBezTo>
                    <a:pt x="71" y="73"/>
                    <a:pt x="72" y="74"/>
                    <a:pt x="71" y="73"/>
                  </a:cubicBezTo>
                  <a:cubicBezTo>
                    <a:pt x="71" y="72"/>
                    <a:pt x="72" y="72"/>
                    <a:pt x="72" y="71"/>
                  </a:cubicBezTo>
                  <a:cubicBezTo>
                    <a:pt x="72" y="70"/>
                    <a:pt x="71" y="71"/>
                    <a:pt x="70" y="70"/>
                  </a:cubicBezTo>
                  <a:cubicBezTo>
                    <a:pt x="70" y="70"/>
                    <a:pt x="71" y="69"/>
                    <a:pt x="71" y="69"/>
                  </a:cubicBezTo>
                  <a:cubicBezTo>
                    <a:pt x="71" y="68"/>
                    <a:pt x="71" y="67"/>
                    <a:pt x="71" y="66"/>
                  </a:cubicBezTo>
                  <a:cubicBezTo>
                    <a:pt x="71" y="66"/>
                    <a:pt x="73" y="65"/>
                    <a:pt x="72" y="64"/>
                  </a:cubicBezTo>
                  <a:cubicBezTo>
                    <a:pt x="70" y="65"/>
                    <a:pt x="68" y="65"/>
                    <a:pt x="66" y="64"/>
                  </a:cubicBezTo>
                  <a:cubicBezTo>
                    <a:pt x="66" y="64"/>
                    <a:pt x="63" y="63"/>
                    <a:pt x="62" y="64"/>
                  </a:cubicBezTo>
                  <a:cubicBezTo>
                    <a:pt x="61" y="66"/>
                    <a:pt x="70" y="65"/>
                    <a:pt x="66" y="69"/>
                  </a:cubicBezTo>
                  <a:cubicBezTo>
                    <a:pt x="66" y="69"/>
                    <a:pt x="65" y="69"/>
                    <a:pt x="64" y="69"/>
                  </a:cubicBezTo>
                  <a:cubicBezTo>
                    <a:pt x="64" y="70"/>
                    <a:pt x="65" y="71"/>
                    <a:pt x="64" y="71"/>
                  </a:cubicBezTo>
                  <a:cubicBezTo>
                    <a:pt x="64" y="72"/>
                    <a:pt x="63" y="72"/>
                    <a:pt x="63" y="72"/>
                  </a:cubicBezTo>
                  <a:cubicBezTo>
                    <a:pt x="62" y="72"/>
                    <a:pt x="62" y="73"/>
                    <a:pt x="61" y="74"/>
                  </a:cubicBezTo>
                  <a:cubicBezTo>
                    <a:pt x="60" y="74"/>
                    <a:pt x="60" y="73"/>
                    <a:pt x="58" y="72"/>
                  </a:cubicBezTo>
                  <a:cubicBezTo>
                    <a:pt x="58" y="72"/>
                    <a:pt x="55" y="72"/>
                    <a:pt x="55" y="73"/>
                  </a:cubicBezTo>
                  <a:cubicBezTo>
                    <a:pt x="56" y="74"/>
                    <a:pt x="57" y="74"/>
                    <a:pt x="56" y="75"/>
                  </a:cubicBezTo>
                  <a:cubicBezTo>
                    <a:pt x="56" y="76"/>
                    <a:pt x="57" y="75"/>
                    <a:pt x="57" y="76"/>
                  </a:cubicBezTo>
                  <a:cubicBezTo>
                    <a:pt x="58" y="76"/>
                    <a:pt x="59" y="77"/>
                    <a:pt x="59" y="78"/>
                  </a:cubicBezTo>
                  <a:cubicBezTo>
                    <a:pt x="59" y="78"/>
                    <a:pt x="59" y="79"/>
                    <a:pt x="59" y="79"/>
                  </a:cubicBezTo>
                  <a:cubicBezTo>
                    <a:pt x="59" y="80"/>
                    <a:pt x="58" y="79"/>
                    <a:pt x="59" y="80"/>
                  </a:cubicBezTo>
                  <a:cubicBezTo>
                    <a:pt x="59" y="81"/>
                    <a:pt x="61" y="81"/>
                    <a:pt x="61" y="83"/>
                  </a:cubicBezTo>
                  <a:cubicBezTo>
                    <a:pt x="61" y="85"/>
                    <a:pt x="59" y="85"/>
                    <a:pt x="59" y="86"/>
                  </a:cubicBezTo>
                  <a:cubicBezTo>
                    <a:pt x="60" y="87"/>
                    <a:pt x="62" y="89"/>
                    <a:pt x="63" y="91"/>
                  </a:cubicBezTo>
                  <a:cubicBezTo>
                    <a:pt x="63" y="91"/>
                    <a:pt x="64" y="91"/>
                    <a:pt x="65" y="91"/>
                  </a:cubicBezTo>
                  <a:close/>
                  <a:moveTo>
                    <a:pt x="55" y="97"/>
                  </a:moveTo>
                  <a:cubicBezTo>
                    <a:pt x="55" y="97"/>
                    <a:pt x="56" y="95"/>
                    <a:pt x="56" y="94"/>
                  </a:cubicBezTo>
                  <a:cubicBezTo>
                    <a:pt x="55" y="94"/>
                    <a:pt x="53" y="98"/>
                    <a:pt x="53" y="98"/>
                  </a:cubicBezTo>
                  <a:cubicBezTo>
                    <a:pt x="51" y="100"/>
                    <a:pt x="51" y="102"/>
                    <a:pt x="51" y="104"/>
                  </a:cubicBezTo>
                  <a:cubicBezTo>
                    <a:pt x="51" y="107"/>
                    <a:pt x="51" y="107"/>
                    <a:pt x="52" y="104"/>
                  </a:cubicBezTo>
                  <a:cubicBezTo>
                    <a:pt x="53" y="102"/>
                    <a:pt x="55" y="100"/>
                    <a:pt x="55" y="98"/>
                  </a:cubicBezTo>
                  <a:cubicBezTo>
                    <a:pt x="55" y="98"/>
                    <a:pt x="55" y="97"/>
                    <a:pt x="55" y="97"/>
                  </a:cubicBezTo>
                  <a:close/>
                  <a:moveTo>
                    <a:pt x="34" y="100"/>
                  </a:moveTo>
                  <a:cubicBezTo>
                    <a:pt x="35" y="101"/>
                    <a:pt x="34" y="101"/>
                    <a:pt x="35" y="102"/>
                  </a:cubicBezTo>
                  <a:cubicBezTo>
                    <a:pt x="36" y="102"/>
                    <a:pt x="38" y="102"/>
                    <a:pt x="39" y="102"/>
                  </a:cubicBezTo>
                  <a:cubicBezTo>
                    <a:pt x="39" y="99"/>
                    <a:pt x="36" y="97"/>
                    <a:pt x="34" y="95"/>
                  </a:cubicBezTo>
                  <a:cubicBezTo>
                    <a:pt x="33" y="94"/>
                    <a:pt x="31" y="94"/>
                    <a:pt x="31" y="96"/>
                  </a:cubicBezTo>
                  <a:cubicBezTo>
                    <a:pt x="31" y="97"/>
                    <a:pt x="34" y="99"/>
                    <a:pt x="34" y="100"/>
                  </a:cubicBezTo>
                  <a:cubicBezTo>
                    <a:pt x="35" y="100"/>
                    <a:pt x="34" y="99"/>
                    <a:pt x="34" y="100"/>
                  </a:cubicBezTo>
                  <a:close/>
                  <a:moveTo>
                    <a:pt x="42" y="100"/>
                  </a:moveTo>
                  <a:cubicBezTo>
                    <a:pt x="42" y="102"/>
                    <a:pt x="44" y="102"/>
                    <a:pt x="45" y="102"/>
                  </a:cubicBezTo>
                  <a:cubicBezTo>
                    <a:pt x="45" y="103"/>
                    <a:pt x="46" y="105"/>
                    <a:pt x="47" y="103"/>
                  </a:cubicBezTo>
                  <a:cubicBezTo>
                    <a:pt x="48" y="101"/>
                    <a:pt x="42" y="99"/>
                    <a:pt x="42" y="100"/>
                  </a:cubicBezTo>
                  <a:cubicBezTo>
                    <a:pt x="42" y="102"/>
                    <a:pt x="42" y="99"/>
                    <a:pt x="42" y="100"/>
                  </a:cubicBezTo>
                  <a:close/>
                  <a:moveTo>
                    <a:pt x="48" y="68"/>
                  </a:moveTo>
                  <a:cubicBezTo>
                    <a:pt x="46" y="71"/>
                    <a:pt x="49" y="73"/>
                    <a:pt x="50" y="69"/>
                  </a:cubicBezTo>
                  <a:cubicBezTo>
                    <a:pt x="50" y="68"/>
                    <a:pt x="50" y="68"/>
                    <a:pt x="50" y="67"/>
                  </a:cubicBezTo>
                  <a:cubicBezTo>
                    <a:pt x="49" y="66"/>
                    <a:pt x="48" y="64"/>
                    <a:pt x="48" y="64"/>
                  </a:cubicBezTo>
                  <a:cubicBezTo>
                    <a:pt x="47" y="64"/>
                    <a:pt x="48" y="67"/>
                    <a:pt x="48" y="68"/>
                  </a:cubicBezTo>
                  <a:cubicBezTo>
                    <a:pt x="47" y="69"/>
                    <a:pt x="48" y="67"/>
                    <a:pt x="48" y="68"/>
                  </a:cubicBezTo>
                  <a:close/>
                  <a:moveTo>
                    <a:pt x="50" y="77"/>
                  </a:moveTo>
                  <a:cubicBezTo>
                    <a:pt x="49" y="78"/>
                    <a:pt x="47" y="83"/>
                    <a:pt x="50" y="82"/>
                  </a:cubicBezTo>
                  <a:cubicBezTo>
                    <a:pt x="53" y="81"/>
                    <a:pt x="52" y="77"/>
                    <a:pt x="50" y="77"/>
                  </a:cubicBezTo>
                  <a:cubicBezTo>
                    <a:pt x="49" y="78"/>
                    <a:pt x="50" y="77"/>
                    <a:pt x="50" y="77"/>
                  </a:cubicBezTo>
                  <a:close/>
                  <a:moveTo>
                    <a:pt x="79" y="101"/>
                  </a:moveTo>
                  <a:cubicBezTo>
                    <a:pt x="81" y="103"/>
                    <a:pt x="82" y="100"/>
                    <a:pt x="84" y="99"/>
                  </a:cubicBezTo>
                  <a:cubicBezTo>
                    <a:pt x="85" y="99"/>
                    <a:pt x="89" y="100"/>
                    <a:pt x="87" y="97"/>
                  </a:cubicBezTo>
                  <a:cubicBezTo>
                    <a:pt x="86" y="96"/>
                    <a:pt x="83" y="95"/>
                    <a:pt x="82" y="96"/>
                  </a:cubicBezTo>
                  <a:cubicBezTo>
                    <a:pt x="82" y="96"/>
                    <a:pt x="82" y="97"/>
                    <a:pt x="81" y="98"/>
                  </a:cubicBezTo>
                  <a:cubicBezTo>
                    <a:pt x="80" y="99"/>
                    <a:pt x="79" y="99"/>
                    <a:pt x="79" y="101"/>
                  </a:cubicBezTo>
                  <a:cubicBezTo>
                    <a:pt x="80" y="101"/>
                    <a:pt x="79" y="99"/>
                    <a:pt x="79" y="101"/>
                  </a:cubicBezTo>
                  <a:close/>
                  <a:moveTo>
                    <a:pt x="71" y="100"/>
                  </a:moveTo>
                  <a:cubicBezTo>
                    <a:pt x="70" y="102"/>
                    <a:pt x="74" y="104"/>
                    <a:pt x="74" y="106"/>
                  </a:cubicBezTo>
                  <a:cubicBezTo>
                    <a:pt x="75" y="108"/>
                    <a:pt x="74" y="109"/>
                    <a:pt x="74" y="110"/>
                  </a:cubicBezTo>
                  <a:cubicBezTo>
                    <a:pt x="74" y="111"/>
                    <a:pt x="75" y="113"/>
                    <a:pt x="75" y="112"/>
                  </a:cubicBezTo>
                  <a:cubicBezTo>
                    <a:pt x="76" y="112"/>
                    <a:pt x="76" y="108"/>
                    <a:pt x="76" y="107"/>
                  </a:cubicBezTo>
                  <a:cubicBezTo>
                    <a:pt x="77" y="106"/>
                    <a:pt x="79" y="104"/>
                    <a:pt x="79" y="103"/>
                  </a:cubicBezTo>
                  <a:cubicBezTo>
                    <a:pt x="79" y="101"/>
                    <a:pt x="77" y="101"/>
                    <a:pt x="76" y="101"/>
                  </a:cubicBezTo>
                  <a:cubicBezTo>
                    <a:pt x="74" y="100"/>
                    <a:pt x="74" y="99"/>
                    <a:pt x="72" y="99"/>
                  </a:cubicBezTo>
                  <a:cubicBezTo>
                    <a:pt x="72" y="99"/>
                    <a:pt x="72" y="100"/>
                    <a:pt x="71" y="100"/>
                  </a:cubicBezTo>
                  <a:close/>
                  <a:moveTo>
                    <a:pt x="61" y="99"/>
                  </a:moveTo>
                  <a:cubicBezTo>
                    <a:pt x="60" y="99"/>
                    <a:pt x="58" y="100"/>
                    <a:pt x="58" y="100"/>
                  </a:cubicBezTo>
                  <a:cubicBezTo>
                    <a:pt x="57" y="101"/>
                    <a:pt x="58" y="102"/>
                    <a:pt x="58" y="103"/>
                  </a:cubicBezTo>
                  <a:cubicBezTo>
                    <a:pt x="59" y="104"/>
                    <a:pt x="59" y="103"/>
                    <a:pt x="58" y="104"/>
                  </a:cubicBezTo>
                  <a:cubicBezTo>
                    <a:pt x="58" y="105"/>
                    <a:pt x="57" y="105"/>
                    <a:pt x="57" y="106"/>
                  </a:cubicBezTo>
                  <a:cubicBezTo>
                    <a:pt x="58" y="106"/>
                    <a:pt x="60" y="106"/>
                    <a:pt x="60" y="107"/>
                  </a:cubicBezTo>
                  <a:cubicBezTo>
                    <a:pt x="62" y="107"/>
                    <a:pt x="62" y="108"/>
                    <a:pt x="63" y="109"/>
                  </a:cubicBezTo>
                  <a:cubicBezTo>
                    <a:pt x="64" y="109"/>
                    <a:pt x="65" y="111"/>
                    <a:pt x="66" y="110"/>
                  </a:cubicBezTo>
                  <a:cubicBezTo>
                    <a:pt x="67" y="110"/>
                    <a:pt x="67" y="109"/>
                    <a:pt x="68" y="109"/>
                  </a:cubicBezTo>
                  <a:cubicBezTo>
                    <a:pt x="70" y="109"/>
                    <a:pt x="73" y="111"/>
                    <a:pt x="73" y="108"/>
                  </a:cubicBezTo>
                  <a:cubicBezTo>
                    <a:pt x="73" y="107"/>
                    <a:pt x="71" y="102"/>
                    <a:pt x="70" y="102"/>
                  </a:cubicBezTo>
                  <a:cubicBezTo>
                    <a:pt x="68" y="102"/>
                    <a:pt x="69" y="104"/>
                    <a:pt x="67" y="103"/>
                  </a:cubicBezTo>
                  <a:cubicBezTo>
                    <a:pt x="66" y="103"/>
                    <a:pt x="65" y="102"/>
                    <a:pt x="64" y="101"/>
                  </a:cubicBezTo>
                  <a:cubicBezTo>
                    <a:pt x="64" y="101"/>
                    <a:pt x="62" y="100"/>
                    <a:pt x="62" y="99"/>
                  </a:cubicBezTo>
                  <a:cubicBezTo>
                    <a:pt x="62" y="99"/>
                    <a:pt x="61" y="99"/>
                    <a:pt x="61" y="99"/>
                  </a:cubicBezTo>
                  <a:close/>
                  <a:moveTo>
                    <a:pt x="130" y="95"/>
                  </a:moveTo>
                  <a:cubicBezTo>
                    <a:pt x="131" y="95"/>
                    <a:pt x="132" y="96"/>
                    <a:pt x="133" y="96"/>
                  </a:cubicBezTo>
                  <a:cubicBezTo>
                    <a:pt x="134" y="97"/>
                    <a:pt x="135" y="98"/>
                    <a:pt x="136" y="98"/>
                  </a:cubicBezTo>
                  <a:cubicBezTo>
                    <a:pt x="137" y="97"/>
                    <a:pt x="137" y="96"/>
                    <a:pt x="137" y="95"/>
                  </a:cubicBezTo>
                  <a:cubicBezTo>
                    <a:pt x="138" y="94"/>
                    <a:pt x="138" y="94"/>
                    <a:pt x="137" y="92"/>
                  </a:cubicBezTo>
                  <a:cubicBezTo>
                    <a:pt x="137" y="91"/>
                    <a:pt x="135" y="91"/>
                    <a:pt x="134" y="90"/>
                  </a:cubicBezTo>
                  <a:cubicBezTo>
                    <a:pt x="133" y="90"/>
                    <a:pt x="131" y="87"/>
                    <a:pt x="131" y="87"/>
                  </a:cubicBezTo>
                  <a:cubicBezTo>
                    <a:pt x="130" y="87"/>
                    <a:pt x="130" y="89"/>
                    <a:pt x="129" y="89"/>
                  </a:cubicBezTo>
                  <a:cubicBezTo>
                    <a:pt x="129" y="90"/>
                    <a:pt x="130" y="91"/>
                    <a:pt x="130" y="92"/>
                  </a:cubicBezTo>
                  <a:cubicBezTo>
                    <a:pt x="130" y="92"/>
                    <a:pt x="129" y="93"/>
                    <a:pt x="129" y="94"/>
                  </a:cubicBezTo>
                  <a:cubicBezTo>
                    <a:pt x="129" y="94"/>
                    <a:pt x="129" y="94"/>
                    <a:pt x="130" y="95"/>
                  </a:cubicBezTo>
                  <a:close/>
                  <a:moveTo>
                    <a:pt x="17" y="101"/>
                  </a:moveTo>
                  <a:cubicBezTo>
                    <a:pt x="18" y="102"/>
                    <a:pt x="20" y="102"/>
                    <a:pt x="21" y="103"/>
                  </a:cubicBezTo>
                  <a:cubicBezTo>
                    <a:pt x="22" y="103"/>
                    <a:pt x="22" y="104"/>
                    <a:pt x="22" y="104"/>
                  </a:cubicBezTo>
                  <a:cubicBezTo>
                    <a:pt x="24" y="105"/>
                    <a:pt x="26" y="105"/>
                    <a:pt x="27" y="104"/>
                  </a:cubicBezTo>
                  <a:cubicBezTo>
                    <a:pt x="26" y="104"/>
                    <a:pt x="29" y="101"/>
                    <a:pt x="29" y="101"/>
                  </a:cubicBezTo>
                  <a:cubicBezTo>
                    <a:pt x="31" y="100"/>
                    <a:pt x="29" y="100"/>
                    <a:pt x="30" y="101"/>
                  </a:cubicBezTo>
                  <a:cubicBezTo>
                    <a:pt x="31" y="102"/>
                    <a:pt x="31" y="102"/>
                    <a:pt x="32" y="102"/>
                  </a:cubicBezTo>
                  <a:cubicBezTo>
                    <a:pt x="33" y="101"/>
                    <a:pt x="33" y="99"/>
                    <a:pt x="32" y="99"/>
                  </a:cubicBezTo>
                  <a:cubicBezTo>
                    <a:pt x="31" y="97"/>
                    <a:pt x="29" y="96"/>
                    <a:pt x="27" y="96"/>
                  </a:cubicBezTo>
                  <a:cubicBezTo>
                    <a:pt x="28" y="95"/>
                    <a:pt x="29" y="93"/>
                    <a:pt x="27" y="93"/>
                  </a:cubicBezTo>
                  <a:cubicBezTo>
                    <a:pt x="27" y="91"/>
                    <a:pt x="31" y="91"/>
                    <a:pt x="31" y="90"/>
                  </a:cubicBezTo>
                  <a:cubicBezTo>
                    <a:pt x="32" y="89"/>
                    <a:pt x="31" y="88"/>
                    <a:pt x="31" y="87"/>
                  </a:cubicBezTo>
                  <a:cubicBezTo>
                    <a:pt x="30" y="86"/>
                    <a:pt x="30" y="85"/>
                    <a:pt x="30" y="85"/>
                  </a:cubicBezTo>
                  <a:cubicBezTo>
                    <a:pt x="30" y="84"/>
                    <a:pt x="30" y="83"/>
                    <a:pt x="30" y="83"/>
                  </a:cubicBezTo>
                  <a:cubicBezTo>
                    <a:pt x="30" y="81"/>
                    <a:pt x="30" y="82"/>
                    <a:pt x="29" y="81"/>
                  </a:cubicBezTo>
                  <a:cubicBezTo>
                    <a:pt x="28" y="81"/>
                    <a:pt x="27" y="81"/>
                    <a:pt x="28" y="80"/>
                  </a:cubicBezTo>
                  <a:cubicBezTo>
                    <a:pt x="28" y="80"/>
                    <a:pt x="31" y="80"/>
                    <a:pt x="31" y="79"/>
                  </a:cubicBezTo>
                  <a:cubicBezTo>
                    <a:pt x="33" y="78"/>
                    <a:pt x="33" y="77"/>
                    <a:pt x="34" y="77"/>
                  </a:cubicBezTo>
                  <a:cubicBezTo>
                    <a:pt x="35" y="75"/>
                    <a:pt x="29" y="75"/>
                    <a:pt x="29" y="74"/>
                  </a:cubicBezTo>
                  <a:cubicBezTo>
                    <a:pt x="29" y="73"/>
                    <a:pt x="32" y="74"/>
                    <a:pt x="32" y="74"/>
                  </a:cubicBezTo>
                  <a:cubicBezTo>
                    <a:pt x="34" y="74"/>
                    <a:pt x="34" y="74"/>
                    <a:pt x="36" y="74"/>
                  </a:cubicBezTo>
                  <a:cubicBezTo>
                    <a:pt x="37" y="73"/>
                    <a:pt x="38" y="74"/>
                    <a:pt x="38" y="73"/>
                  </a:cubicBezTo>
                  <a:cubicBezTo>
                    <a:pt x="38" y="72"/>
                    <a:pt x="38" y="71"/>
                    <a:pt x="38" y="70"/>
                  </a:cubicBezTo>
                  <a:cubicBezTo>
                    <a:pt x="37" y="69"/>
                    <a:pt x="35" y="69"/>
                    <a:pt x="36" y="68"/>
                  </a:cubicBezTo>
                  <a:cubicBezTo>
                    <a:pt x="38" y="68"/>
                    <a:pt x="39" y="67"/>
                    <a:pt x="41" y="69"/>
                  </a:cubicBezTo>
                  <a:cubicBezTo>
                    <a:pt x="42" y="69"/>
                    <a:pt x="42" y="63"/>
                    <a:pt x="42" y="62"/>
                  </a:cubicBezTo>
                  <a:cubicBezTo>
                    <a:pt x="42" y="60"/>
                    <a:pt x="41" y="58"/>
                    <a:pt x="43" y="56"/>
                  </a:cubicBezTo>
                  <a:cubicBezTo>
                    <a:pt x="43" y="55"/>
                    <a:pt x="45" y="52"/>
                    <a:pt x="47" y="53"/>
                  </a:cubicBezTo>
                  <a:cubicBezTo>
                    <a:pt x="48" y="55"/>
                    <a:pt x="45" y="56"/>
                    <a:pt x="45" y="58"/>
                  </a:cubicBezTo>
                  <a:cubicBezTo>
                    <a:pt x="46" y="58"/>
                    <a:pt x="47" y="58"/>
                    <a:pt x="47" y="58"/>
                  </a:cubicBezTo>
                  <a:cubicBezTo>
                    <a:pt x="48" y="62"/>
                    <a:pt x="49" y="56"/>
                    <a:pt x="49" y="56"/>
                  </a:cubicBezTo>
                  <a:cubicBezTo>
                    <a:pt x="50" y="55"/>
                    <a:pt x="50" y="56"/>
                    <a:pt x="51" y="57"/>
                  </a:cubicBezTo>
                  <a:cubicBezTo>
                    <a:pt x="52" y="58"/>
                    <a:pt x="52" y="58"/>
                    <a:pt x="52" y="56"/>
                  </a:cubicBezTo>
                  <a:cubicBezTo>
                    <a:pt x="53" y="54"/>
                    <a:pt x="56" y="51"/>
                    <a:pt x="56" y="48"/>
                  </a:cubicBezTo>
                  <a:cubicBezTo>
                    <a:pt x="56" y="45"/>
                    <a:pt x="53" y="45"/>
                    <a:pt x="50" y="45"/>
                  </a:cubicBezTo>
                  <a:cubicBezTo>
                    <a:pt x="50" y="45"/>
                    <a:pt x="48" y="45"/>
                    <a:pt x="48" y="45"/>
                  </a:cubicBezTo>
                  <a:cubicBezTo>
                    <a:pt x="46" y="45"/>
                    <a:pt x="46" y="45"/>
                    <a:pt x="45" y="43"/>
                  </a:cubicBezTo>
                  <a:cubicBezTo>
                    <a:pt x="44" y="43"/>
                    <a:pt x="45" y="42"/>
                    <a:pt x="43" y="43"/>
                  </a:cubicBezTo>
                  <a:cubicBezTo>
                    <a:pt x="43" y="43"/>
                    <a:pt x="42" y="45"/>
                    <a:pt x="42" y="46"/>
                  </a:cubicBezTo>
                  <a:cubicBezTo>
                    <a:pt x="41" y="43"/>
                    <a:pt x="46" y="40"/>
                    <a:pt x="43" y="39"/>
                  </a:cubicBezTo>
                  <a:cubicBezTo>
                    <a:pt x="42" y="39"/>
                    <a:pt x="40" y="39"/>
                    <a:pt x="40" y="39"/>
                  </a:cubicBezTo>
                  <a:cubicBezTo>
                    <a:pt x="38" y="39"/>
                    <a:pt x="36" y="40"/>
                    <a:pt x="35" y="40"/>
                  </a:cubicBezTo>
                  <a:cubicBezTo>
                    <a:pt x="36" y="40"/>
                    <a:pt x="38" y="39"/>
                    <a:pt x="39" y="38"/>
                  </a:cubicBezTo>
                  <a:cubicBezTo>
                    <a:pt x="41" y="38"/>
                    <a:pt x="42" y="38"/>
                    <a:pt x="44" y="37"/>
                  </a:cubicBezTo>
                  <a:cubicBezTo>
                    <a:pt x="43" y="35"/>
                    <a:pt x="44" y="32"/>
                    <a:pt x="43" y="30"/>
                  </a:cubicBezTo>
                  <a:cubicBezTo>
                    <a:pt x="42" y="28"/>
                    <a:pt x="40" y="27"/>
                    <a:pt x="39" y="26"/>
                  </a:cubicBezTo>
                  <a:cubicBezTo>
                    <a:pt x="37" y="26"/>
                    <a:pt x="35" y="25"/>
                    <a:pt x="33" y="26"/>
                  </a:cubicBezTo>
                  <a:cubicBezTo>
                    <a:pt x="32" y="27"/>
                    <a:pt x="32" y="28"/>
                    <a:pt x="31" y="28"/>
                  </a:cubicBezTo>
                  <a:cubicBezTo>
                    <a:pt x="30" y="29"/>
                    <a:pt x="30" y="28"/>
                    <a:pt x="29" y="28"/>
                  </a:cubicBezTo>
                  <a:cubicBezTo>
                    <a:pt x="25" y="27"/>
                    <a:pt x="21" y="30"/>
                    <a:pt x="22" y="34"/>
                  </a:cubicBezTo>
                  <a:cubicBezTo>
                    <a:pt x="22" y="36"/>
                    <a:pt x="23" y="37"/>
                    <a:pt x="24" y="39"/>
                  </a:cubicBezTo>
                  <a:cubicBezTo>
                    <a:pt x="24" y="40"/>
                    <a:pt x="25" y="45"/>
                    <a:pt x="23" y="44"/>
                  </a:cubicBezTo>
                  <a:cubicBezTo>
                    <a:pt x="22" y="44"/>
                    <a:pt x="23" y="41"/>
                    <a:pt x="21" y="41"/>
                  </a:cubicBezTo>
                  <a:cubicBezTo>
                    <a:pt x="20" y="42"/>
                    <a:pt x="19" y="45"/>
                    <a:pt x="19" y="42"/>
                  </a:cubicBezTo>
                  <a:cubicBezTo>
                    <a:pt x="18" y="40"/>
                    <a:pt x="22" y="38"/>
                    <a:pt x="21" y="36"/>
                  </a:cubicBezTo>
                  <a:cubicBezTo>
                    <a:pt x="20" y="35"/>
                    <a:pt x="18" y="35"/>
                    <a:pt x="17" y="36"/>
                  </a:cubicBezTo>
                  <a:cubicBezTo>
                    <a:pt x="15" y="36"/>
                    <a:pt x="15" y="38"/>
                    <a:pt x="14" y="39"/>
                  </a:cubicBezTo>
                  <a:cubicBezTo>
                    <a:pt x="13" y="40"/>
                    <a:pt x="12" y="40"/>
                    <a:pt x="12" y="42"/>
                  </a:cubicBezTo>
                  <a:cubicBezTo>
                    <a:pt x="12" y="43"/>
                    <a:pt x="14" y="43"/>
                    <a:pt x="14" y="45"/>
                  </a:cubicBezTo>
                  <a:cubicBezTo>
                    <a:pt x="14" y="47"/>
                    <a:pt x="11" y="47"/>
                    <a:pt x="11" y="45"/>
                  </a:cubicBezTo>
                  <a:cubicBezTo>
                    <a:pt x="10" y="43"/>
                    <a:pt x="10" y="42"/>
                    <a:pt x="9" y="40"/>
                  </a:cubicBezTo>
                  <a:cubicBezTo>
                    <a:pt x="8" y="41"/>
                    <a:pt x="10" y="42"/>
                    <a:pt x="9" y="42"/>
                  </a:cubicBezTo>
                  <a:cubicBezTo>
                    <a:pt x="9" y="44"/>
                    <a:pt x="8" y="43"/>
                    <a:pt x="7" y="43"/>
                  </a:cubicBezTo>
                  <a:cubicBezTo>
                    <a:pt x="6" y="43"/>
                    <a:pt x="5" y="43"/>
                    <a:pt x="4" y="43"/>
                  </a:cubicBezTo>
                  <a:cubicBezTo>
                    <a:pt x="4" y="43"/>
                    <a:pt x="3" y="41"/>
                    <a:pt x="2" y="41"/>
                  </a:cubicBezTo>
                  <a:cubicBezTo>
                    <a:pt x="2" y="41"/>
                    <a:pt x="0" y="42"/>
                    <a:pt x="0" y="43"/>
                  </a:cubicBezTo>
                  <a:cubicBezTo>
                    <a:pt x="1" y="46"/>
                    <a:pt x="1" y="49"/>
                    <a:pt x="1" y="52"/>
                  </a:cubicBezTo>
                  <a:cubicBezTo>
                    <a:pt x="1" y="54"/>
                    <a:pt x="0" y="57"/>
                    <a:pt x="2" y="59"/>
                  </a:cubicBezTo>
                  <a:cubicBezTo>
                    <a:pt x="2" y="60"/>
                    <a:pt x="4" y="61"/>
                    <a:pt x="4" y="62"/>
                  </a:cubicBezTo>
                  <a:cubicBezTo>
                    <a:pt x="5" y="62"/>
                    <a:pt x="5" y="63"/>
                    <a:pt x="5" y="64"/>
                  </a:cubicBezTo>
                  <a:cubicBezTo>
                    <a:pt x="5" y="65"/>
                    <a:pt x="6" y="66"/>
                    <a:pt x="5" y="67"/>
                  </a:cubicBezTo>
                  <a:cubicBezTo>
                    <a:pt x="5" y="68"/>
                    <a:pt x="4" y="69"/>
                    <a:pt x="3" y="69"/>
                  </a:cubicBezTo>
                  <a:cubicBezTo>
                    <a:pt x="3" y="70"/>
                    <a:pt x="2" y="68"/>
                    <a:pt x="2" y="68"/>
                  </a:cubicBezTo>
                  <a:cubicBezTo>
                    <a:pt x="2" y="67"/>
                    <a:pt x="2" y="66"/>
                    <a:pt x="2" y="65"/>
                  </a:cubicBezTo>
                  <a:cubicBezTo>
                    <a:pt x="2" y="64"/>
                    <a:pt x="0" y="60"/>
                    <a:pt x="1" y="60"/>
                  </a:cubicBezTo>
                  <a:cubicBezTo>
                    <a:pt x="0" y="61"/>
                    <a:pt x="1" y="63"/>
                    <a:pt x="1" y="64"/>
                  </a:cubicBezTo>
                  <a:cubicBezTo>
                    <a:pt x="1" y="66"/>
                    <a:pt x="2" y="67"/>
                    <a:pt x="2" y="69"/>
                  </a:cubicBezTo>
                  <a:cubicBezTo>
                    <a:pt x="2" y="71"/>
                    <a:pt x="2" y="73"/>
                    <a:pt x="2" y="74"/>
                  </a:cubicBezTo>
                  <a:cubicBezTo>
                    <a:pt x="1" y="76"/>
                    <a:pt x="0" y="78"/>
                    <a:pt x="0" y="80"/>
                  </a:cubicBezTo>
                  <a:cubicBezTo>
                    <a:pt x="1" y="80"/>
                    <a:pt x="3" y="81"/>
                    <a:pt x="3" y="81"/>
                  </a:cubicBezTo>
                  <a:cubicBezTo>
                    <a:pt x="3" y="81"/>
                    <a:pt x="2" y="79"/>
                    <a:pt x="3" y="79"/>
                  </a:cubicBezTo>
                  <a:cubicBezTo>
                    <a:pt x="4" y="78"/>
                    <a:pt x="5" y="79"/>
                    <a:pt x="5" y="79"/>
                  </a:cubicBezTo>
                  <a:cubicBezTo>
                    <a:pt x="6" y="81"/>
                    <a:pt x="6" y="81"/>
                    <a:pt x="6" y="83"/>
                  </a:cubicBezTo>
                  <a:cubicBezTo>
                    <a:pt x="6" y="84"/>
                    <a:pt x="7" y="84"/>
                    <a:pt x="7" y="85"/>
                  </a:cubicBezTo>
                  <a:cubicBezTo>
                    <a:pt x="7" y="84"/>
                    <a:pt x="7" y="82"/>
                    <a:pt x="9" y="83"/>
                  </a:cubicBezTo>
                  <a:cubicBezTo>
                    <a:pt x="11" y="84"/>
                    <a:pt x="11" y="86"/>
                    <a:pt x="11" y="88"/>
                  </a:cubicBezTo>
                  <a:cubicBezTo>
                    <a:pt x="11" y="90"/>
                    <a:pt x="12" y="92"/>
                    <a:pt x="12" y="95"/>
                  </a:cubicBezTo>
                  <a:cubicBezTo>
                    <a:pt x="12" y="96"/>
                    <a:pt x="12" y="100"/>
                    <a:pt x="11" y="101"/>
                  </a:cubicBezTo>
                  <a:cubicBezTo>
                    <a:pt x="13" y="101"/>
                    <a:pt x="15" y="101"/>
                    <a:pt x="17" y="101"/>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3" name="Freeform 50">
              <a:extLst>
                <a:ext uri="{FF2B5EF4-FFF2-40B4-BE49-F238E27FC236}">
                  <a16:creationId xmlns:a16="http://schemas.microsoft.com/office/drawing/2014/main" id="{C119115A-FBF0-86DA-9E72-59629247651E}"/>
                </a:ext>
              </a:extLst>
            </p:cNvPr>
            <p:cNvSpPr>
              <a:spLocks/>
            </p:cNvSpPr>
            <p:nvPr/>
          </p:nvSpPr>
          <p:spPr bwMode="auto">
            <a:xfrm>
              <a:off x="9324975" y="4475163"/>
              <a:ext cx="509588" cy="293687"/>
            </a:xfrm>
            <a:custGeom>
              <a:avLst/>
              <a:gdLst>
                <a:gd name="T0" fmla="*/ 49 w 134"/>
                <a:gd name="T1" fmla="*/ 74 h 77"/>
                <a:gd name="T2" fmla="*/ 54 w 134"/>
                <a:gd name="T3" fmla="*/ 72 h 77"/>
                <a:gd name="T4" fmla="*/ 59 w 134"/>
                <a:gd name="T5" fmla="*/ 63 h 77"/>
                <a:gd name="T6" fmla="*/ 72 w 134"/>
                <a:gd name="T7" fmla="*/ 67 h 77"/>
                <a:gd name="T8" fmla="*/ 82 w 134"/>
                <a:gd name="T9" fmla="*/ 70 h 77"/>
                <a:gd name="T10" fmla="*/ 94 w 134"/>
                <a:gd name="T11" fmla="*/ 71 h 77"/>
                <a:gd name="T12" fmla="*/ 100 w 134"/>
                <a:gd name="T13" fmla="*/ 68 h 77"/>
                <a:gd name="T14" fmla="*/ 117 w 134"/>
                <a:gd name="T15" fmla="*/ 63 h 77"/>
                <a:gd name="T16" fmla="*/ 124 w 134"/>
                <a:gd name="T17" fmla="*/ 53 h 77"/>
                <a:gd name="T18" fmla="*/ 131 w 134"/>
                <a:gd name="T19" fmla="*/ 48 h 77"/>
                <a:gd name="T20" fmla="*/ 132 w 134"/>
                <a:gd name="T21" fmla="*/ 43 h 77"/>
                <a:gd name="T22" fmla="*/ 127 w 134"/>
                <a:gd name="T23" fmla="*/ 35 h 77"/>
                <a:gd name="T24" fmla="*/ 120 w 134"/>
                <a:gd name="T25" fmla="*/ 32 h 77"/>
                <a:gd name="T26" fmla="*/ 112 w 134"/>
                <a:gd name="T27" fmla="*/ 30 h 77"/>
                <a:gd name="T28" fmla="*/ 113 w 134"/>
                <a:gd name="T29" fmla="*/ 23 h 77"/>
                <a:gd name="T30" fmla="*/ 101 w 134"/>
                <a:gd name="T31" fmla="*/ 21 h 77"/>
                <a:gd name="T32" fmla="*/ 97 w 134"/>
                <a:gd name="T33" fmla="*/ 24 h 77"/>
                <a:gd name="T34" fmla="*/ 89 w 134"/>
                <a:gd name="T35" fmla="*/ 28 h 77"/>
                <a:gd name="T36" fmla="*/ 86 w 134"/>
                <a:gd name="T37" fmla="*/ 22 h 77"/>
                <a:gd name="T38" fmla="*/ 87 w 134"/>
                <a:gd name="T39" fmla="*/ 14 h 77"/>
                <a:gd name="T40" fmla="*/ 75 w 134"/>
                <a:gd name="T41" fmla="*/ 10 h 77"/>
                <a:gd name="T42" fmla="*/ 64 w 134"/>
                <a:gd name="T43" fmla="*/ 5 h 77"/>
                <a:gd name="T44" fmla="*/ 56 w 134"/>
                <a:gd name="T45" fmla="*/ 6 h 77"/>
                <a:gd name="T46" fmla="*/ 44 w 134"/>
                <a:gd name="T47" fmla="*/ 1 h 77"/>
                <a:gd name="T48" fmla="*/ 39 w 134"/>
                <a:gd name="T49" fmla="*/ 8 h 77"/>
                <a:gd name="T50" fmla="*/ 28 w 134"/>
                <a:gd name="T51" fmla="*/ 14 h 77"/>
                <a:gd name="T52" fmla="*/ 22 w 134"/>
                <a:gd name="T53" fmla="*/ 17 h 77"/>
                <a:gd name="T54" fmla="*/ 11 w 134"/>
                <a:gd name="T55" fmla="*/ 20 h 77"/>
                <a:gd name="T56" fmla="*/ 5 w 134"/>
                <a:gd name="T57" fmla="*/ 27 h 77"/>
                <a:gd name="T58" fmla="*/ 4 w 134"/>
                <a:gd name="T59" fmla="*/ 28 h 77"/>
                <a:gd name="T60" fmla="*/ 10 w 134"/>
                <a:gd name="T61" fmla="*/ 43 h 77"/>
                <a:gd name="T62" fmla="*/ 15 w 134"/>
                <a:gd name="T63" fmla="*/ 52 h 77"/>
                <a:gd name="T64" fmla="*/ 21 w 134"/>
                <a:gd name="T65" fmla="*/ 57 h 77"/>
                <a:gd name="T66" fmla="*/ 26 w 134"/>
                <a:gd name="T67" fmla="*/ 60 h 77"/>
                <a:gd name="T68" fmla="*/ 35 w 134"/>
                <a:gd name="T69" fmla="*/ 71 h 77"/>
                <a:gd name="T70" fmla="*/ 41 w 134"/>
                <a:gd name="T71"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 h="77">
                  <a:moveTo>
                    <a:pt x="41" y="74"/>
                  </a:moveTo>
                  <a:cubicBezTo>
                    <a:pt x="43" y="77"/>
                    <a:pt x="46" y="74"/>
                    <a:pt x="49" y="74"/>
                  </a:cubicBezTo>
                  <a:cubicBezTo>
                    <a:pt x="50" y="74"/>
                    <a:pt x="51" y="75"/>
                    <a:pt x="52" y="75"/>
                  </a:cubicBezTo>
                  <a:cubicBezTo>
                    <a:pt x="53" y="74"/>
                    <a:pt x="54" y="73"/>
                    <a:pt x="54" y="72"/>
                  </a:cubicBezTo>
                  <a:cubicBezTo>
                    <a:pt x="56" y="70"/>
                    <a:pt x="58" y="69"/>
                    <a:pt x="58" y="66"/>
                  </a:cubicBezTo>
                  <a:cubicBezTo>
                    <a:pt x="58" y="65"/>
                    <a:pt x="58" y="64"/>
                    <a:pt x="59" y="63"/>
                  </a:cubicBezTo>
                  <a:cubicBezTo>
                    <a:pt x="60" y="63"/>
                    <a:pt x="62" y="63"/>
                    <a:pt x="63" y="64"/>
                  </a:cubicBezTo>
                  <a:cubicBezTo>
                    <a:pt x="66" y="62"/>
                    <a:pt x="69" y="66"/>
                    <a:pt x="72" y="67"/>
                  </a:cubicBezTo>
                  <a:cubicBezTo>
                    <a:pt x="74" y="67"/>
                    <a:pt x="75" y="67"/>
                    <a:pt x="77" y="68"/>
                  </a:cubicBezTo>
                  <a:cubicBezTo>
                    <a:pt x="78" y="69"/>
                    <a:pt x="80" y="70"/>
                    <a:pt x="82" y="70"/>
                  </a:cubicBezTo>
                  <a:cubicBezTo>
                    <a:pt x="85" y="71"/>
                    <a:pt x="87" y="68"/>
                    <a:pt x="90" y="69"/>
                  </a:cubicBezTo>
                  <a:cubicBezTo>
                    <a:pt x="91" y="70"/>
                    <a:pt x="92" y="71"/>
                    <a:pt x="94" y="71"/>
                  </a:cubicBezTo>
                  <a:cubicBezTo>
                    <a:pt x="96" y="71"/>
                    <a:pt x="96" y="73"/>
                    <a:pt x="97" y="73"/>
                  </a:cubicBezTo>
                  <a:cubicBezTo>
                    <a:pt x="99" y="72"/>
                    <a:pt x="98" y="69"/>
                    <a:pt x="100" y="68"/>
                  </a:cubicBezTo>
                  <a:cubicBezTo>
                    <a:pt x="102" y="66"/>
                    <a:pt x="105" y="68"/>
                    <a:pt x="107" y="68"/>
                  </a:cubicBezTo>
                  <a:cubicBezTo>
                    <a:pt x="111" y="68"/>
                    <a:pt x="114" y="65"/>
                    <a:pt x="117" y="63"/>
                  </a:cubicBezTo>
                  <a:cubicBezTo>
                    <a:pt x="119" y="61"/>
                    <a:pt x="119" y="59"/>
                    <a:pt x="120" y="57"/>
                  </a:cubicBezTo>
                  <a:cubicBezTo>
                    <a:pt x="121" y="54"/>
                    <a:pt x="123" y="54"/>
                    <a:pt x="124" y="53"/>
                  </a:cubicBezTo>
                  <a:cubicBezTo>
                    <a:pt x="126" y="52"/>
                    <a:pt x="126" y="49"/>
                    <a:pt x="128" y="48"/>
                  </a:cubicBezTo>
                  <a:cubicBezTo>
                    <a:pt x="129" y="48"/>
                    <a:pt x="130" y="48"/>
                    <a:pt x="131" y="48"/>
                  </a:cubicBezTo>
                  <a:cubicBezTo>
                    <a:pt x="132" y="48"/>
                    <a:pt x="133" y="47"/>
                    <a:pt x="134" y="47"/>
                  </a:cubicBezTo>
                  <a:cubicBezTo>
                    <a:pt x="134" y="46"/>
                    <a:pt x="133" y="44"/>
                    <a:pt x="132" y="43"/>
                  </a:cubicBezTo>
                  <a:cubicBezTo>
                    <a:pt x="132" y="42"/>
                    <a:pt x="130" y="42"/>
                    <a:pt x="130" y="41"/>
                  </a:cubicBezTo>
                  <a:cubicBezTo>
                    <a:pt x="128" y="39"/>
                    <a:pt x="129" y="36"/>
                    <a:pt x="127" y="35"/>
                  </a:cubicBezTo>
                  <a:cubicBezTo>
                    <a:pt x="126" y="34"/>
                    <a:pt x="125" y="34"/>
                    <a:pt x="124" y="34"/>
                  </a:cubicBezTo>
                  <a:cubicBezTo>
                    <a:pt x="122" y="33"/>
                    <a:pt x="121" y="32"/>
                    <a:pt x="120" y="32"/>
                  </a:cubicBezTo>
                  <a:cubicBezTo>
                    <a:pt x="117" y="30"/>
                    <a:pt x="118" y="33"/>
                    <a:pt x="115" y="33"/>
                  </a:cubicBezTo>
                  <a:cubicBezTo>
                    <a:pt x="115" y="32"/>
                    <a:pt x="114" y="31"/>
                    <a:pt x="112" y="30"/>
                  </a:cubicBezTo>
                  <a:cubicBezTo>
                    <a:pt x="112" y="30"/>
                    <a:pt x="110" y="29"/>
                    <a:pt x="110" y="28"/>
                  </a:cubicBezTo>
                  <a:cubicBezTo>
                    <a:pt x="109" y="27"/>
                    <a:pt x="113" y="26"/>
                    <a:pt x="113" y="23"/>
                  </a:cubicBezTo>
                  <a:cubicBezTo>
                    <a:pt x="110" y="22"/>
                    <a:pt x="108" y="25"/>
                    <a:pt x="106" y="24"/>
                  </a:cubicBezTo>
                  <a:cubicBezTo>
                    <a:pt x="104" y="24"/>
                    <a:pt x="103" y="22"/>
                    <a:pt x="101" y="21"/>
                  </a:cubicBezTo>
                  <a:cubicBezTo>
                    <a:pt x="100" y="21"/>
                    <a:pt x="97" y="19"/>
                    <a:pt x="96" y="20"/>
                  </a:cubicBezTo>
                  <a:cubicBezTo>
                    <a:pt x="95" y="21"/>
                    <a:pt x="96" y="23"/>
                    <a:pt x="97" y="24"/>
                  </a:cubicBezTo>
                  <a:cubicBezTo>
                    <a:pt x="98" y="26"/>
                    <a:pt x="96" y="26"/>
                    <a:pt x="94" y="27"/>
                  </a:cubicBezTo>
                  <a:cubicBezTo>
                    <a:pt x="93" y="28"/>
                    <a:pt x="90" y="30"/>
                    <a:pt x="89" y="28"/>
                  </a:cubicBezTo>
                  <a:cubicBezTo>
                    <a:pt x="88" y="27"/>
                    <a:pt x="88" y="25"/>
                    <a:pt x="87" y="24"/>
                  </a:cubicBezTo>
                  <a:cubicBezTo>
                    <a:pt x="87" y="24"/>
                    <a:pt x="86" y="23"/>
                    <a:pt x="86" y="22"/>
                  </a:cubicBezTo>
                  <a:cubicBezTo>
                    <a:pt x="85" y="21"/>
                    <a:pt x="84" y="22"/>
                    <a:pt x="83" y="21"/>
                  </a:cubicBezTo>
                  <a:cubicBezTo>
                    <a:pt x="79" y="19"/>
                    <a:pt x="88" y="18"/>
                    <a:pt x="87" y="14"/>
                  </a:cubicBezTo>
                  <a:cubicBezTo>
                    <a:pt x="86" y="12"/>
                    <a:pt x="83" y="13"/>
                    <a:pt x="81" y="13"/>
                  </a:cubicBezTo>
                  <a:cubicBezTo>
                    <a:pt x="78" y="13"/>
                    <a:pt x="78" y="12"/>
                    <a:pt x="75" y="10"/>
                  </a:cubicBezTo>
                  <a:cubicBezTo>
                    <a:pt x="74" y="9"/>
                    <a:pt x="71" y="9"/>
                    <a:pt x="69" y="9"/>
                  </a:cubicBezTo>
                  <a:cubicBezTo>
                    <a:pt x="66" y="8"/>
                    <a:pt x="66" y="7"/>
                    <a:pt x="64" y="5"/>
                  </a:cubicBezTo>
                  <a:cubicBezTo>
                    <a:pt x="64" y="3"/>
                    <a:pt x="62" y="0"/>
                    <a:pt x="59" y="2"/>
                  </a:cubicBezTo>
                  <a:cubicBezTo>
                    <a:pt x="58" y="3"/>
                    <a:pt x="59" y="7"/>
                    <a:pt x="56" y="6"/>
                  </a:cubicBezTo>
                  <a:cubicBezTo>
                    <a:pt x="54" y="9"/>
                    <a:pt x="52" y="6"/>
                    <a:pt x="51" y="4"/>
                  </a:cubicBezTo>
                  <a:cubicBezTo>
                    <a:pt x="50" y="1"/>
                    <a:pt x="48" y="0"/>
                    <a:pt x="44" y="1"/>
                  </a:cubicBezTo>
                  <a:cubicBezTo>
                    <a:pt x="44" y="2"/>
                    <a:pt x="47" y="3"/>
                    <a:pt x="46" y="5"/>
                  </a:cubicBezTo>
                  <a:cubicBezTo>
                    <a:pt x="46" y="6"/>
                    <a:pt x="40" y="8"/>
                    <a:pt x="39" y="8"/>
                  </a:cubicBezTo>
                  <a:cubicBezTo>
                    <a:pt x="37" y="9"/>
                    <a:pt x="35" y="10"/>
                    <a:pt x="32" y="11"/>
                  </a:cubicBezTo>
                  <a:cubicBezTo>
                    <a:pt x="30" y="11"/>
                    <a:pt x="29" y="13"/>
                    <a:pt x="28" y="14"/>
                  </a:cubicBezTo>
                  <a:cubicBezTo>
                    <a:pt x="27" y="14"/>
                    <a:pt x="26" y="14"/>
                    <a:pt x="25" y="15"/>
                  </a:cubicBezTo>
                  <a:cubicBezTo>
                    <a:pt x="24" y="15"/>
                    <a:pt x="23" y="16"/>
                    <a:pt x="22" y="17"/>
                  </a:cubicBezTo>
                  <a:cubicBezTo>
                    <a:pt x="21" y="18"/>
                    <a:pt x="19" y="19"/>
                    <a:pt x="17" y="20"/>
                  </a:cubicBezTo>
                  <a:cubicBezTo>
                    <a:pt x="15" y="20"/>
                    <a:pt x="12" y="20"/>
                    <a:pt x="11" y="20"/>
                  </a:cubicBezTo>
                  <a:cubicBezTo>
                    <a:pt x="9" y="21"/>
                    <a:pt x="9" y="22"/>
                    <a:pt x="9" y="23"/>
                  </a:cubicBezTo>
                  <a:cubicBezTo>
                    <a:pt x="8" y="24"/>
                    <a:pt x="6" y="28"/>
                    <a:pt x="5" y="27"/>
                  </a:cubicBezTo>
                  <a:cubicBezTo>
                    <a:pt x="4" y="26"/>
                    <a:pt x="4" y="23"/>
                    <a:pt x="3" y="24"/>
                  </a:cubicBezTo>
                  <a:cubicBezTo>
                    <a:pt x="0" y="24"/>
                    <a:pt x="3" y="27"/>
                    <a:pt x="4" y="28"/>
                  </a:cubicBezTo>
                  <a:cubicBezTo>
                    <a:pt x="5" y="30"/>
                    <a:pt x="6" y="31"/>
                    <a:pt x="8" y="33"/>
                  </a:cubicBezTo>
                  <a:cubicBezTo>
                    <a:pt x="13" y="36"/>
                    <a:pt x="8" y="39"/>
                    <a:pt x="10" y="43"/>
                  </a:cubicBezTo>
                  <a:cubicBezTo>
                    <a:pt x="11" y="45"/>
                    <a:pt x="12" y="47"/>
                    <a:pt x="13" y="49"/>
                  </a:cubicBezTo>
                  <a:cubicBezTo>
                    <a:pt x="13" y="50"/>
                    <a:pt x="14" y="51"/>
                    <a:pt x="15" y="52"/>
                  </a:cubicBezTo>
                  <a:cubicBezTo>
                    <a:pt x="16" y="53"/>
                    <a:pt x="17" y="52"/>
                    <a:pt x="18" y="53"/>
                  </a:cubicBezTo>
                  <a:cubicBezTo>
                    <a:pt x="20" y="53"/>
                    <a:pt x="20" y="55"/>
                    <a:pt x="21" y="57"/>
                  </a:cubicBezTo>
                  <a:cubicBezTo>
                    <a:pt x="22" y="58"/>
                    <a:pt x="22" y="59"/>
                    <a:pt x="23" y="59"/>
                  </a:cubicBezTo>
                  <a:cubicBezTo>
                    <a:pt x="24" y="60"/>
                    <a:pt x="25" y="59"/>
                    <a:pt x="26" y="60"/>
                  </a:cubicBezTo>
                  <a:cubicBezTo>
                    <a:pt x="27" y="60"/>
                    <a:pt x="28" y="63"/>
                    <a:pt x="30" y="64"/>
                  </a:cubicBezTo>
                  <a:cubicBezTo>
                    <a:pt x="33" y="66"/>
                    <a:pt x="34" y="68"/>
                    <a:pt x="35" y="71"/>
                  </a:cubicBezTo>
                  <a:cubicBezTo>
                    <a:pt x="37" y="71"/>
                    <a:pt x="39" y="72"/>
                    <a:pt x="41" y="74"/>
                  </a:cubicBezTo>
                  <a:cubicBezTo>
                    <a:pt x="42" y="77"/>
                    <a:pt x="39" y="72"/>
                    <a:pt x="41" y="74"/>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7" name="Freeform 51">
              <a:extLst>
                <a:ext uri="{FF2B5EF4-FFF2-40B4-BE49-F238E27FC236}">
                  <a16:creationId xmlns:a16="http://schemas.microsoft.com/office/drawing/2014/main" id="{0B11D03F-5D4D-1C67-E717-9110869146BB}"/>
                </a:ext>
              </a:extLst>
            </p:cNvPr>
            <p:cNvSpPr>
              <a:spLocks/>
            </p:cNvSpPr>
            <p:nvPr/>
          </p:nvSpPr>
          <p:spPr bwMode="auto">
            <a:xfrm>
              <a:off x="10833100" y="6064250"/>
              <a:ext cx="182563" cy="103187"/>
            </a:xfrm>
            <a:custGeom>
              <a:avLst/>
              <a:gdLst>
                <a:gd name="T0" fmla="*/ 28 w 48"/>
                <a:gd name="T1" fmla="*/ 17 h 27"/>
                <a:gd name="T2" fmla="*/ 27 w 48"/>
                <a:gd name="T3" fmla="*/ 20 h 27"/>
                <a:gd name="T4" fmla="*/ 25 w 48"/>
                <a:gd name="T5" fmla="*/ 22 h 27"/>
                <a:gd name="T6" fmla="*/ 18 w 48"/>
                <a:gd name="T7" fmla="*/ 23 h 27"/>
                <a:gd name="T8" fmla="*/ 16 w 48"/>
                <a:gd name="T9" fmla="*/ 26 h 27"/>
                <a:gd name="T10" fmla="*/ 15 w 48"/>
                <a:gd name="T11" fmla="*/ 27 h 27"/>
                <a:gd name="T12" fmla="*/ 12 w 48"/>
                <a:gd name="T13" fmla="*/ 24 h 27"/>
                <a:gd name="T14" fmla="*/ 9 w 48"/>
                <a:gd name="T15" fmla="*/ 25 h 27"/>
                <a:gd name="T16" fmla="*/ 6 w 48"/>
                <a:gd name="T17" fmla="*/ 23 h 27"/>
                <a:gd name="T18" fmla="*/ 4 w 48"/>
                <a:gd name="T19" fmla="*/ 22 h 27"/>
                <a:gd name="T20" fmla="*/ 2 w 48"/>
                <a:gd name="T21" fmla="*/ 19 h 27"/>
                <a:gd name="T22" fmla="*/ 0 w 48"/>
                <a:gd name="T23" fmla="*/ 15 h 27"/>
                <a:gd name="T24" fmla="*/ 4 w 48"/>
                <a:gd name="T25" fmla="*/ 15 h 27"/>
                <a:gd name="T26" fmla="*/ 8 w 48"/>
                <a:gd name="T27" fmla="*/ 13 h 27"/>
                <a:gd name="T28" fmla="*/ 11 w 48"/>
                <a:gd name="T29" fmla="*/ 13 h 27"/>
                <a:gd name="T30" fmla="*/ 13 w 48"/>
                <a:gd name="T31" fmla="*/ 11 h 27"/>
                <a:gd name="T32" fmla="*/ 16 w 48"/>
                <a:gd name="T33" fmla="*/ 7 h 27"/>
                <a:gd name="T34" fmla="*/ 23 w 48"/>
                <a:gd name="T35" fmla="*/ 9 h 27"/>
                <a:gd name="T36" fmla="*/ 30 w 48"/>
                <a:gd name="T37" fmla="*/ 6 h 27"/>
                <a:gd name="T38" fmla="*/ 38 w 48"/>
                <a:gd name="T39" fmla="*/ 3 h 27"/>
                <a:gd name="T40" fmla="*/ 45 w 48"/>
                <a:gd name="T41" fmla="*/ 0 h 27"/>
                <a:gd name="T42" fmla="*/ 43 w 48"/>
                <a:gd name="T43" fmla="*/ 3 h 27"/>
                <a:gd name="T44" fmla="*/ 36 w 48"/>
                <a:gd name="T45" fmla="*/ 8 h 27"/>
                <a:gd name="T46" fmla="*/ 34 w 48"/>
                <a:gd name="T47" fmla="*/ 14 h 27"/>
                <a:gd name="T48" fmla="*/ 35 w 48"/>
                <a:gd name="T49" fmla="*/ 18 h 27"/>
                <a:gd name="T50" fmla="*/ 28 w 48"/>
                <a:gd name="T51" fmla="*/ 17 h 27"/>
                <a:gd name="T52" fmla="*/ 28 w 48"/>
                <a:gd name="T53"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27">
                  <a:moveTo>
                    <a:pt x="28" y="17"/>
                  </a:moveTo>
                  <a:cubicBezTo>
                    <a:pt x="27" y="18"/>
                    <a:pt x="28" y="19"/>
                    <a:pt x="27" y="20"/>
                  </a:cubicBezTo>
                  <a:cubicBezTo>
                    <a:pt x="27" y="21"/>
                    <a:pt x="27" y="21"/>
                    <a:pt x="25" y="22"/>
                  </a:cubicBezTo>
                  <a:cubicBezTo>
                    <a:pt x="23" y="23"/>
                    <a:pt x="21" y="23"/>
                    <a:pt x="18" y="23"/>
                  </a:cubicBezTo>
                  <a:cubicBezTo>
                    <a:pt x="17" y="24"/>
                    <a:pt x="16" y="24"/>
                    <a:pt x="16" y="26"/>
                  </a:cubicBezTo>
                  <a:cubicBezTo>
                    <a:pt x="15" y="26"/>
                    <a:pt x="16" y="27"/>
                    <a:pt x="15" y="27"/>
                  </a:cubicBezTo>
                  <a:cubicBezTo>
                    <a:pt x="13" y="27"/>
                    <a:pt x="13" y="24"/>
                    <a:pt x="12" y="24"/>
                  </a:cubicBezTo>
                  <a:cubicBezTo>
                    <a:pt x="11" y="24"/>
                    <a:pt x="10" y="25"/>
                    <a:pt x="9" y="25"/>
                  </a:cubicBezTo>
                  <a:cubicBezTo>
                    <a:pt x="8" y="24"/>
                    <a:pt x="7" y="24"/>
                    <a:pt x="6" y="23"/>
                  </a:cubicBezTo>
                  <a:cubicBezTo>
                    <a:pt x="5" y="23"/>
                    <a:pt x="4" y="23"/>
                    <a:pt x="4" y="22"/>
                  </a:cubicBezTo>
                  <a:cubicBezTo>
                    <a:pt x="3" y="21"/>
                    <a:pt x="3" y="20"/>
                    <a:pt x="2" y="19"/>
                  </a:cubicBezTo>
                  <a:cubicBezTo>
                    <a:pt x="2" y="18"/>
                    <a:pt x="0" y="16"/>
                    <a:pt x="0" y="15"/>
                  </a:cubicBezTo>
                  <a:cubicBezTo>
                    <a:pt x="1" y="13"/>
                    <a:pt x="3" y="16"/>
                    <a:pt x="4" y="15"/>
                  </a:cubicBezTo>
                  <a:cubicBezTo>
                    <a:pt x="6" y="14"/>
                    <a:pt x="5" y="11"/>
                    <a:pt x="8" y="13"/>
                  </a:cubicBezTo>
                  <a:cubicBezTo>
                    <a:pt x="9" y="13"/>
                    <a:pt x="10" y="14"/>
                    <a:pt x="11" y="13"/>
                  </a:cubicBezTo>
                  <a:cubicBezTo>
                    <a:pt x="12" y="13"/>
                    <a:pt x="13" y="12"/>
                    <a:pt x="13" y="11"/>
                  </a:cubicBezTo>
                  <a:cubicBezTo>
                    <a:pt x="14" y="8"/>
                    <a:pt x="13" y="7"/>
                    <a:pt x="16" y="7"/>
                  </a:cubicBezTo>
                  <a:cubicBezTo>
                    <a:pt x="18" y="8"/>
                    <a:pt x="21" y="8"/>
                    <a:pt x="23" y="9"/>
                  </a:cubicBezTo>
                  <a:cubicBezTo>
                    <a:pt x="26" y="9"/>
                    <a:pt x="28" y="7"/>
                    <a:pt x="30" y="6"/>
                  </a:cubicBezTo>
                  <a:cubicBezTo>
                    <a:pt x="33" y="5"/>
                    <a:pt x="35" y="5"/>
                    <a:pt x="38" y="3"/>
                  </a:cubicBezTo>
                  <a:cubicBezTo>
                    <a:pt x="40" y="3"/>
                    <a:pt x="43" y="0"/>
                    <a:pt x="45" y="0"/>
                  </a:cubicBezTo>
                  <a:cubicBezTo>
                    <a:pt x="48" y="0"/>
                    <a:pt x="44" y="3"/>
                    <a:pt x="43" y="3"/>
                  </a:cubicBezTo>
                  <a:cubicBezTo>
                    <a:pt x="40" y="4"/>
                    <a:pt x="39" y="6"/>
                    <a:pt x="36" y="8"/>
                  </a:cubicBezTo>
                  <a:cubicBezTo>
                    <a:pt x="34" y="9"/>
                    <a:pt x="32" y="11"/>
                    <a:pt x="34" y="14"/>
                  </a:cubicBezTo>
                  <a:cubicBezTo>
                    <a:pt x="35" y="15"/>
                    <a:pt x="38" y="17"/>
                    <a:pt x="35" y="18"/>
                  </a:cubicBezTo>
                  <a:cubicBezTo>
                    <a:pt x="33" y="19"/>
                    <a:pt x="31" y="17"/>
                    <a:pt x="28" y="17"/>
                  </a:cubicBezTo>
                  <a:cubicBezTo>
                    <a:pt x="27" y="18"/>
                    <a:pt x="30" y="17"/>
                    <a:pt x="28" y="17"/>
                  </a:cubicBezTo>
                  <a:close/>
                </a:path>
              </a:pathLst>
            </a:custGeom>
            <a:solidFill>
              <a:schemeClr val="bg1">
                <a:lumMod val="75000"/>
              </a:schemeClr>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8" name="Freeform 52">
              <a:extLst>
                <a:ext uri="{FF2B5EF4-FFF2-40B4-BE49-F238E27FC236}">
                  <a16:creationId xmlns:a16="http://schemas.microsoft.com/office/drawing/2014/main" id="{BA713531-A420-B3D1-C488-3749C7A43DC6}"/>
                </a:ext>
              </a:extLst>
            </p:cNvPr>
            <p:cNvSpPr>
              <a:spLocks noEditPoints="1"/>
            </p:cNvSpPr>
            <p:nvPr/>
          </p:nvSpPr>
          <p:spPr bwMode="auto">
            <a:xfrm>
              <a:off x="9439275" y="4983163"/>
              <a:ext cx="441325" cy="425450"/>
            </a:xfrm>
            <a:custGeom>
              <a:avLst/>
              <a:gdLst>
                <a:gd name="T0" fmla="*/ 93 w 116"/>
                <a:gd name="T1" fmla="*/ 109 h 112"/>
                <a:gd name="T2" fmla="*/ 69 w 116"/>
                <a:gd name="T3" fmla="*/ 91 h 112"/>
                <a:gd name="T4" fmla="*/ 45 w 116"/>
                <a:gd name="T5" fmla="*/ 80 h 112"/>
                <a:gd name="T6" fmla="*/ 33 w 116"/>
                <a:gd name="T7" fmla="*/ 65 h 112"/>
                <a:gd name="T8" fmla="*/ 34 w 116"/>
                <a:gd name="T9" fmla="*/ 61 h 112"/>
                <a:gd name="T10" fmla="*/ 24 w 116"/>
                <a:gd name="T11" fmla="*/ 49 h 112"/>
                <a:gd name="T12" fmla="*/ 17 w 116"/>
                <a:gd name="T13" fmla="*/ 35 h 112"/>
                <a:gd name="T14" fmla="*/ 12 w 116"/>
                <a:gd name="T15" fmla="*/ 44 h 112"/>
                <a:gd name="T16" fmla="*/ 4 w 116"/>
                <a:gd name="T17" fmla="*/ 45 h 112"/>
                <a:gd name="T18" fmla="*/ 3 w 116"/>
                <a:gd name="T19" fmla="*/ 39 h 112"/>
                <a:gd name="T20" fmla="*/ 8 w 116"/>
                <a:gd name="T21" fmla="*/ 30 h 112"/>
                <a:gd name="T22" fmla="*/ 27 w 116"/>
                <a:gd name="T23" fmla="*/ 30 h 112"/>
                <a:gd name="T24" fmla="*/ 36 w 116"/>
                <a:gd name="T25" fmla="*/ 25 h 112"/>
                <a:gd name="T26" fmla="*/ 43 w 116"/>
                <a:gd name="T27" fmla="*/ 15 h 112"/>
                <a:gd name="T28" fmla="*/ 47 w 116"/>
                <a:gd name="T29" fmla="*/ 9 h 112"/>
                <a:gd name="T30" fmla="*/ 54 w 116"/>
                <a:gd name="T31" fmla="*/ 5 h 112"/>
                <a:gd name="T32" fmla="*/ 66 w 116"/>
                <a:gd name="T33" fmla="*/ 7 h 112"/>
                <a:gd name="T34" fmla="*/ 75 w 116"/>
                <a:gd name="T35" fmla="*/ 17 h 112"/>
                <a:gd name="T36" fmla="*/ 97 w 116"/>
                <a:gd name="T37" fmla="*/ 22 h 112"/>
                <a:gd name="T38" fmla="*/ 105 w 116"/>
                <a:gd name="T39" fmla="*/ 23 h 112"/>
                <a:gd name="T40" fmla="*/ 109 w 116"/>
                <a:gd name="T41" fmla="*/ 31 h 112"/>
                <a:gd name="T42" fmla="*/ 113 w 116"/>
                <a:gd name="T43" fmla="*/ 37 h 112"/>
                <a:gd name="T44" fmla="*/ 108 w 116"/>
                <a:gd name="T45" fmla="*/ 48 h 112"/>
                <a:gd name="T46" fmla="*/ 92 w 116"/>
                <a:gd name="T47" fmla="*/ 40 h 112"/>
                <a:gd name="T48" fmla="*/ 82 w 116"/>
                <a:gd name="T49" fmla="*/ 41 h 112"/>
                <a:gd name="T50" fmla="*/ 73 w 116"/>
                <a:gd name="T51" fmla="*/ 39 h 112"/>
                <a:gd name="T52" fmla="*/ 61 w 116"/>
                <a:gd name="T53" fmla="*/ 39 h 112"/>
                <a:gd name="T54" fmla="*/ 52 w 116"/>
                <a:gd name="T55" fmla="*/ 41 h 112"/>
                <a:gd name="T56" fmla="*/ 45 w 116"/>
                <a:gd name="T57" fmla="*/ 53 h 112"/>
                <a:gd name="T58" fmla="*/ 49 w 116"/>
                <a:gd name="T59" fmla="*/ 57 h 112"/>
                <a:gd name="T60" fmla="*/ 53 w 116"/>
                <a:gd name="T61" fmla="*/ 66 h 112"/>
                <a:gd name="T62" fmla="*/ 72 w 116"/>
                <a:gd name="T63" fmla="*/ 86 h 112"/>
                <a:gd name="T64" fmla="*/ 84 w 116"/>
                <a:gd name="T65" fmla="*/ 102 h 112"/>
                <a:gd name="T66" fmla="*/ 96 w 116"/>
                <a:gd name="T67" fmla="*/ 112 h 112"/>
                <a:gd name="T68" fmla="*/ 21 w 116"/>
                <a:gd name="T69" fmla="*/ 43 h 112"/>
                <a:gd name="T70" fmla="*/ 22 w 116"/>
                <a:gd name="T71" fmla="*/ 41 h 112"/>
                <a:gd name="T72" fmla="*/ 15 w 116"/>
                <a:gd name="T73" fmla="*/ 42 h 112"/>
                <a:gd name="T74" fmla="*/ 17 w 116"/>
                <a:gd name="T75" fmla="*/ 51 h 112"/>
                <a:gd name="T76" fmla="*/ 19 w 116"/>
                <a:gd name="T77" fmla="*/ 53 h 112"/>
                <a:gd name="T78" fmla="*/ 19 w 116"/>
                <a:gd name="T79" fmla="*/ 47 h 112"/>
                <a:gd name="T80" fmla="*/ 26 w 116"/>
                <a:gd name="T81" fmla="*/ 57 h 112"/>
                <a:gd name="T82" fmla="*/ 31 w 116"/>
                <a:gd name="T83" fmla="*/ 60 h 112"/>
                <a:gd name="T84" fmla="*/ 26 w 116"/>
                <a:gd name="T85" fmla="*/ 67 h 112"/>
                <a:gd name="T86" fmla="*/ 29 w 116"/>
                <a:gd name="T87" fmla="*/ 70 h 112"/>
                <a:gd name="T88" fmla="*/ 55 w 116"/>
                <a:gd name="T89" fmla="*/ 88 h 112"/>
                <a:gd name="T90" fmla="*/ 65 w 116"/>
                <a:gd name="T91" fmla="*/ 91 h 112"/>
                <a:gd name="T92" fmla="*/ 61 w 116"/>
                <a:gd name="T93" fmla="*/ 101 h 112"/>
                <a:gd name="T94" fmla="*/ 67 w 116"/>
                <a:gd name="T95" fmla="*/ 99 h 112"/>
                <a:gd name="T96" fmla="*/ 73 w 116"/>
                <a:gd name="T97" fmla="*/ 100 h 112"/>
                <a:gd name="T98" fmla="*/ 72 w 116"/>
                <a:gd name="T99" fmla="*/ 98 h 112"/>
                <a:gd name="T100" fmla="*/ 52 w 116"/>
                <a:gd name="T101" fmla="*/ 96 h 112"/>
                <a:gd name="T102" fmla="*/ 52 w 116"/>
                <a:gd name="T10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112">
                  <a:moveTo>
                    <a:pt x="96" y="112"/>
                  </a:moveTo>
                  <a:cubicBezTo>
                    <a:pt x="96" y="112"/>
                    <a:pt x="96" y="112"/>
                    <a:pt x="96" y="112"/>
                  </a:cubicBezTo>
                  <a:cubicBezTo>
                    <a:pt x="95" y="111"/>
                    <a:pt x="94" y="110"/>
                    <a:pt x="93" y="109"/>
                  </a:cubicBezTo>
                  <a:cubicBezTo>
                    <a:pt x="91" y="108"/>
                    <a:pt x="89" y="108"/>
                    <a:pt x="88" y="107"/>
                  </a:cubicBezTo>
                  <a:cubicBezTo>
                    <a:pt x="84" y="105"/>
                    <a:pt x="82" y="102"/>
                    <a:pt x="79" y="100"/>
                  </a:cubicBezTo>
                  <a:cubicBezTo>
                    <a:pt x="75" y="97"/>
                    <a:pt x="73" y="94"/>
                    <a:pt x="69" y="91"/>
                  </a:cubicBezTo>
                  <a:cubicBezTo>
                    <a:pt x="66" y="88"/>
                    <a:pt x="63" y="87"/>
                    <a:pt x="59" y="86"/>
                  </a:cubicBezTo>
                  <a:cubicBezTo>
                    <a:pt x="56" y="84"/>
                    <a:pt x="52" y="86"/>
                    <a:pt x="49" y="84"/>
                  </a:cubicBezTo>
                  <a:cubicBezTo>
                    <a:pt x="47" y="83"/>
                    <a:pt x="47" y="81"/>
                    <a:pt x="45" y="80"/>
                  </a:cubicBezTo>
                  <a:cubicBezTo>
                    <a:pt x="44" y="78"/>
                    <a:pt x="42" y="77"/>
                    <a:pt x="41" y="76"/>
                  </a:cubicBezTo>
                  <a:cubicBezTo>
                    <a:pt x="38" y="73"/>
                    <a:pt x="35" y="71"/>
                    <a:pt x="33" y="67"/>
                  </a:cubicBezTo>
                  <a:cubicBezTo>
                    <a:pt x="32" y="66"/>
                    <a:pt x="32" y="66"/>
                    <a:pt x="33" y="65"/>
                  </a:cubicBezTo>
                  <a:cubicBezTo>
                    <a:pt x="33" y="65"/>
                    <a:pt x="34" y="65"/>
                    <a:pt x="34" y="65"/>
                  </a:cubicBezTo>
                  <a:cubicBezTo>
                    <a:pt x="35" y="64"/>
                    <a:pt x="36" y="64"/>
                    <a:pt x="37" y="64"/>
                  </a:cubicBezTo>
                  <a:cubicBezTo>
                    <a:pt x="37" y="63"/>
                    <a:pt x="35" y="62"/>
                    <a:pt x="34" y="61"/>
                  </a:cubicBezTo>
                  <a:cubicBezTo>
                    <a:pt x="32" y="59"/>
                    <a:pt x="31" y="58"/>
                    <a:pt x="29" y="56"/>
                  </a:cubicBezTo>
                  <a:cubicBezTo>
                    <a:pt x="28" y="54"/>
                    <a:pt x="27" y="53"/>
                    <a:pt x="26" y="52"/>
                  </a:cubicBezTo>
                  <a:cubicBezTo>
                    <a:pt x="25" y="52"/>
                    <a:pt x="23" y="51"/>
                    <a:pt x="24" y="49"/>
                  </a:cubicBezTo>
                  <a:cubicBezTo>
                    <a:pt x="24" y="52"/>
                    <a:pt x="29" y="49"/>
                    <a:pt x="27" y="46"/>
                  </a:cubicBezTo>
                  <a:cubicBezTo>
                    <a:pt x="28" y="43"/>
                    <a:pt x="26" y="41"/>
                    <a:pt x="24" y="40"/>
                  </a:cubicBezTo>
                  <a:cubicBezTo>
                    <a:pt x="22" y="38"/>
                    <a:pt x="20" y="35"/>
                    <a:pt x="17" y="35"/>
                  </a:cubicBezTo>
                  <a:cubicBezTo>
                    <a:pt x="15" y="35"/>
                    <a:pt x="15" y="35"/>
                    <a:pt x="14" y="37"/>
                  </a:cubicBezTo>
                  <a:cubicBezTo>
                    <a:pt x="14" y="39"/>
                    <a:pt x="14" y="39"/>
                    <a:pt x="13" y="40"/>
                  </a:cubicBezTo>
                  <a:cubicBezTo>
                    <a:pt x="12" y="41"/>
                    <a:pt x="12" y="42"/>
                    <a:pt x="12" y="44"/>
                  </a:cubicBezTo>
                  <a:cubicBezTo>
                    <a:pt x="11" y="45"/>
                    <a:pt x="12" y="45"/>
                    <a:pt x="11" y="43"/>
                  </a:cubicBezTo>
                  <a:cubicBezTo>
                    <a:pt x="9" y="45"/>
                    <a:pt x="10" y="48"/>
                    <a:pt x="9" y="49"/>
                  </a:cubicBezTo>
                  <a:cubicBezTo>
                    <a:pt x="6" y="52"/>
                    <a:pt x="4" y="47"/>
                    <a:pt x="4" y="45"/>
                  </a:cubicBezTo>
                  <a:cubicBezTo>
                    <a:pt x="3" y="44"/>
                    <a:pt x="2" y="43"/>
                    <a:pt x="3" y="42"/>
                  </a:cubicBezTo>
                  <a:cubicBezTo>
                    <a:pt x="3" y="41"/>
                    <a:pt x="4" y="42"/>
                    <a:pt x="4" y="41"/>
                  </a:cubicBezTo>
                  <a:cubicBezTo>
                    <a:pt x="4" y="40"/>
                    <a:pt x="3" y="40"/>
                    <a:pt x="3" y="39"/>
                  </a:cubicBezTo>
                  <a:cubicBezTo>
                    <a:pt x="2" y="38"/>
                    <a:pt x="2" y="37"/>
                    <a:pt x="2" y="36"/>
                  </a:cubicBezTo>
                  <a:cubicBezTo>
                    <a:pt x="1" y="34"/>
                    <a:pt x="0" y="32"/>
                    <a:pt x="1" y="31"/>
                  </a:cubicBezTo>
                  <a:cubicBezTo>
                    <a:pt x="2" y="32"/>
                    <a:pt x="10" y="34"/>
                    <a:pt x="8" y="30"/>
                  </a:cubicBezTo>
                  <a:cubicBezTo>
                    <a:pt x="11" y="30"/>
                    <a:pt x="13" y="32"/>
                    <a:pt x="16" y="31"/>
                  </a:cubicBezTo>
                  <a:cubicBezTo>
                    <a:pt x="18" y="30"/>
                    <a:pt x="19" y="28"/>
                    <a:pt x="19" y="26"/>
                  </a:cubicBezTo>
                  <a:cubicBezTo>
                    <a:pt x="21" y="26"/>
                    <a:pt x="26" y="33"/>
                    <a:pt x="27" y="30"/>
                  </a:cubicBezTo>
                  <a:cubicBezTo>
                    <a:pt x="29" y="31"/>
                    <a:pt x="35" y="35"/>
                    <a:pt x="36" y="31"/>
                  </a:cubicBezTo>
                  <a:cubicBezTo>
                    <a:pt x="36" y="30"/>
                    <a:pt x="34" y="29"/>
                    <a:pt x="35" y="28"/>
                  </a:cubicBezTo>
                  <a:cubicBezTo>
                    <a:pt x="35" y="27"/>
                    <a:pt x="37" y="27"/>
                    <a:pt x="36" y="25"/>
                  </a:cubicBezTo>
                  <a:cubicBezTo>
                    <a:pt x="33" y="25"/>
                    <a:pt x="36" y="24"/>
                    <a:pt x="37" y="23"/>
                  </a:cubicBezTo>
                  <a:cubicBezTo>
                    <a:pt x="39" y="22"/>
                    <a:pt x="41" y="23"/>
                    <a:pt x="42" y="20"/>
                  </a:cubicBezTo>
                  <a:cubicBezTo>
                    <a:pt x="42" y="19"/>
                    <a:pt x="43" y="17"/>
                    <a:pt x="43" y="15"/>
                  </a:cubicBezTo>
                  <a:cubicBezTo>
                    <a:pt x="42" y="14"/>
                    <a:pt x="40" y="13"/>
                    <a:pt x="41" y="12"/>
                  </a:cubicBezTo>
                  <a:cubicBezTo>
                    <a:pt x="42" y="11"/>
                    <a:pt x="43" y="11"/>
                    <a:pt x="44" y="11"/>
                  </a:cubicBezTo>
                  <a:cubicBezTo>
                    <a:pt x="45" y="10"/>
                    <a:pt x="46" y="10"/>
                    <a:pt x="47" y="9"/>
                  </a:cubicBezTo>
                  <a:cubicBezTo>
                    <a:pt x="49" y="8"/>
                    <a:pt x="49" y="8"/>
                    <a:pt x="50" y="7"/>
                  </a:cubicBezTo>
                  <a:cubicBezTo>
                    <a:pt x="51" y="6"/>
                    <a:pt x="51" y="6"/>
                    <a:pt x="52" y="6"/>
                  </a:cubicBezTo>
                  <a:cubicBezTo>
                    <a:pt x="53" y="6"/>
                    <a:pt x="53" y="7"/>
                    <a:pt x="54" y="5"/>
                  </a:cubicBezTo>
                  <a:cubicBezTo>
                    <a:pt x="54" y="5"/>
                    <a:pt x="54" y="4"/>
                    <a:pt x="54" y="3"/>
                  </a:cubicBezTo>
                  <a:cubicBezTo>
                    <a:pt x="55" y="0"/>
                    <a:pt x="56" y="3"/>
                    <a:pt x="58" y="2"/>
                  </a:cubicBezTo>
                  <a:cubicBezTo>
                    <a:pt x="61" y="4"/>
                    <a:pt x="64" y="5"/>
                    <a:pt x="66" y="7"/>
                  </a:cubicBezTo>
                  <a:cubicBezTo>
                    <a:pt x="67" y="8"/>
                    <a:pt x="68" y="11"/>
                    <a:pt x="70" y="12"/>
                  </a:cubicBezTo>
                  <a:cubicBezTo>
                    <a:pt x="71" y="13"/>
                    <a:pt x="72" y="13"/>
                    <a:pt x="73" y="14"/>
                  </a:cubicBezTo>
                  <a:cubicBezTo>
                    <a:pt x="74" y="14"/>
                    <a:pt x="74" y="16"/>
                    <a:pt x="75" y="17"/>
                  </a:cubicBezTo>
                  <a:cubicBezTo>
                    <a:pt x="77" y="18"/>
                    <a:pt x="79" y="19"/>
                    <a:pt x="81" y="21"/>
                  </a:cubicBezTo>
                  <a:cubicBezTo>
                    <a:pt x="84" y="22"/>
                    <a:pt x="86" y="22"/>
                    <a:pt x="89" y="22"/>
                  </a:cubicBezTo>
                  <a:cubicBezTo>
                    <a:pt x="92" y="22"/>
                    <a:pt x="94" y="23"/>
                    <a:pt x="97" y="22"/>
                  </a:cubicBezTo>
                  <a:cubicBezTo>
                    <a:pt x="99" y="20"/>
                    <a:pt x="100" y="20"/>
                    <a:pt x="103" y="19"/>
                  </a:cubicBezTo>
                  <a:cubicBezTo>
                    <a:pt x="105" y="19"/>
                    <a:pt x="107" y="16"/>
                    <a:pt x="108" y="16"/>
                  </a:cubicBezTo>
                  <a:cubicBezTo>
                    <a:pt x="107" y="19"/>
                    <a:pt x="105" y="20"/>
                    <a:pt x="105" y="23"/>
                  </a:cubicBezTo>
                  <a:cubicBezTo>
                    <a:pt x="105" y="24"/>
                    <a:pt x="106" y="25"/>
                    <a:pt x="106" y="26"/>
                  </a:cubicBezTo>
                  <a:cubicBezTo>
                    <a:pt x="106" y="28"/>
                    <a:pt x="105" y="29"/>
                    <a:pt x="105" y="30"/>
                  </a:cubicBezTo>
                  <a:cubicBezTo>
                    <a:pt x="106" y="30"/>
                    <a:pt x="108" y="29"/>
                    <a:pt x="109" y="31"/>
                  </a:cubicBezTo>
                  <a:cubicBezTo>
                    <a:pt x="109" y="31"/>
                    <a:pt x="108" y="32"/>
                    <a:pt x="108" y="33"/>
                  </a:cubicBezTo>
                  <a:cubicBezTo>
                    <a:pt x="107" y="34"/>
                    <a:pt x="107" y="34"/>
                    <a:pt x="107" y="35"/>
                  </a:cubicBezTo>
                  <a:cubicBezTo>
                    <a:pt x="109" y="36"/>
                    <a:pt x="111" y="36"/>
                    <a:pt x="113" y="37"/>
                  </a:cubicBezTo>
                  <a:cubicBezTo>
                    <a:pt x="116" y="38"/>
                    <a:pt x="114" y="40"/>
                    <a:pt x="112" y="40"/>
                  </a:cubicBezTo>
                  <a:cubicBezTo>
                    <a:pt x="110" y="40"/>
                    <a:pt x="110" y="41"/>
                    <a:pt x="110" y="43"/>
                  </a:cubicBezTo>
                  <a:cubicBezTo>
                    <a:pt x="109" y="45"/>
                    <a:pt x="110" y="46"/>
                    <a:pt x="108" y="48"/>
                  </a:cubicBezTo>
                  <a:cubicBezTo>
                    <a:pt x="104" y="50"/>
                    <a:pt x="104" y="45"/>
                    <a:pt x="102" y="43"/>
                  </a:cubicBezTo>
                  <a:cubicBezTo>
                    <a:pt x="100" y="41"/>
                    <a:pt x="100" y="42"/>
                    <a:pt x="98" y="42"/>
                  </a:cubicBezTo>
                  <a:cubicBezTo>
                    <a:pt x="95" y="43"/>
                    <a:pt x="94" y="41"/>
                    <a:pt x="92" y="40"/>
                  </a:cubicBezTo>
                  <a:cubicBezTo>
                    <a:pt x="92" y="41"/>
                    <a:pt x="90" y="41"/>
                    <a:pt x="89" y="41"/>
                  </a:cubicBezTo>
                  <a:cubicBezTo>
                    <a:pt x="88" y="40"/>
                    <a:pt x="87" y="41"/>
                    <a:pt x="86" y="41"/>
                  </a:cubicBezTo>
                  <a:cubicBezTo>
                    <a:pt x="84" y="42"/>
                    <a:pt x="84" y="42"/>
                    <a:pt x="82" y="41"/>
                  </a:cubicBezTo>
                  <a:cubicBezTo>
                    <a:pt x="81" y="40"/>
                    <a:pt x="81" y="39"/>
                    <a:pt x="79" y="40"/>
                  </a:cubicBezTo>
                  <a:cubicBezTo>
                    <a:pt x="78" y="40"/>
                    <a:pt x="77" y="42"/>
                    <a:pt x="76" y="40"/>
                  </a:cubicBezTo>
                  <a:cubicBezTo>
                    <a:pt x="75" y="40"/>
                    <a:pt x="74" y="39"/>
                    <a:pt x="73" y="39"/>
                  </a:cubicBezTo>
                  <a:cubicBezTo>
                    <a:pt x="72" y="39"/>
                    <a:pt x="72" y="40"/>
                    <a:pt x="70" y="39"/>
                  </a:cubicBezTo>
                  <a:cubicBezTo>
                    <a:pt x="69" y="38"/>
                    <a:pt x="68" y="36"/>
                    <a:pt x="66" y="37"/>
                  </a:cubicBezTo>
                  <a:cubicBezTo>
                    <a:pt x="64" y="38"/>
                    <a:pt x="64" y="39"/>
                    <a:pt x="61" y="39"/>
                  </a:cubicBezTo>
                  <a:cubicBezTo>
                    <a:pt x="59" y="38"/>
                    <a:pt x="58" y="38"/>
                    <a:pt x="56" y="41"/>
                  </a:cubicBezTo>
                  <a:cubicBezTo>
                    <a:pt x="55" y="42"/>
                    <a:pt x="55" y="44"/>
                    <a:pt x="53" y="43"/>
                  </a:cubicBezTo>
                  <a:cubicBezTo>
                    <a:pt x="53" y="43"/>
                    <a:pt x="52" y="42"/>
                    <a:pt x="52" y="41"/>
                  </a:cubicBezTo>
                  <a:cubicBezTo>
                    <a:pt x="51" y="40"/>
                    <a:pt x="50" y="40"/>
                    <a:pt x="49" y="39"/>
                  </a:cubicBezTo>
                  <a:cubicBezTo>
                    <a:pt x="42" y="37"/>
                    <a:pt x="45" y="45"/>
                    <a:pt x="44" y="49"/>
                  </a:cubicBezTo>
                  <a:cubicBezTo>
                    <a:pt x="43" y="51"/>
                    <a:pt x="43" y="52"/>
                    <a:pt x="45" y="53"/>
                  </a:cubicBezTo>
                  <a:cubicBezTo>
                    <a:pt x="46" y="53"/>
                    <a:pt x="47" y="53"/>
                    <a:pt x="48" y="54"/>
                  </a:cubicBezTo>
                  <a:cubicBezTo>
                    <a:pt x="49" y="55"/>
                    <a:pt x="49" y="56"/>
                    <a:pt x="49" y="57"/>
                  </a:cubicBezTo>
                  <a:cubicBezTo>
                    <a:pt x="49" y="57"/>
                    <a:pt x="49" y="57"/>
                    <a:pt x="49" y="57"/>
                  </a:cubicBezTo>
                  <a:cubicBezTo>
                    <a:pt x="49" y="57"/>
                    <a:pt x="50" y="57"/>
                    <a:pt x="50" y="57"/>
                  </a:cubicBezTo>
                  <a:cubicBezTo>
                    <a:pt x="50" y="58"/>
                    <a:pt x="51" y="58"/>
                    <a:pt x="51" y="59"/>
                  </a:cubicBezTo>
                  <a:cubicBezTo>
                    <a:pt x="52" y="61"/>
                    <a:pt x="52" y="64"/>
                    <a:pt x="53" y="66"/>
                  </a:cubicBezTo>
                  <a:cubicBezTo>
                    <a:pt x="55" y="71"/>
                    <a:pt x="60" y="75"/>
                    <a:pt x="64" y="79"/>
                  </a:cubicBezTo>
                  <a:cubicBezTo>
                    <a:pt x="65" y="81"/>
                    <a:pt x="67" y="83"/>
                    <a:pt x="70" y="85"/>
                  </a:cubicBezTo>
                  <a:cubicBezTo>
                    <a:pt x="70" y="85"/>
                    <a:pt x="72" y="86"/>
                    <a:pt x="72" y="86"/>
                  </a:cubicBezTo>
                  <a:cubicBezTo>
                    <a:pt x="74" y="87"/>
                    <a:pt x="73" y="89"/>
                    <a:pt x="74" y="90"/>
                  </a:cubicBezTo>
                  <a:cubicBezTo>
                    <a:pt x="75" y="93"/>
                    <a:pt x="78" y="94"/>
                    <a:pt x="79" y="96"/>
                  </a:cubicBezTo>
                  <a:cubicBezTo>
                    <a:pt x="81" y="98"/>
                    <a:pt x="82" y="101"/>
                    <a:pt x="84" y="102"/>
                  </a:cubicBezTo>
                  <a:cubicBezTo>
                    <a:pt x="85" y="103"/>
                    <a:pt x="86" y="103"/>
                    <a:pt x="87" y="104"/>
                  </a:cubicBezTo>
                  <a:cubicBezTo>
                    <a:pt x="88" y="105"/>
                    <a:pt x="89" y="106"/>
                    <a:pt x="90" y="106"/>
                  </a:cubicBezTo>
                  <a:cubicBezTo>
                    <a:pt x="92" y="108"/>
                    <a:pt x="97" y="109"/>
                    <a:pt x="96" y="112"/>
                  </a:cubicBezTo>
                  <a:close/>
                  <a:moveTo>
                    <a:pt x="22" y="41"/>
                  </a:moveTo>
                  <a:cubicBezTo>
                    <a:pt x="22" y="39"/>
                    <a:pt x="20" y="40"/>
                    <a:pt x="20" y="41"/>
                  </a:cubicBezTo>
                  <a:cubicBezTo>
                    <a:pt x="18" y="43"/>
                    <a:pt x="19" y="42"/>
                    <a:pt x="21" y="43"/>
                  </a:cubicBezTo>
                  <a:cubicBezTo>
                    <a:pt x="22" y="44"/>
                    <a:pt x="23" y="46"/>
                    <a:pt x="24" y="45"/>
                  </a:cubicBezTo>
                  <a:cubicBezTo>
                    <a:pt x="26" y="44"/>
                    <a:pt x="23" y="43"/>
                    <a:pt x="23" y="42"/>
                  </a:cubicBezTo>
                  <a:cubicBezTo>
                    <a:pt x="22" y="42"/>
                    <a:pt x="23" y="41"/>
                    <a:pt x="22" y="41"/>
                  </a:cubicBezTo>
                  <a:close/>
                  <a:moveTo>
                    <a:pt x="19" y="47"/>
                  </a:moveTo>
                  <a:cubicBezTo>
                    <a:pt x="19" y="46"/>
                    <a:pt x="18" y="44"/>
                    <a:pt x="17" y="43"/>
                  </a:cubicBezTo>
                  <a:cubicBezTo>
                    <a:pt x="17" y="41"/>
                    <a:pt x="15" y="40"/>
                    <a:pt x="15" y="42"/>
                  </a:cubicBezTo>
                  <a:cubicBezTo>
                    <a:pt x="16" y="43"/>
                    <a:pt x="17" y="44"/>
                    <a:pt x="17" y="45"/>
                  </a:cubicBezTo>
                  <a:cubicBezTo>
                    <a:pt x="17" y="46"/>
                    <a:pt x="17" y="46"/>
                    <a:pt x="17" y="47"/>
                  </a:cubicBezTo>
                  <a:cubicBezTo>
                    <a:pt x="16" y="49"/>
                    <a:pt x="17" y="50"/>
                    <a:pt x="17" y="51"/>
                  </a:cubicBezTo>
                  <a:cubicBezTo>
                    <a:pt x="17" y="53"/>
                    <a:pt x="17" y="56"/>
                    <a:pt x="18" y="57"/>
                  </a:cubicBezTo>
                  <a:cubicBezTo>
                    <a:pt x="20" y="60"/>
                    <a:pt x="19" y="57"/>
                    <a:pt x="19" y="56"/>
                  </a:cubicBezTo>
                  <a:cubicBezTo>
                    <a:pt x="19" y="54"/>
                    <a:pt x="19" y="54"/>
                    <a:pt x="19" y="53"/>
                  </a:cubicBezTo>
                  <a:cubicBezTo>
                    <a:pt x="19" y="52"/>
                    <a:pt x="19" y="51"/>
                    <a:pt x="19" y="51"/>
                  </a:cubicBezTo>
                  <a:cubicBezTo>
                    <a:pt x="19" y="50"/>
                    <a:pt x="19" y="49"/>
                    <a:pt x="18" y="48"/>
                  </a:cubicBezTo>
                  <a:cubicBezTo>
                    <a:pt x="18" y="48"/>
                    <a:pt x="19" y="47"/>
                    <a:pt x="19" y="47"/>
                  </a:cubicBezTo>
                  <a:close/>
                  <a:moveTo>
                    <a:pt x="26" y="55"/>
                  </a:moveTo>
                  <a:cubicBezTo>
                    <a:pt x="26" y="55"/>
                    <a:pt x="25" y="54"/>
                    <a:pt x="24" y="53"/>
                  </a:cubicBezTo>
                  <a:cubicBezTo>
                    <a:pt x="23" y="54"/>
                    <a:pt x="25" y="56"/>
                    <a:pt x="26" y="57"/>
                  </a:cubicBezTo>
                  <a:cubicBezTo>
                    <a:pt x="27" y="58"/>
                    <a:pt x="28" y="59"/>
                    <a:pt x="28" y="60"/>
                  </a:cubicBezTo>
                  <a:cubicBezTo>
                    <a:pt x="29" y="60"/>
                    <a:pt x="29" y="62"/>
                    <a:pt x="30" y="63"/>
                  </a:cubicBezTo>
                  <a:cubicBezTo>
                    <a:pt x="32" y="64"/>
                    <a:pt x="31" y="61"/>
                    <a:pt x="31" y="60"/>
                  </a:cubicBezTo>
                  <a:cubicBezTo>
                    <a:pt x="30" y="58"/>
                    <a:pt x="28" y="57"/>
                    <a:pt x="26" y="55"/>
                  </a:cubicBezTo>
                  <a:cubicBezTo>
                    <a:pt x="26" y="55"/>
                    <a:pt x="27" y="55"/>
                    <a:pt x="26" y="55"/>
                  </a:cubicBezTo>
                  <a:close/>
                  <a:moveTo>
                    <a:pt x="26" y="67"/>
                  </a:moveTo>
                  <a:cubicBezTo>
                    <a:pt x="26" y="69"/>
                    <a:pt x="33" y="78"/>
                    <a:pt x="35" y="78"/>
                  </a:cubicBezTo>
                  <a:cubicBezTo>
                    <a:pt x="37" y="77"/>
                    <a:pt x="33" y="73"/>
                    <a:pt x="32" y="73"/>
                  </a:cubicBezTo>
                  <a:cubicBezTo>
                    <a:pt x="31" y="72"/>
                    <a:pt x="30" y="71"/>
                    <a:pt x="29" y="70"/>
                  </a:cubicBezTo>
                  <a:cubicBezTo>
                    <a:pt x="28" y="69"/>
                    <a:pt x="28" y="68"/>
                    <a:pt x="26" y="67"/>
                  </a:cubicBezTo>
                  <a:cubicBezTo>
                    <a:pt x="26" y="68"/>
                    <a:pt x="27" y="67"/>
                    <a:pt x="26" y="67"/>
                  </a:cubicBezTo>
                  <a:close/>
                  <a:moveTo>
                    <a:pt x="55" y="88"/>
                  </a:moveTo>
                  <a:cubicBezTo>
                    <a:pt x="53" y="87"/>
                    <a:pt x="54" y="89"/>
                    <a:pt x="54" y="89"/>
                  </a:cubicBezTo>
                  <a:cubicBezTo>
                    <a:pt x="55" y="90"/>
                    <a:pt x="56" y="90"/>
                    <a:pt x="57" y="90"/>
                  </a:cubicBezTo>
                  <a:cubicBezTo>
                    <a:pt x="59" y="91"/>
                    <a:pt x="63" y="91"/>
                    <a:pt x="65" y="91"/>
                  </a:cubicBezTo>
                  <a:cubicBezTo>
                    <a:pt x="66" y="89"/>
                    <a:pt x="59" y="89"/>
                    <a:pt x="57" y="89"/>
                  </a:cubicBezTo>
                  <a:cubicBezTo>
                    <a:pt x="56" y="89"/>
                    <a:pt x="56" y="88"/>
                    <a:pt x="55" y="88"/>
                  </a:cubicBezTo>
                  <a:close/>
                  <a:moveTo>
                    <a:pt x="61" y="101"/>
                  </a:moveTo>
                  <a:cubicBezTo>
                    <a:pt x="64" y="101"/>
                    <a:pt x="66" y="101"/>
                    <a:pt x="69" y="101"/>
                  </a:cubicBezTo>
                  <a:cubicBezTo>
                    <a:pt x="69" y="101"/>
                    <a:pt x="71" y="101"/>
                    <a:pt x="71" y="100"/>
                  </a:cubicBezTo>
                  <a:cubicBezTo>
                    <a:pt x="70" y="99"/>
                    <a:pt x="68" y="100"/>
                    <a:pt x="67" y="99"/>
                  </a:cubicBezTo>
                  <a:cubicBezTo>
                    <a:pt x="66" y="100"/>
                    <a:pt x="61" y="99"/>
                    <a:pt x="61" y="101"/>
                  </a:cubicBezTo>
                  <a:cubicBezTo>
                    <a:pt x="62" y="101"/>
                    <a:pt x="61" y="99"/>
                    <a:pt x="61" y="101"/>
                  </a:cubicBezTo>
                  <a:close/>
                  <a:moveTo>
                    <a:pt x="73" y="100"/>
                  </a:moveTo>
                  <a:cubicBezTo>
                    <a:pt x="76" y="100"/>
                    <a:pt x="78" y="104"/>
                    <a:pt x="80" y="104"/>
                  </a:cubicBezTo>
                  <a:cubicBezTo>
                    <a:pt x="82" y="102"/>
                    <a:pt x="77" y="100"/>
                    <a:pt x="76" y="99"/>
                  </a:cubicBezTo>
                  <a:cubicBezTo>
                    <a:pt x="75" y="99"/>
                    <a:pt x="73" y="98"/>
                    <a:pt x="72" y="98"/>
                  </a:cubicBezTo>
                  <a:cubicBezTo>
                    <a:pt x="71" y="98"/>
                    <a:pt x="72" y="100"/>
                    <a:pt x="73" y="100"/>
                  </a:cubicBezTo>
                  <a:cubicBezTo>
                    <a:pt x="74" y="100"/>
                    <a:pt x="72" y="100"/>
                    <a:pt x="73" y="100"/>
                  </a:cubicBezTo>
                  <a:close/>
                  <a:moveTo>
                    <a:pt x="52" y="96"/>
                  </a:moveTo>
                  <a:cubicBezTo>
                    <a:pt x="51" y="96"/>
                    <a:pt x="47" y="97"/>
                    <a:pt x="50" y="98"/>
                  </a:cubicBezTo>
                  <a:cubicBezTo>
                    <a:pt x="51" y="99"/>
                    <a:pt x="54" y="98"/>
                    <a:pt x="53" y="96"/>
                  </a:cubicBezTo>
                  <a:cubicBezTo>
                    <a:pt x="53" y="96"/>
                    <a:pt x="52" y="96"/>
                    <a:pt x="52" y="96"/>
                  </a:cubicBezTo>
                  <a:cubicBezTo>
                    <a:pt x="52" y="96"/>
                    <a:pt x="52" y="96"/>
                    <a:pt x="52" y="96"/>
                  </a:cubicBezTo>
                  <a:close/>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099" name="Freeform 53">
              <a:extLst>
                <a:ext uri="{FF2B5EF4-FFF2-40B4-BE49-F238E27FC236}">
                  <a16:creationId xmlns:a16="http://schemas.microsoft.com/office/drawing/2014/main" id="{BBFED0D4-4CC5-0931-F1BE-521C037C699A}"/>
                </a:ext>
              </a:extLst>
            </p:cNvPr>
            <p:cNvSpPr>
              <a:spLocks/>
            </p:cNvSpPr>
            <p:nvPr/>
          </p:nvSpPr>
          <p:spPr bwMode="auto">
            <a:xfrm>
              <a:off x="10093325" y="5233988"/>
              <a:ext cx="476250" cy="301625"/>
            </a:xfrm>
            <a:custGeom>
              <a:avLst/>
              <a:gdLst>
                <a:gd name="T0" fmla="*/ 112 w 125"/>
                <a:gd name="T1" fmla="*/ 10 h 79"/>
                <a:gd name="T2" fmla="*/ 106 w 125"/>
                <a:gd name="T3" fmla="*/ 7 h 79"/>
                <a:gd name="T4" fmla="*/ 100 w 125"/>
                <a:gd name="T5" fmla="*/ 5 h 79"/>
                <a:gd name="T6" fmla="*/ 83 w 125"/>
                <a:gd name="T7" fmla="*/ 4 h 79"/>
                <a:gd name="T8" fmla="*/ 70 w 125"/>
                <a:gd name="T9" fmla="*/ 10 h 79"/>
                <a:gd name="T10" fmla="*/ 58 w 125"/>
                <a:gd name="T11" fmla="*/ 14 h 79"/>
                <a:gd name="T12" fmla="*/ 44 w 125"/>
                <a:gd name="T13" fmla="*/ 12 h 79"/>
                <a:gd name="T14" fmla="*/ 30 w 125"/>
                <a:gd name="T15" fmla="*/ 11 h 79"/>
                <a:gd name="T16" fmla="*/ 11 w 125"/>
                <a:gd name="T17" fmla="*/ 6 h 79"/>
                <a:gd name="T18" fmla="*/ 11 w 125"/>
                <a:gd name="T19" fmla="*/ 2 h 79"/>
                <a:gd name="T20" fmla="*/ 6 w 125"/>
                <a:gd name="T21" fmla="*/ 4 h 79"/>
                <a:gd name="T22" fmla="*/ 3 w 125"/>
                <a:gd name="T23" fmla="*/ 16 h 79"/>
                <a:gd name="T24" fmla="*/ 8 w 125"/>
                <a:gd name="T25" fmla="*/ 23 h 79"/>
                <a:gd name="T26" fmla="*/ 13 w 125"/>
                <a:gd name="T27" fmla="*/ 28 h 79"/>
                <a:gd name="T28" fmla="*/ 9 w 125"/>
                <a:gd name="T29" fmla="*/ 34 h 79"/>
                <a:gd name="T30" fmla="*/ 3 w 125"/>
                <a:gd name="T31" fmla="*/ 38 h 79"/>
                <a:gd name="T32" fmla="*/ 2 w 125"/>
                <a:gd name="T33" fmla="*/ 45 h 79"/>
                <a:gd name="T34" fmla="*/ 0 w 125"/>
                <a:gd name="T35" fmla="*/ 51 h 79"/>
                <a:gd name="T36" fmla="*/ 11 w 125"/>
                <a:gd name="T37" fmla="*/ 62 h 79"/>
                <a:gd name="T38" fmla="*/ 11 w 125"/>
                <a:gd name="T39" fmla="*/ 77 h 79"/>
                <a:gd name="T40" fmla="*/ 22 w 125"/>
                <a:gd name="T41" fmla="*/ 74 h 79"/>
                <a:gd name="T42" fmla="*/ 34 w 125"/>
                <a:gd name="T43" fmla="*/ 72 h 79"/>
                <a:gd name="T44" fmla="*/ 38 w 125"/>
                <a:gd name="T45" fmla="*/ 71 h 79"/>
                <a:gd name="T46" fmla="*/ 41 w 125"/>
                <a:gd name="T47" fmla="*/ 71 h 79"/>
                <a:gd name="T48" fmla="*/ 44 w 125"/>
                <a:gd name="T49" fmla="*/ 73 h 79"/>
                <a:gd name="T50" fmla="*/ 57 w 125"/>
                <a:gd name="T51" fmla="*/ 79 h 79"/>
                <a:gd name="T52" fmla="*/ 69 w 125"/>
                <a:gd name="T53" fmla="*/ 76 h 79"/>
                <a:gd name="T54" fmla="*/ 73 w 125"/>
                <a:gd name="T55" fmla="*/ 68 h 79"/>
                <a:gd name="T56" fmla="*/ 81 w 125"/>
                <a:gd name="T57" fmla="*/ 64 h 79"/>
                <a:gd name="T58" fmla="*/ 93 w 125"/>
                <a:gd name="T59" fmla="*/ 57 h 79"/>
                <a:gd name="T60" fmla="*/ 97 w 125"/>
                <a:gd name="T61" fmla="*/ 57 h 79"/>
                <a:gd name="T62" fmla="*/ 104 w 125"/>
                <a:gd name="T63" fmla="*/ 61 h 79"/>
                <a:gd name="T64" fmla="*/ 106 w 125"/>
                <a:gd name="T65" fmla="*/ 61 h 79"/>
                <a:gd name="T66" fmla="*/ 108 w 125"/>
                <a:gd name="T67" fmla="*/ 54 h 79"/>
                <a:gd name="T68" fmla="*/ 101 w 125"/>
                <a:gd name="T69" fmla="*/ 48 h 79"/>
                <a:gd name="T70" fmla="*/ 105 w 125"/>
                <a:gd name="T71" fmla="*/ 42 h 79"/>
                <a:gd name="T72" fmla="*/ 109 w 125"/>
                <a:gd name="T73" fmla="*/ 32 h 79"/>
                <a:gd name="T74" fmla="*/ 119 w 125"/>
                <a:gd name="T75" fmla="*/ 22 h 79"/>
                <a:gd name="T76" fmla="*/ 116 w 125"/>
                <a:gd name="T77"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79">
                  <a:moveTo>
                    <a:pt x="116" y="12"/>
                  </a:moveTo>
                  <a:cubicBezTo>
                    <a:pt x="114" y="12"/>
                    <a:pt x="113" y="12"/>
                    <a:pt x="112" y="10"/>
                  </a:cubicBezTo>
                  <a:cubicBezTo>
                    <a:pt x="110" y="8"/>
                    <a:pt x="111" y="6"/>
                    <a:pt x="108" y="6"/>
                  </a:cubicBezTo>
                  <a:cubicBezTo>
                    <a:pt x="107" y="6"/>
                    <a:pt x="107" y="7"/>
                    <a:pt x="106" y="7"/>
                  </a:cubicBezTo>
                  <a:cubicBezTo>
                    <a:pt x="105" y="6"/>
                    <a:pt x="104" y="5"/>
                    <a:pt x="104" y="5"/>
                  </a:cubicBezTo>
                  <a:cubicBezTo>
                    <a:pt x="103" y="5"/>
                    <a:pt x="101" y="5"/>
                    <a:pt x="100" y="5"/>
                  </a:cubicBezTo>
                  <a:cubicBezTo>
                    <a:pt x="99" y="5"/>
                    <a:pt x="98" y="4"/>
                    <a:pt x="97" y="3"/>
                  </a:cubicBezTo>
                  <a:cubicBezTo>
                    <a:pt x="93" y="0"/>
                    <a:pt x="88" y="2"/>
                    <a:pt x="83" y="4"/>
                  </a:cubicBezTo>
                  <a:cubicBezTo>
                    <a:pt x="81" y="4"/>
                    <a:pt x="78" y="5"/>
                    <a:pt x="76" y="6"/>
                  </a:cubicBezTo>
                  <a:cubicBezTo>
                    <a:pt x="75" y="7"/>
                    <a:pt x="72" y="9"/>
                    <a:pt x="70" y="10"/>
                  </a:cubicBezTo>
                  <a:cubicBezTo>
                    <a:pt x="69" y="12"/>
                    <a:pt x="68" y="13"/>
                    <a:pt x="66" y="14"/>
                  </a:cubicBezTo>
                  <a:cubicBezTo>
                    <a:pt x="63" y="14"/>
                    <a:pt x="61" y="15"/>
                    <a:pt x="58" y="14"/>
                  </a:cubicBezTo>
                  <a:cubicBezTo>
                    <a:pt x="55" y="13"/>
                    <a:pt x="54" y="12"/>
                    <a:pt x="51" y="13"/>
                  </a:cubicBezTo>
                  <a:cubicBezTo>
                    <a:pt x="48" y="13"/>
                    <a:pt x="47" y="12"/>
                    <a:pt x="44" y="12"/>
                  </a:cubicBezTo>
                  <a:cubicBezTo>
                    <a:pt x="42" y="11"/>
                    <a:pt x="40" y="12"/>
                    <a:pt x="38" y="12"/>
                  </a:cubicBezTo>
                  <a:cubicBezTo>
                    <a:pt x="35" y="12"/>
                    <a:pt x="32" y="11"/>
                    <a:pt x="30" y="11"/>
                  </a:cubicBezTo>
                  <a:cubicBezTo>
                    <a:pt x="25" y="10"/>
                    <a:pt x="21" y="8"/>
                    <a:pt x="17" y="9"/>
                  </a:cubicBezTo>
                  <a:cubicBezTo>
                    <a:pt x="15" y="10"/>
                    <a:pt x="8" y="10"/>
                    <a:pt x="11" y="6"/>
                  </a:cubicBezTo>
                  <a:cubicBezTo>
                    <a:pt x="12" y="5"/>
                    <a:pt x="16" y="5"/>
                    <a:pt x="14" y="3"/>
                  </a:cubicBezTo>
                  <a:cubicBezTo>
                    <a:pt x="13" y="2"/>
                    <a:pt x="12" y="2"/>
                    <a:pt x="11" y="2"/>
                  </a:cubicBezTo>
                  <a:cubicBezTo>
                    <a:pt x="9" y="1"/>
                    <a:pt x="9" y="0"/>
                    <a:pt x="7" y="0"/>
                  </a:cubicBezTo>
                  <a:cubicBezTo>
                    <a:pt x="6" y="1"/>
                    <a:pt x="6" y="2"/>
                    <a:pt x="6" y="4"/>
                  </a:cubicBezTo>
                  <a:cubicBezTo>
                    <a:pt x="5" y="5"/>
                    <a:pt x="3" y="5"/>
                    <a:pt x="3" y="6"/>
                  </a:cubicBezTo>
                  <a:cubicBezTo>
                    <a:pt x="0" y="9"/>
                    <a:pt x="2" y="13"/>
                    <a:pt x="3" y="16"/>
                  </a:cubicBezTo>
                  <a:cubicBezTo>
                    <a:pt x="4" y="17"/>
                    <a:pt x="4" y="19"/>
                    <a:pt x="4" y="20"/>
                  </a:cubicBezTo>
                  <a:cubicBezTo>
                    <a:pt x="5" y="21"/>
                    <a:pt x="7" y="22"/>
                    <a:pt x="8" y="23"/>
                  </a:cubicBezTo>
                  <a:cubicBezTo>
                    <a:pt x="9" y="24"/>
                    <a:pt x="10" y="24"/>
                    <a:pt x="11" y="26"/>
                  </a:cubicBezTo>
                  <a:cubicBezTo>
                    <a:pt x="11" y="27"/>
                    <a:pt x="13" y="27"/>
                    <a:pt x="13" y="28"/>
                  </a:cubicBezTo>
                  <a:cubicBezTo>
                    <a:pt x="14" y="30"/>
                    <a:pt x="13" y="31"/>
                    <a:pt x="12" y="32"/>
                  </a:cubicBezTo>
                  <a:cubicBezTo>
                    <a:pt x="10" y="33"/>
                    <a:pt x="10" y="33"/>
                    <a:pt x="9" y="34"/>
                  </a:cubicBezTo>
                  <a:cubicBezTo>
                    <a:pt x="8" y="36"/>
                    <a:pt x="8" y="36"/>
                    <a:pt x="6" y="36"/>
                  </a:cubicBezTo>
                  <a:cubicBezTo>
                    <a:pt x="5" y="36"/>
                    <a:pt x="3" y="36"/>
                    <a:pt x="3" y="38"/>
                  </a:cubicBezTo>
                  <a:cubicBezTo>
                    <a:pt x="2" y="39"/>
                    <a:pt x="3" y="40"/>
                    <a:pt x="3" y="41"/>
                  </a:cubicBezTo>
                  <a:cubicBezTo>
                    <a:pt x="2" y="42"/>
                    <a:pt x="2" y="43"/>
                    <a:pt x="2" y="45"/>
                  </a:cubicBezTo>
                  <a:cubicBezTo>
                    <a:pt x="3" y="46"/>
                    <a:pt x="4" y="46"/>
                    <a:pt x="4" y="48"/>
                  </a:cubicBezTo>
                  <a:cubicBezTo>
                    <a:pt x="4" y="50"/>
                    <a:pt x="2" y="51"/>
                    <a:pt x="0" y="51"/>
                  </a:cubicBezTo>
                  <a:cubicBezTo>
                    <a:pt x="3" y="53"/>
                    <a:pt x="4" y="55"/>
                    <a:pt x="6" y="57"/>
                  </a:cubicBezTo>
                  <a:cubicBezTo>
                    <a:pt x="10" y="58"/>
                    <a:pt x="10" y="58"/>
                    <a:pt x="11" y="62"/>
                  </a:cubicBezTo>
                  <a:cubicBezTo>
                    <a:pt x="11" y="64"/>
                    <a:pt x="14" y="66"/>
                    <a:pt x="13" y="69"/>
                  </a:cubicBezTo>
                  <a:cubicBezTo>
                    <a:pt x="12" y="72"/>
                    <a:pt x="12" y="74"/>
                    <a:pt x="11" y="77"/>
                  </a:cubicBezTo>
                  <a:cubicBezTo>
                    <a:pt x="13" y="77"/>
                    <a:pt x="15" y="77"/>
                    <a:pt x="17" y="76"/>
                  </a:cubicBezTo>
                  <a:cubicBezTo>
                    <a:pt x="19" y="75"/>
                    <a:pt x="20" y="74"/>
                    <a:pt x="22" y="74"/>
                  </a:cubicBezTo>
                  <a:cubicBezTo>
                    <a:pt x="24" y="74"/>
                    <a:pt x="26" y="76"/>
                    <a:pt x="28" y="75"/>
                  </a:cubicBezTo>
                  <a:cubicBezTo>
                    <a:pt x="30" y="74"/>
                    <a:pt x="32" y="72"/>
                    <a:pt x="34" y="72"/>
                  </a:cubicBezTo>
                  <a:cubicBezTo>
                    <a:pt x="35" y="72"/>
                    <a:pt x="36" y="72"/>
                    <a:pt x="37" y="71"/>
                  </a:cubicBezTo>
                  <a:cubicBezTo>
                    <a:pt x="38" y="71"/>
                    <a:pt x="37" y="70"/>
                    <a:pt x="38" y="71"/>
                  </a:cubicBezTo>
                  <a:cubicBezTo>
                    <a:pt x="39" y="71"/>
                    <a:pt x="39" y="71"/>
                    <a:pt x="39" y="71"/>
                  </a:cubicBezTo>
                  <a:cubicBezTo>
                    <a:pt x="40" y="72"/>
                    <a:pt x="41" y="71"/>
                    <a:pt x="41" y="71"/>
                  </a:cubicBezTo>
                  <a:cubicBezTo>
                    <a:pt x="42" y="71"/>
                    <a:pt x="42" y="70"/>
                    <a:pt x="43" y="71"/>
                  </a:cubicBezTo>
                  <a:cubicBezTo>
                    <a:pt x="44" y="71"/>
                    <a:pt x="44" y="72"/>
                    <a:pt x="44" y="73"/>
                  </a:cubicBezTo>
                  <a:cubicBezTo>
                    <a:pt x="45" y="75"/>
                    <a:pt x="46" y="75"/>
                    <a:pt x="49" y="76"/>
                  </a:cubicBezTo>
                  <a:cubicBezTo>
                    <a:pt x="51" y="73"/>
                    <a:pt x="55" y="78"/>
                    <a:pt x="57" y="79"/>
                  </a:cubicBezTo>
                  <a:cubicBezTo>
                    <a:pt x="59" y="79"/>
                    <a:pt x="61" y="78"/>
                    <a:pt x="63" y="78"/>
                  </a:cubicBezTo>
                  <a:cubicBezTo>
                    <a:pt x="65" y="77"/>
                    <a:pt x="67" y="76"/>
                    <a:pt x="69" y="76"/>
                  </a:cubicBezTo>
                  <a:cubicBezTo>
                    <a:pt x="73" y="77"/>
                    <a:pt x="77" y="75"/>
                    <a:pt x="76" y="71"/>
                  </a:cubicBezTo>
                  <a:cubicBezTo>
                    <a:pt x="75" y="70"/>
                    <a:pt x="73" y="69"/>
                    <a:pt x="73" y="68"/>
                  </a:cubicBezTo>
                  <a:cubicBezTo>
                    <a:pt x="73" y="65"/>
                    <a:pt x="77" y="66"/>
                    <a:pt x="78" y="67"/>
                  </a:cubicBezTo>
                  <a:cubicBezTo>
                    <a:pt x="78" y="64"/>
                    <a:pt x="80" y="65"/>
                    <a:pt x="81" y="64"/>
                  </a:cubicBezTo>
                  <a:cubicBezTo>
                    <a:pt x="83" y="64"/>
                    <a:pt x="83" y="63"/>
                    <a:pt x="84" y="62"/>
                  </a:cubicBezTo>
                  <a:cubicBezTo>
                    <a:pt x="86" y="58"/>
                    <a:pt x="92" y="62"/>
                    <a:pt x="93" y="57"/>
                  </a:cubicBezTo>
                  <a:cubicBezTo>
                    <a:pt x="94" y="57"/>
                    <a:pt x="94" y="58"/>
                    <a:pt x="95" y="58"/>
                  </a:cubicBezTo>
                  <a:cubicBezTo>
                    <a:pt x="96" y="58"/>
                    <a:pt x="97" y="57"/>
                    <a:pt x="97" y="57"/>
                  </a:cubicBezTo>
                  <a:cubicBezTo>
                    <a:pt x="99" y="57"/>
                    <a:pt x="100" y="60"/>
                    <a:pt x="101" y="61"/>
                  </a:cubicBezTo>
                  <a:cubicBezTo>
                    <a:pt x="102" y="61"/>
                    <a:pt x="102" y="62"/>
                    <a:pt x="104" y="61"/>
                  </a:cubicBezTo>
                  <a:cubicBezTo>
                    <a:pt x="104" y="61"/>
                    <a:pt x="104" y="61"/>
                    <a:pt x="105" y="60"/>
                  </a:cubicBezTo>
                  <a:cubicBezTo>
                    <a:pt x="105" y="60"/>
                    <a:pt x="106" y="60"/>
                    <a:pt x="106" y="61"/>
                  </a:cubicBezTo>
                  <a:cubicBezTo>
                    <a:pt x="108" y="60"/>
                    <a:pt x="109" y="59"/>
                    <a:pt x="111" y="59"/>
                  </a:cubicBezTo>
                  <a:cubicBezTo>
                    <a:pt x="110" y="57"/>
                    <a:pt x="109" y="56"/>
                    <a:pt x="108" y="54"/>
                  </a:cubicBezTo>
                  <a:cubicBezTo>
                    <a:pt x="107" y="52"/>
                    <a:pt x="106" y="50"/>
                    <a:pt x="105" y="49"/>
                  </a:cubicBezTo>
                  <a:cubicBezTo>
                    <a:pt x="104" y="48"/>
                    <a:pt x="102" y="49"/>
                    <a:pt x="101" y="48"/>
                  </a:cubicBezTo>
                  <a:cubicBezTo>
                    <a:pt x="99" y="47"/>
                    <a:pt x="101" y="45"/>
                    <a:pt x="103" y="45"/>
                  </a:cubicBezTo>
                  <a:cubicBezTo>
                    <a:pt x="103" y="44"/>
                    <a:pt x="105" y="43"/>
                    <a:pt x="105" y="42"/>
                  </a:cubicBezTo>
                  <a:cubicBezTo>
                    <a:pt x="106" y="41"/>
                    <a:pt x="108" y="40"/>
                    <a:pt x="108" y="39"/>
                  </a:cubicBezTo>
                  <a:cubicBezTo>
                    <a:pt x="109" y="37"/>
                    <a:pt x="109" y="34"/>
                    <a:pt x="109" y="32"/>
                  </a:cubicBezTo>
                  <a:cubicBezTo>
                    <a:pt x="110" y="30"/>
                    <a:pt x="110" y="28"/>
                    <a:pt x="111" y="26"/>
                  </a:cubicBezTo>
                  <a:cubicBezTo>
                    <a:pt x="113" y="23"/>
                    <a:pt x="115" y="22"/>
                    <a:pt x="119" y="22"/>
                  </a:cubicBezTo>
                  <a:cubicBezTo>
                    <a:pt x="125" y="22"/>
                    <a:pt x="122" y="16"/>
                    <a:pt x="122" y="13"/>
                  </a:cubicBezTo>
                  <a:cubicBezTo>
                    <a:pt x="120" y="13"/>
                    <a:pt x="118" y="13"/>
                    <a:pt x="116" y="12"/>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Arial"/>
                <a:ea typeface="+mn-ea"/>
                <a:cs typeface="Arial"/>
                <a:sym typeface="Arial"/>
              </a:endParaRPr>
            </a:p>
          </p:txBody>
        </p:sp>
        <p:sp>
          <p:nvSpPr>
            <p:cNvPr id="1100" name="Freeform 55">
              <a:extLst>
                <a:ext uri="{FF2B5EF4-FFF2-40B4-BE49-F238E27FC236}">
                  <a16:creationId xmlns:a16="http://schemas.microsoft.com/office/drawing/2014/main" id="{CAFEB074-4E46-02BE-4FFA-EC8637A29B89}"/>
                </a:ext>
              </a:extLst>
            </p:cNvPr>
            <p:cNvSpPr>
              <a:spLocks/>
            </p:cNvSpPr>
            <p:nvPr/>
          </p:nvSpPr>
          <p:spPr bwMode="auto">
            <a:xfrm>
              <a:off x="8620125" y="4422775"/>
              <a:ext cx="285750" cy="236537"/>
            </a:xfrm>
            <a:custGeom>
              <a:avLst/>
              <a:gdLst>
                <a:gd name="T0" fmla="*/ 17 w 75"/>
                <a:gd name="T1" fmla="*/ 8 h 62"/>
                <a:gd name="T2" fmla="*/ 23 w 75"/>
                <a:gd name="T3" fmla="*/ 7 h 62"/>
                <a:gd name="T4" fmla="*/ 32 w 75"/>
                <a:gd name="T5" fmla="*/ 7 h 62"/>
                <a:gd name="T6" fmla="*/ 35 w 75"/>
                <a:gd name="T7" fmla="*/ 6 h 62"/>
                <a:gd name="T8" fmla="*/ 37 w 75"/>
                <a:gd name="T9" fmla="*/ 4 h 62"/>
                <a:gd name="T10" fmla="*/ 41 w 75"/>
                <a:gd name="T11" fmla="*/ 3 h 62"/>
                <a:gd name="T12" fmla="*/ 46 w 75"/>
                <a:gd name="T13" fmla="*/ 3 h 62"/>
                <a:gd name="T14" fmla="*/ 50 w 75"/>
                <a:gd name="T15" fmla="*/ 4 h 62"/>
                <a:gd name="T16" fmla="*/ 56 w 75"/>
                <a:gd name="T17" fmla="*/ 8 h 62"/>
                <a:gd name="T18" fmla="*/ 59 w 75"/>
                <a:gd name="T19" fmla="*/ 8 h 62"/>
                <a:gd name="T20" fmla="*/ 63 w 75"/>
                <a:gd name="T21" fmla="*/ 16 h 62"/>
                <a:gd name="T22" fmla="*/ 61 w 75"/>
                <a:gd name="T23" fmla="*/ 21 h 62"/>
                <a:gd name="T24" fmla="*/ 70 w 75"/>
                <a:gd name="T25" fmla="*/ 25 h 62"/>
                <a:gd name="T26" fmla="*/ 75 w 75"/>
                <a:gd name="T27" fmla="*/ 35 h 62"/>
                <a:gd name="T28" fmla="*/ 70 w 75"/>
                <a:gd name="T29" fmla="*/ 42 h 62"/>
                <a:gd name="T30" fmla="*/ 63 w 75"/>
                <a:gd name="T31" fmla="*/ 50 h 62"/>
                <a:gd name="T32" fmla="*/ 64 w 75"/>
                <a:gd name="T33" fmla="*/ 61 h 62"/>
                <a:gd name="T34" fmla="*/ 57 w 75"/>
                <a:gd name="T35" fmla="*/ 59 h 62"/>
                <a:gd name="T36" fmla="*/ 54 w 75"/>
                <a:gd name="T37" fmla="*/ 56 h 62"/>
                <a:gd name="T38" fmla="*/ 49 w 75"/>
                <a:gd name="T39" fmla="*/ 53 h 62"/>
                <a:gd name="T40" fmla="*/ 46 w 75"/>
                <a:gd name="T41" fmla="*/ 53 h 62"/>
                <a:gd name="T42" fmla="*/ 44 w 75"/>
                <a:gd name="T43" fmla="*/ 47 h 62"/>
                <a:gd name="T44" fmla="*/ 41 w 75"/>
                <a:gd name="T45" fmla="*/ 47 h 62"/>
                <a:gd name="T46" fmla="*/ 32 w 75"/>
                <a:gd name="T47" fmla="*/ 48 h 62"/>
                <a:gd name="T48" fmla="*/ 32 w 75"/>
                <a:gd name="T49" fmla="*/ 43 h 62"/>
                <a:gd name="T50" fmla="*/ 33 w 75"/>
                <a:gd name="T51" fmla="*/ 39 h 62"/>
                <a:gd name="T52" fmla="*/ 24 w 75"/>
                <a:gd name="T53" fmla="*/ 38 h 62"/>
                <a:gd name="T54" fmla="*/ 15 w 75"/>
                <a:gd name="T55" fmla="*/ 30 h 62"/>
                <a:gd name="T56" fmla="*/ 9 w 75"/>
                <a:gd name="T57" fmla="*/ 24 h 62"/>
                <a:gd name="T58" fmla="*/ 4 w 75"/>
                <a:gd name="T59" fmla="*/ 23 h 62"/>
                <a:gd name="T60" fmla="*/ 1 w 75"/>
                <a:gd name="T61" fmla="*/ 16 h 62"/>
                <a:gd name="T62" fmla="*/ 5 w 75"/>
                <a:gd name="T63" fmla="*/ 11 h 62"/>
                <a:gd name="T64" fmla="*/ 16 w 75"/>
                <a:gd name="T65"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62">
                  <a:moveTo>
                    <a:pt x="16" y="4"/>
                  </a:moveTo>
                  <a:cubicBezTo>
                    <a:pt x="16" y="5"/>
                    <a:pt x="16" y="7"/>
                    <a:pt x="17" y="8"/>
                  </a:cubicBezTo>
                  <a:cubicBezTo>
                    <a:pt x="18" y="9"/>
                    <a:pt x="19" y="8"/>
                    <a:pt x="20" y="8"/>
                  </a:cubicBezTo>
                  <a:cubicBezTo>
                    <a:pt x="21" y="7"/>
                    <a:pt x="21" y="7"/>
                    <a:pt x="23" y="7"/>
                  </a:cubicBezTo>
                  <a:cubicBezTo>
                    <a:pt x="24" y="7"/>
                    <a:pt x="24" y="8"/>
                    <a:pt x="25" y="9"/>
                  </a:cubicBezTo>
                  <a:cubicBezTo>
                    <a:pt x="27" y="10"/>
                    <a:pt x="30" y="9"/>
                    <a:pt x="32" y="7"/>
                  </a:cubicBezTo>
                  <a:cubicBezTo>
                    <a:pt x="32" y="7"/>
                    <a:pt x="33" y="5"/>
                    <a:pt x="34" y="5"/>
                  </a:cubicBezTo>
                  <a:cubicBezTo>
                    <a:pt x="35" y="5"/>
                    <a:pt x="34" y="6"/>
                    <a:pt x="35" y="6"/>
                  </a:cubicBezTo>
                  <a:cubicBezTo>
                    <a:pt x="35" y="6"/>
                    <a:pt x="36" y="5"/>
                    <a:pt x="36" y="5"/>
                  </a:cubicBezTo>
                  <a:cubicBezTo>
                    <a:pt x="36" y="4"/>
                    <a:pt x="37" y="4"/>
                    <a:pt x="37" y="4"/>
                  </a:cubicBezTo>
                  <a:cubicBezTo>
                    <a:pt x="37" y="3"/>
                    <a:pt x="37" y="0"/>
                    <a:pt x="39" y="1"/>
                  </a:cubicBezTo>
                  <a:cubicBezTo>
                    <a:pt x="40" y="1"/>
                    <a:pt x="39" y="3"/>
                    <a:pt x="41" y="3"/>
                  </a:cubicBezTo>
                  <a:cubicBezTo>
                    <a:pt x="42" y="3"/>
                    <a:pt x="43" y="1"/>
                    <a:pt x="45" y="0"/>
                  </a:cubicBezTo>
                  <a:cubicBezTo>
                    <a:pt x="46" y="1"/>
                    <a:pt x="44" y="3"/>
                    <a:pt x="46" y="3"/>
                  </a:cubicBezTo>
                  <a:cubicBezTo>
                    <a:pt x="48" y="4"/>
                    <a:pt x="48" y="2"/>
                    <a:pt x="49" y="1"/>
                  </a:cubicBezTo>
                  <a:cubicBezTo>
                    <a:pt x="50" y="2"/>
                    <a:pt x="49" y="3"/>
                    <a:pt x="50" y="4"/>
                  </a:cubicBezTo>
                  <a:cubicBezTo>
                    <a:pt x="50" y="5"/>
                    <a:pt x="51" y="5"/>
                    <a:pt x="52" y="6"/>
                  </a:cubicBezTo>
                  <a:cubicBezTo>
                    <a:pt x="53" y="7"/>
                    <a:pt x="53" y="8"/>
                    <a:pt x="56" y="8"/>
                  </a:cubicBezTo>
                  <a:cubicBezTo>
                    <a:pt x="57" y="8"/>
                    <a:pt x="57" y="7"/>
                    <a:pt x="58" y="7"/>
                  </a:cubicBezTo>
                  <a:cubicBezTo>
                    <a:pt x="59" y="7"/>
                    <a:pt x="59" y="8"/>
                    <a:pt x="59" y="8"/>
                  </a:cubicBezTo>
                  <a:cubicBezTo>
                    <a:pt x="61" y="9"/>
                    <a:pt x="63" y="9"/>
                    <a:pt x="64" y="11"/>
                  </a:cubicBezTo>
                  <a:cubicBezTo>
                    <a:pt x="66" y="12"/>
                    <a:pt x="64" y="14"/>
                    <a:pt x="63" y="16"/>
                  </a:cubicBezTo>
                  <a:cubicBezTo>
                    <a:pt x="63" y="17"/>
                    <a:pt x="63" y="18"/>
                    <a:pt x="63" y="19"/>
                  </a:cubicBezTo>
                  <a:cubicBezTo>
                    <a:pt x="62" y="19"/>
                    <a:pt x="61" y="20"/>
                    <a:pt x="61" y="21"/>
                  </a:cubicBezTo>
                  <a:cubicBezTo>
                    <a:pt x="62" y="23"/>
                    <a:pt x="64" y="24"/>
                    <a:pt x="65" y="24"/>
                  </a:cubicBezTo>
                  <a:cubicBezTo>
                    <a:pt x="68" y="24"/>
                    <a:pt x="68" y="24"/>
                    <a:pt x="70" y="25"/>
                  </a:cubicBezTo>
                  <a:cubicBezTo>
                    <a:pt x="72" y="27"/>
                    <a:pt x="71" y="28"/>
                    <a:pt x="72" y="30"/>
                  </a:cubicBezTo>
                  <a:cubicBezTo>
                    <a:pt x="73" y="32"/>
                    <a:pt x="75" y="33"/>
                    <a:pt x="75" y="35"/>
                  </a:cubicBezTo>
                  <a:cubicBezTo>
                    <a:pt x="75" y="37"/>
                    <a:pt x="74" y="37"/>
                    <a:pt x="73" y="38"/>
                  </a:cubicBezTo>
                  <a:cubicBezTo>
                    <a:pt x="72" y="39"/>
                    <a:pt x="72" y="41"/>
                    <a:pt x="70" y="42"/>
                  </a:cubicBezTo>
                  <a:cubicBezTo>
                    <a:pt x="68" y="43"/>
                    <a:pt x="67" y="42"/>
                    <a:pt x="66" y="45"/>
                  </a:cubicBezTo>
                  <a:cubicBezTo>
                    <a:pt x="65" y="46"/>
                    <a:pt x="63" y="48"/>
                    <a:pt x="63" y="50"/>
                  </a:cubicBezTo>
                  <a:cubicBezTo>
                    <a:pt x="63" y="52"/>
                    <a:pt x="64" y="53"/>
                    <a:pt x="65" y="55"/>
                  </a:cubicBezTo>
                  <a:cubicBezTo>
                    <a:pt x="66" y="57"/>
                    <a:pt x="66" y="59"/>
                    <a:pt x="64" y="61"/>
                  </a:cubicBezTo>
                  <a:cubicBezTo>
                    <a:pt x="63" y="61"/>
                    <a:pt x="59" y="60"/>
                    <a:pt x="59" y="62"/>
                  </a:cubicBezTo>
                  <a:cubicBezTo>
                    <a:pt x="57" y="62"/>
                    <a:pt x="58" y="60"/>
                    <a:pt x="57" y="59"/>
                  </a:cubicBezTo>
                  <a:cubicBezTo>
                    <a:pt x="56" y="58"/>
                    <a:pt x="55" y="58"/>
                    <a:pt x="54" y="58"/>
                  </a:cubicBezTo>
                  <a:cubicBezTo>
                    <a:pt x="54" y="57"/>
                    <a:pt x="54" y="57"/>
                    <a:pt x="54" y="56"/>
                  </a:cubicBezTo>
                  <a:cubicBezTo>
                    <a:pt x="53" y="56"/>
                    <a:pt x="52" y="56"/>
                    <a:pt x="52" y="56"/>
                  </a:cubicBezTo>
                  <a:cubicBezTo>
                    <a:pt x="51" y="55"/>
                    <a:pt x="50" y="54"/>
                    <a:pt x="49" y="53"/>
                  </a:cubicBezTo>
                  <a:cubicBezTo>
                    <a:pt x="48" y="53"/>
                    <a:pt x="48" y="53"/>
                    <a:pt x="47" y="53"/>
                  </a:cubicBezTo>
                  <a:cubicBezTo>
                    <a:pt x="47" y="52"/>
                    <a:pt x="46" y="53"/>
                    <a:pt x="46" y="53"/>
                  </a:cubicBezTo>
                  <a:cubicBezTo>
                    <a:pt x="44" y="52"/>
                    <a:pt x="46" y="50"/>
                    <a:pt x="46" y="49"/>
                  </a:cubicBezTo>
                  <a:cubicBezTo>
                    <a:pt x="46" y="48"/>
                    <a:pt x="44" y="48"/>
                    <a:pt x="44" y="47"/>
                  </a:cubicBezTo>
                  <a:cubicBezTo>
                    <a:pt x="44" y="47"/>
                    <a:pt x="46" y="43"/>
                    <a:pt x="47" y="43"/>
                  </a:cubicBezTo>
                  <a:cubicBezTo>
                    <a:pt x="43" y="39"/>
                    <a:pt x="43" y="48"/>
                    <a:pt x="41" y="47"/>
                  </a:cubicBezTo>
                  <a:cubicBezTo>
                    <a:pt x="40" y="49"/>
                    <a:pt x="37" y="49"/>
                    <a:pt x="36" y="48"/>
                  </a:cubicBezTo>
                  <a:cubicBezTo>
                    <a:pt x="35" y="48"/>
                    <a:pt x="32" y="48"/>
                    <a:pt x="32" y="48"/>
                  </a:cubicBezTo>
                  <a:cubicBezTo>
                    <a:pt x="31" y="46"/>
                    <a:pt x="32" y="46"/>
                    <a:pt x="33" y="45"/>
                  </a:cubicBezTo>
                  <a:cubicBezTo>
                    <a:pt x="33" y="44"/>
                    <a:pt x="32" y="44"/>
                    <a:pt x="32" y="43"/>
                  </a:cubicBezTo>
                  <a:cubicBezTo>
                    <a:pt x="32" y="42"/>
                    <a:pt x="32" y="42"/>
                    <a:pt x="33" y="40"/>
                  </a:cubicBezTo>
                  <a:cubicBezTo>
                    <a:pt x="33" y="39"/>
                    <a:pt x="33" y="40"/>
                    <a:pt x="33" y="39"/>
                  </a:cubicBezTo>
                  <a:cubicBezTo>
                    <a:pt x="32" y="38"/>
                    <a:pt x="30" y="37"/>
                    <a:pt x="29" y="36"/>
                  </a:cubicBezTo>
                  <a:cubicBezTo>
                    <a:pt x="29" y="37"/>
                    <a:pt x="24" y="38"/>
                    <a:pt x="24" y="38"/>
                  </a:cubicBezTo>
                  <a:cubicBezTo>
                    <a:pt x="21" y="37"/>
                    <a:pt x="23" y="33"/>
                    <a:pt x="21" y="32"/>
                  </a:cubicBezTo>
                  <a:cubicBezTo>
                    <a:pt x="19" y="31"/>
                    <a:pt x="16" y="32"/>
                    <a:pt x="15" y="30"/>
                  </a:cubicBezTo>
                  <a:cubicBezTo>
                    <a:pt x="14" y="29"/>
                    <a:pt x="14" y="26"/>
                    <a:pt x="13" y="24"/>
                  </a:cubicBezTo>
                  <a:cubicBezTo>
                    <a:pt x="12" y="22"/>
                    <a:pt x="11" y="23"/>
                    <a:pt x="9" y="24"/>
                  </a:cubicBezTo>
                  <a:cubicBezTo>
                    <a:pt x="8" y="24"/>
                    <a:pt x="8" y="25"/>
                    <a:pt x="6" y="25"/>
                  </a:cubicBezTo>
                  <a:cubicBezTo>
                    <a:pt x="5" y="25"/>
                    <a:pt x="5" y="23"/>
                    <a:pt x="4" y="23"/>
                  </a:cubicBezTo>
                  <a:cubicBezTo>
                    <a:pt x="3" y="21"/>
                    <a:pt x="1" y="22"/>
                    <a:pt x="1" y="19"/>
                  </a:cubicBezTo>
                  <a:cubicBezTo>
                    <a:pt x="1" y="18"/>
                    <a:pt x="2" y="17"/>
                    <a:pt x="1" y="16"/>
                  </a:cubicBezTo>
                  <a:cubicBezTo>
                    <a:pt x="1" y="15"/>
                    <a:pt x="0" y="15"/>
                    <a:pt x="0" y="13"/>
                  </a:cubicBezTo>
                  <a:cubicBezTo>
                    <a:pt x="1" y="12"/>
                    <a:pt x="3" y="12"/>
                    <a:pt x="5" y="11"/>
                  </a:cubicBezTo>
                  <a:cubicBezTo>
                    <a:pt x="6" y="9"/>
                    <a:pt x="8" y="8"/>
                    <a:pt x="9" y="7"/>
                  </a:cubicBezTo>
                  <a:cubicBezTo>
                    <a:pt x="10" y="7"/>
                    <a:pt x="15" y="3"/>
                    <a:pt x="16" y="4"/>
                  </a:cubicBezTo>
                </a:path>
              </a:pathLst>
            </a:custGeom>
            <a:solidFill>
              <a:schemeClr val="accent1"/>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01" name="Freeform 57">
              <a:extLst>
                <a:ext uri="{FF2B5EF4-FFF2-40B4-BE49-F238E27FC236}">
                  <a16:creationId xmlns:a16="http://schemas.microsoft.com/office/drawing/2014/main" id="{2E8F2C89-3C38-A8A4-E610-2A4F42BD6A16}"/>
                </a:ext>
              </a:extLst>
            </p:cNvPr>
            <p:cNvSpPr>
              <a:spLocks/>
            </p:cNvSpPr>
            <p:nvPr/>
          </p:nvSpPr>
          <p:spPr bwMode="auto">
            <a:xfrm>
              <a:off x="9142413" y="4711700"/>
              <a:ext cx="563563" cy="293687"/>
            </a:xfrm>
            <a:custGeom>
              <a:avLst/>
              <a:gdLst>
                <a:gd name="T0" fmla="*/ 99 w 148"/>
                <a:gd name="T1" fmla="*/ 76 h 77"/>
                <a:gd name="T2" fmla="*/ 114 w 148"/>
                <a:gd name="T3" fmla="*/ 70 h 77"/>
                <a:gd name="T4" fmla="*/ 126 w 148"/>
                <a:gd name="T5" fmla="*/ 67 h 77"/>
                <a:gd name="T6" fmla="*/ 127 w 148"/>
                <a:gd name="T7" fmla="*/ 63 h 77"/>
                <a:gd name="T8" fmla="*/ 136 w 148"/>
                <a:gd name="T9" fmla="*/ 58 h 77"/>
                <a:gd name="T10" fmla="*/ 136 w 148"/>
                <a:gd name="T11" fmla="*/ 51 h 77"/>
                <a:gd name="T12" fmla="*/ 138 w 148"/>
                <a:gd name="T13" fmla="*/ 47 h 77"/>
                <a:gd name="T14" fmla="*/ 135 w 148"/>
                <a:gd name="T15" fmla="*/ 39 h 77"/>
                <a:gd name="T16" fmla="*/ 145 w 148"/>
                <a:gd name="T17" fmla="*/ 39 h 77"/>
                <a:gd name="T18" fmla="*/ 145 w 148"/>
                <a:gd name="T19" fmla="*/ 23 h 77"/>
                <a:gd name="T20" fmla="*/ 145 w 148"/>
                <a:gd name="T21" fmla="*/ 11 h 77"/>
                <a:gd name="T22" fmla="*/ 142 w 148"/>
                <a:gd name="T23" fmla="*/ 9 h 77"/>
                <a:gd name="T24" fmla="*/ 130 w 148"/>
                <a:gd name="T25" fmla="*/ 8 h 77"/>
                <a:gd name="T26" fmla="*/ 120 w 148"/>
                <a:gd name="T27" fmla="*/ 5 h 77"/>
                <a:gd name="T28" fmla="*/ 107 w 148"/>
                <a:gd name="T29" fmla="*/ 2 h 77"/>
                <a:gd name="T30" fmla="*/ 104 w 148"/>
                <a:gd name="T31" fmla="*/ 8 h 77"/>
                <a:gd name="T32" fmla="*/ 97 w 148"/>
                <a:gd name="T33" fmla="*/ 12 h 77"/>
                <a:gd name="T34" fmla="*/ 83 w 148"/>
                <a:gd name="T35" fmla="*/ 9 h 77"/>
                <a:gd name="T36" fmla="*/ 78 w 148"/>
                <a:gd name="T37" fmla="*/ 14 h 77"/>
                <a:gd name="T38" fmla="*/ 68 w 148"/>
                <a:gd name="T39" fmla="*/ 23 h 77"/>
                <a:gd name="T40" fmla="*/ 65 w 148"/>
                <a:gd name="T41" fmla="*/ 30 h 77"/>
                <a:gd name="T42" fmla="*/ 67 w 148"/>
                <a:gd name="T43" fmla="*/ 39 h 77"/>
                <a:gd name="T44" fmla="*/ 65 w 148"/>
                <a:gd name="T45" fmla="*/ 44 h 77"/>
                <a:gd name="T46" fmla="*/ 55 w 148"/>
                <a:gd name="T47" fmla="*/ 39 h 77"/>
                <a:gd name="T48" fmla="*/ 47 w 148"/>
                <a:gd name="T49" fmla="*/ 42 h 77"/>
                <a:gd name="T50" fmla="*/ 33 w 148"/>
                <a:gd name="T51" fmla="*/ 47 h 77"/>
                <a:gd name="T52" fmla="*/ 22 w 148"/>
                <a:gd name="T53" fmla="*/ 43 h 77"/>
                <a:gd name="T54" fmla="*/ 18 w 148"/>
                <a:gd name="T55" fmla="*/ 47 h 77"/>
                <a:gd name="T56" fmla="*/ 12 w 148"/>
                <a:gd name="T57" fmla="*/ 48 h 77"/>
                <a:gd name="T58" fmla="*/ 0 w 148"/>
                <a:gd name="T59" fmla="*/ 43 h 77"/>
                <a:gd name="T60" fmla="*/ 0 w 148"/>
                <a:gd name="T61" fmla="*/ 51 h 77"/>
                <a:gd name="T62" fmla="*/ 3 w 148"/>
                <a:gd name="T63" fmla="*/ 58 h 77"/>
                <a:gd name="T64" fmla="*/ 9 w 148"/>
                <a:gd name="T65" fmla="*/ 62 h 77"/>
                <a:gd name="T66" fmla="*/ 19 w 148"/>
                <a:gd name="T67" fmla="*/ 63 h 77"/>
                <a:gd name="T68" fmla="*/ 30 w 148"/>
                <a:gd name="T69" fmla="*/ 65 h 77"/>
                <a:gd name="T70" fmla="*/ 39 w 148"/>
                <a:gd name="T71" fmla="*/ 60 h 77"/>
                <a:gd name="T72" fmla="*/ 52 w 148"/>
                <a:gd name="T73" fmla="*/ 57 h 77"/>
                <a:gd name="T74" fmla="*/ 53 w 148"/>
                <a:gd name="T75" fmla="*/ 63 h 77"/>
                <a:gd name="T76" fmla="*/ 60 w 148"/>
                <a:gd name="T77" fmla="*/ 69 h 77"/>
                <a:gd name="T78" fmla="*/ 67 w 148"/>
                <a:gd name="T79" fmla="*/ 71 h 77"/>
                <a:gd name="T80" fmla="*/ 81 w 148"/>
                <a:gd name="T81"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77">
                  <a:moveTo>
                    <a:pt x="88" y="74"/>
                  </a:moveTo>
                  <a:cubicBezTo>
                    <a:pt x="91" y="74"/>
                    <a:pt x="95" y="77"/>
                    <a:pt x="99" y="76"/>
                  </a:cubicBezTo>
                  <a:cubicBezTo>
                    <a:pt x="103" y="75"/>
                    <a:pt x="104" y="70"/>
                    <a:pt x="108" y="69"/>
                  </a:cubicBezTo>
                  <a:cubicBezTo>
                    <a:pt x="110" y="69"/>
                    <a:pt x="112" y="70"/>
                    <a:pt x="114" y="70"/>
                  </a:cubicBezTo>
                  <a:cubicBezTo>
                    <a:pt x="117" y="70"/>
                    <a:pt x="118" y="68"/>
                    <a:pt x="120" y="68"/>
                  </a:cubicBezTo>
                  <a:cubicBezTo>
                    <a:pt x="122" y="67"/>
                    <a:pt x="125" y="68"/>
                    <a:pt x="126" y="67"/>
                  </a:cubicBezTo>
                  <a:cubicBezTo>
                    <a:pt x="126" y="66"/>
                    <a:pt x="125" y="65"/>
                    <a:pt x="126" y="65"/>
                  </a:cubicBezTo>
                  <a:cubicBezTo>
                    <a:pt x="126" y="64"/>
                    <a:pt x="127" y="64"/>
                    <a:pt x="127" y="63"/>
                  </a:cubicBezTo>
                  <a:cubicBezTo>
                    <a:pt x="129" y="62"/>
                    <a:pt x="130" y="61"/>
                    <a:pt x="132" y="60"/>
                  </a:cubicBezTo>
                  <a:cubicBezTo>
                    <a:pt x="133" y="59"/>
                    <a:pt x="135" y="59"/>
                    <a:pt x="136" y="58"/>
                  </a:cubicBezTo>
                  <a:cubicBezTo>
                    <a:pt x="137" y="56"/>
                    <a:pt x="134" y="55"/>
                    <a:pt x="134" y="54"/>
                  </a:cubicBezTo>
                  <a:cubicBezTo>
                    <a:pt x="134" y="52"/>
                    <a:pt x="136" y="52"/>
                    <a:pt x="136" y="51"/>
                  </a:cubicBezTo>
                  <a:cubicBezTo>
                    <a:pt x="136" y="49"/>
                    <a:pt x="134" y="49"/>
                    <a:pt x="136" y="48"/>
                  </a:cubicBezTo>
                  <a:cubicBezTo>
                    <a:pt x="136" y="48"/>
                    <a:pt x="137" y="48"/>
                    <a:pt x="138" y="47"/>
                  </a:cubicBezTo>
                  <a:cubicBezTo>
                    <a:pt x="138" y="47"/>
                    <a:pt x="140" y="45"/>
                    <a:pt x="140" y="45"/>
                  </a:cubicBezTo>
                  <a:cubicBezTo>
                    <a:pt x="142" y="41"/>
                    <a:pt x="135" y="41"/>
                    <a:pt x="135" y="39"/>
                  </a:cubicBezTo>
                  <a:cubicBezTo>
                    <a:pt x="137" y="38"/>
                    <a:pt x="138" y="37"/>
                    <a:pt x="140" y="38"/>
                  </a:cubicBezTo>
                  <a:cubicBezTo>
                    <a:pt x="141" y="38"/>
                    <a:pt x="143" y="39"/>
                    <a:pt x="145" y="39"/>
                  </a:cubicBezTo>
                  <a:cubicBezTo>
                    <a:pt x="148" y="39"/>
                    <a:pt x="147" y="36"/>
                    <a:pt x="147" y="34"/>
                  </a:cubicBezTo>
                  <a:cubicBezTo>
                    <a:pt x="148" y="30"/>
                    <a:pt x="147" y="26"/>
                    <a:pt x="145" y="23"/>
                  </a:cubicBezTo>
                  <a:cubicBezTo>
                    <a:pt x="145" y="21"/>
                    <a:pt x="143" y="20"/>
                    <a:pt x="143" y="18"/>
                  </a:cubicBezTo>
                  <a:cubicBezTo>
                    <a:pt x="143" y="16"/>
                    <a:pt x="145" y="14"/>
                    <a:pt x="145" y="11"/>
                  </a:cubicBezTo>
                  <a:cubicBezTo>
                    <a:pt x="145" y="11"/>
                    <a:pt x="145" y="11"/>
                    <a:pt x="145" y="11"/>
                  </a:cubicBezTo>
                  <a:cubicBezTo>
                    <a:pt x="144" y="11"/>
                    <a:pt x="144" y="9"/>
                    <a:pt x="142" y="9"/>
                  </a:cubicBezTo>
                  <a:cubicBezTo>
                    <a:pt x="140" y="9"/>
                    <a:pt x="139" y="8"/>
                    <a:pt x="138" y="7"/>
                  </a:cubicBezTo>
                  <a:cubicBezTo>
                    <a:pt x="135" y="6"/>
                    <a:pt x="133" y="9"/>
                    <a:pt x="130" y="8"/>
                  </a:cubicBezTo>
                  <a:cubicBezTo>
                    <a:pt x="128" y="8"/>
                    <a:pt x="127" y="7"/>
                    <a:pt x="125" y="6"/>
                  </a:cubicBezTo>
                  <a:cubicBezTo>
                    <a:pt x="124" y="5"/>
                    <a:pt x="122" y="5"/>
                    <a:pt x="120" y="5"/>
                  </a:cubicBezTo>
                  <a:cubicBezTo>
                    <a:pt x="117" y="4"/>
                    <a:pt x="114" y="0"/>
                    <a:pt x="111" y="2"/>
                  </a:cubicBezTo>
                  <a:cubicBezTo>
                    <a:pt x="110" y="1"/>
                    <a:pt x="108" y="1"/>
                    <a:pt x="107" y="2"/>
                  </a:cubicBezTo>
                  <a:cubicBezTo>
                    <a:pt x="106" y="2"/>
                    <a:pt x="106" y="4"/>
                    <a:pt x="106" y="5"/>
                  </a:cubicBezTo>
                  <a:cubicBezTo>
                    <a:pt x="105" y="7"/>
                    <a:pt x="105" y="7"/>
                    <a:pt x="104" y="8"/>
                  </a:cubicBezTo>
                  <a:cubicBezTo>
                    <a:pt x="103" y="9"/>
                    <a:pt x="102" y="11"/>
                    <a:pt x="101" y="12"/>
                  </a:cubicBezTo>
                  <a:cubicBezTo>
                    <a:pt x="99" y="13"/>
                    <a:pt x="99" y="12"/>
                    <a:pt x="97" y="12"/>
                  </a:cubicBezTo>
                  <a:cubicBezTo>
                    <a:pt x="96" y="12"/>
                    <a:pt x="94" y="13"/>
                    <a:pt x="92" y="13"/>
                  </a:cubicBezTo>
                  <a:cubicBezTo>
                    <a:pt x="89" y="14"/>
                    <a:pt x="87" y="10"/>
                    <a:pt x="83" y="9"/>
                  </a:cubicBezTo>
                  <a:cubicBezTo>
                    <a:pt x="84" y="11"/>
                    <a:pt x="84" y="14"/>
                    <a:pt x="82" y="14"/>
                  </a:cubicBezTo>
                  <a:cubicBezTo>
                    <a:pt x="80" y="14"/>
                    <a:pt x="79" y="13"/>
                    <a:pt x="78" y="14"/>
                  </a:cubicBezTo>
                  <a:cubicBezTo>
                    <a:pt x="76" y="15"/>
                    <a:pt x="76" y="16"/>
                    <a:pt x="76" y="18"/>
                  </a:cubicBezTo>
                  <a:cubicBezTo>
                    <a:pt x="74" y="22"/>
                    <a:pt x="72" y="22"/>
                    <a:pt x="68" y="23"/>
                  </a:cubicBezTo>
                  <a:cubicBezTo>
                    <a:pt x="67" y="24"/>
                    <a:pt x="63" y="25"/>
                    <a:pt x="63" y="28"/>
                  </a:cubicBezTo>
                  <a:cubicBezTo>
                    <a:pt x="63" y="29"/>
                    <a:pt x="64" y="30"/>
                    <a:pt x="65" y="30"/>
                  </a:cubicBezTo>
                  <a:cubicBezTo>
                    <a:pt x="66" y="32"/>
                    <a:pt x="67" y="33"/>
                    <a:pt x="67" y="35"/>
                  </a:cubicBezTo>
                  <a:cubicBezTo>
                    <a:pt x="67" y="36"/>
                    <a:pt x="66" y="37"/>
                    <a:pt x="67" y="39"/>
                  </a:cubicBezTo>
                  <a:cubicBezTo>
                    <a:pt x="68" y="40"/>
                    <a:pt x="69" y="40"/>
                    <a:pt x="69" y="42"/>
                  </a:cubicBezTo>
                  <a:cubicBezTo>
                    <a:pt x="69" y="44"/>
                    <a:pt x="67" y="46"/>
                    <a:pt x="65" y="44"/>
                  </a:cubicBezTo>
                  <a:cubicBezTo>
                    <a:pt x="64" y="42"/>
                    <a:pt x="64" y="40"/>
                    <a:pt x="61" y="40"/>
                  </a:cubicBezTo>
                  <a:cubicBezTo>
                    <a:pt x="60" y="43"/>
                    <a:pt x="57" y="40"/>
                    <a:pt x="55" y="39"/>
                  </a:cubicBezTo>
                  <a:cubicBezTo>
                    <a:pt x="53" y="39"/>
                    <a:pt x="53" y="40"/>
                    <a:pt x="52" y="41"/>
                  </a:cubicBezTo>
                  <a:cubicBezTo>
                    <a:pt x="50" y="42"/>
                    <a:pt x="48" y="42"/>
                    <a:pt x="47" y="42"/>
                  </a:cubicBezTo>
                  <a:cubicBezTo>
                    <a:pt x="44" y="42"/>
                    <a:pt x="40" y="43"/>
                    <a:pt x="38" y="45"/>
                  </a:cubicBezTo>
                  <a:cubicBezTo>
                    <a:pt x="36" y="46"/>
                    <a:pt x="35" y="47"/>
                    <a:pt x="33" y="47"/>
                  </a:cubicBezTo>
                  <a:cubicBezTo>
                    <a:pt x="31" y="47"/>
                    <a:pt x="29" y="47"/>
                    <a:pt x="28" y="47"/>
                  </a:cubicBezTo>
                  <a:cubicBezTo>
                    <a:pt x="26" y="44"/>
                    <a:pt x="25" y="43"/>
                    <a:pt x="22" y="43"/>
                  </a:cubicBezTo>
                  <a:cubicBezTo>
                    <a:pt x="21" y="43"/>
                    <a:pt x="18" y="43"/>
                    <a:pt x="17" y="43"/>
                  </a:cubicBezTo>
                  <a:cubicBezTo>
                    <a:pt x="16" y="44"/>
                    <a:pt x="18" y="46"/>
                    <a:pt x="18" y="47"/>
                  </a:cubicBezTo>
                  <a:cubicBezTo>
                    <a:pt x="17" y="48"/>
                    <a:pt x="16" y="50"/>
                    <a:pt x="15" y="50"/>
                  </a:cubicBezTo>
                  <a:cubicBezTo>
                    <a:pt x="13" y="51"/>
                    <a:pt x="13" y="49"/>
                    <a:pt x="12" y="48"/>
                  </a:cubicBezTo>
                  <a:cubicBezTo>
                    <a:pt x="11" y="47"/>
                    <a:pt x="10" y="45"/>
                    <a:pt x="8" y="45"/>
                  </a:cubicBezTo>
                  <a:cubicBezTo>
                    <a:pt x="6" y="43"/>
                    <a:pt x="3" y="44"/>
                    <a:pt x="0" y="43"/>
                  </a:cubicBezTo>
                  <a:cubicBezTo>
                    <a:pt x="1" y="45"/>
                    <a:pt x="2" y="45"/>
                    <a:pt x="2" y="47"/>
                  </a:cubicBezTo>
                  <a:cubicBezTo>
                    <a:pt x="2" y="49"/>
                    <a:pt x="1" y="50"/>
                    <a:pt x="0" y="51"/>
                  </a:cubicBezTo>
                  <a:cubicBezTo>
                    <a:pt x="1" y="52"/>
                    <a:pt x="1" y="54"/>
                    <a:pt x="2" y="55"/>
                  </a:cubicBezTo>
                  <a:cubicBezTo>
                    <a:pt x="3" y="57"/>
                    <a:pt x="2" y="57"/>
                    <a:pt x="3" y="58"/>
                  </a:cubicBezTo>
                  <a:cubicBezTo>
                    <a:pt x="5" y="58"/>
                    <a:pt x="6" y="58"/>
                    <a:pt x="7" y="60"/>
                  </a:cubicBezTo>
                  <a:cubicBezTo>
                    <a:pt x="8" y="61"/>
                    <a:pt x="8" y="61"/>
                    <a:pt x="9" y="62"/>
                  </a:cubicBezTo>
                  <a:cubicBezTo>
                    <a:pt x="12" y="64"/>
                    <a:pt x="14" y="62"/>
                    <a:pt x="15" y="61"/>
                  </a:cubicBezTo>
                  <a:cubicBezTo>
                    <a:pt x="17" y="58"/>
                    <a:pt x="19" y="60"/>
                    <a:pt x="19" y="63"/>
                  </a:cubicBezTo>
                  <a:cubicBezTo>
                    <a:pt x="21" y="62"/>
                    <a:pt x="22" y="62"/>
                    <a:pt x="24" y="64"/>
                  </a:cubicBezTo>
                  <a:cubicBezTo>
                    <a:pt x="26" y="65"/>
                    <a:pt x="28" y="67"/>
                    <a:pt x="30" y="65"/>
                  </a:cubicBezTo>
                  <a:cubicBezTo>
                    <a:pt x="30" y="63"/>
                    <a:pt x="31" y="61"/>
                    <a:pt x="32" y="60"/>
                  </a:cubicBezTo>
                  <a:cubicBezTo>
                    <a:pt x="34" y="59"/>
                    <a:pt x="37" y="60"/>
                    <a:pt x="39" y="60"/>
                  </a:cubicBezTo>
                  <a:cubicBezTo>
                    <a:pt x="41" y="59"/>
                    <a:pt x="43" y="60"/>
                    <a:pt x="45" y="59"/>
                  </a:cubicBezTo>
                  <a:cubicBezTo>
                    <a:pt x="48" y="59"/>
                    <a:pt x="49" y="57"/>
                    <a:pt x="52" y="57"/>
                  </a:cubicBezTo>
                  <a:cubicBezTo>
                    <a:pt x="52" y="58"/>
                    <a:pt x="51" y="59"/>
                    <a:pt x="51" y="60"/>
                  </a:cubicBezTo>
                  <a:cubicBezTo>
                    <a:pt x="51" y="62"/>
                    <a:pt x="52" y="62"/>
                    <a:pt x="53" y="63"/>
                  </a:cubicBezTo>
                  <a:cubicBezTo>
                    <a:pt x="55" y="65"/>
                    <a:pt x="54" y="66"/>
                    <a:pt x="56" y="67"/>
                  </a:cubicBezTo>
                  <a:cubicBezTo>
                    <a:pt x="57" y="68"/>
                    <a:pt x="59" y="69"/>
                    <a:pt x="60" y="69"/>
                  </a:cubicBezTo>
                  <a:cubicBezTo>
                    <a:pt x="62" y="69"/>
                    <a:pt x="64" y="69"/>
                    <a:pt x="65" y="69"/>
                  </a:cubicBezTo>
                  <a:cubicBezTo>
                    <a:pt x="66" y="70"/>
                    <a:pt x="66" y="70"/>
                    <a:pt x="67" y="71"/>
                  </a:cubicBezTo>
                  <a:cubicBezTo>
                    <a:pt x="68" y="71"/>
                    <a:pt x="69" y="71"/>
                    <a:pt x="70" y="71"/>
                  </a:cubicBezTo>
                  <a:cubicBezTo>
                    <a:pt x="73" y="71"/>
                    <a:pt x="77" y="72"/>
                    <a:pt x="81" y="73"/>
                  </a:cubicBezTo>
                  <a:cubicBezTo>
                    <a:pt x="83" y="73"/>
                    <a:pt x="86" y="73"/>
                    <a:pt x="88" y="74"/>
                  </a:cubicBezTo>
                  <a:close/>
                </a:path>
              </a:pathLst>
            </a:custGeom>
            <a:solidFill>
              <a:srgbClr val="FFC000"/>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1102" name="Freeform 58">
              <a:extLst>
                <a:ext uri="{FF2B5EF4-FFF2-40B4-BE49-F238E27FC236}">
                  <a16:creationId xmlns:a16="http://schemas.microsoft.com/office/drawing/2014/main" id="{2ACAEB68-A8CF-0566-236E-7BF6D453B947}"/>
                </a:ext>
              </a:extLst>
            </p:cNvPr>
            <p:cNvSpPr>
              <a:spLocks/>
            </p:cNvSpPr>
            <p:nvPr/>
          </p:nvSpPr>
          <p:spPr bwMode="auto">
            <a:xfrm>
              <a:off x="9134475" y="4906963"/>
              <a:ext cx="14288" cy="25400"/>
            </a:xfrm>
            <a:custGeom>
              <a:avLst/>
              <a:gdLst>
                <a:gd name="T0" fmla="*/ 4 w 4"/>
                <a:gd name="T1" fmla="*/ 5 h 7"/>
                <a:gd name="T2" fmla="*/ 2 w 4"/>
                <a:gd name="T3" fmla="*/ 0 h 7"/>
                <a:gd name="T4" fmla="*/ 1 w 4"/>
                <a:gd name="T5" fmla="*/ 6 h 7"/>
                <a:gd name="T6" fmla="*/ 4 w 4"/>
                <a:gd name="T7" fmla="*/ 7 h 7"/>
                <a:gd name="T8" fmla="*/ 4 w 4"/>
                <a:gd name="T9" fmla="*/ 5 h 7"/>
              </a:gdLst>
              <a:ahLst/>
              <a:cxnLst>
                <a:cxn ang="0">
                  <a:pos x="T0" y="T1"/>
                </a:cxn>
                <a:cxn ang="0">
                  <a:pos x="T2" y="T3"/>
                </a:cxn>
                <a:cxn ang="0">
                  <a:pos x="T4" y="T5"/>
                </a:cxn>
                <a:cxn ang="0">
                  <a:pos x="T6" y="T7"/>
                </a:cxn>
                <a:cxn ang="0">
                  <a:pos x="T8" y="T9"/>
                </a:cxn>
              </a:cxnLst>
              <a:rect l="0" t="0" r="r" b="b"/>
              <a:pathLst>
                <a:path w="4" h="7">
                  <a:moveTo>
                    <a:pt x="4" y="5"/>
                  </a:moveTo>
                  <a:cubicBezTo>
                    <a:pt x="4" y="3"/>
                    <a:pt x="3" y="1"/>
                    <a:pt x="2" y="0"/>
                  </a:cubicBezTo>
                  <a:cubicBezTo>
                    <a:pt x="0" y="2"/>
                    <a:pt x="2" y="4"/>
                    <a:pt x="1" y="6"/>
                  </a:cubicBezTo>
                  <a:cubicBezTo>
                    <a:pt x="2" y="7"/>
                    <a:pt x="3" y="7"/>
                    <a:pt x="4" y="7"/>
                  </a:cubicBezTo>
                  <a:cubicBezTo>
                    <a:pt x="4" y="6"/>
                    <a:pt x="4" y="5"/>
                    <a:pt x="4" y="5"/>
                  </a:cubicBezTo>
                  <a:close/>
                </a:path>
              </a:pathLst>
            </a:custGeom>
            <a:solidFill>
              <a:schemeClr val="accent3"/>
            </a:solidFill>
            <a:ln w="7938"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Arial"/>
                <a:ea typeface="+mn-ea"/>
                <a:cs typeface="Arial"/>
                <a:sym typeface="Arial"/>
              </a:endParaRPr>
            </a:p>
          </p:txBody>
        </p:sp>
      </p:grpSp>
      <p:sp>
        <p:nvSpPr>
          <p:cNvPr id="4" name="TextBox 3">
            <a:extLst>
              <a:ext uri="{FF2B5EF4-FFF2-40B4-BE49-F238E27FC236}">
                <a16:creationId xmlns:a16="http://schemas.microsoft.com/office/drawing/2014/main" id="{5061305F-0332-7FC9-9F36-C29DD3FF9CFF}"/>
              </a:ext>
            </a:extLst>
          </p:cNvPr>
          <p:cNvSpPr txBox="1"/>
          <p:nvPr/>
        </p:nvSpPr>
        <p:spPr>
          <a:xfrm>
            <a:off x="151685" y="0"/>
            <a:ext cx="7719237" cy="584775"/>
          </a:xfrm>
          <a:prstGeom prst="rect">
            <a:avLst/>
          </a:prstGeom>
          <a:noFill/>
        </p:spPr>
        <p:txBody>
          <a:bodyPr wrap="square" lIns="91440" tIns="45720" rIns="91440" bIns="45720" anchor="t">
            <a:spAutoFit/>
          </a:bodyPr>
          <a:lstStyle/>
          <a:p>
            <a:pPr>
              <a:defRPr/>
            </a:pPr>
            <a:r>
              <a:rPr kumimoji="0" lang="en-IE" sz="3200" b="1" i="0" u="none" strike="noStrike" kern="1200" cap="none" spc="0" normalizeH="0" baseline="0" noProof="0" dirty="0">
                <a:ln>
                  <a:noFill/>
                </a:ln>
                <a:solidFill>
                  <a:srgbClr val="FFC000"/>
                </a:solidFill>
                <a:effectLst/>
                <a:uLnTx/>
                <a:uFillTx/>
                <a:latin typeface="EC Square Sans Pro"/>
                <a:ea typeface="+mn-ea"/>
                <a:cs typeface="+mn-cs"/>
              </a:rPr>
              <a:t>STEP</a:t>
            </a:r>
            <a:r>
              <a:rPr lang="en-IE" sz="3200" b="1" kern="1200" dirty="0">
                <a:solidFill>
                  <a:srgbClr val="FFC000"/>
                </a:solidFill>
                <a:latin typeface="EC Square Sans Pro"/>
                <a:ea typeface="+mn-ea"/>
                <a:cs typeface="+mn-cs"/>
              </a:rPr>
              <a:t> </a:t>
            </a:r>
            <a:r>
              <a:rPr lang="en-IE" sz="2400" b="1" dirty="0">
                <a:solidFill>
                  <a:schemeClr val="accent4"/>
                </a:solidFill>
                <a:latin typeface="EC Square Sans Pro"/>
              </a:rPr>
              <a:t>Funding under Cohesion Policy (31.12.25)</a:t>
            </a:r>
            <a:endParaRPr lang="en-IE" sz="2400" dirty="0">
              <a:solidFill>
                <a:schemeClr val="accent4"/>
              </a:solidFill>
              <a:latin typeface="EC Square Sans Pro"/>
            </a:endParaRPr>
          </a:p>
        </p:txBody>
      </p:sp>
      <p:sp>
        <p:nvSpPr>
          <p:cNvPr id="8" name="Rectangle: Rounded Corners 7">
            <a:extLst>
              <a:ext uri="{FF2B5EF4-FFF2-40B4-BE49-F238E27FC236}">
                <a16:creationId xmlns:a16="http://schemas.microsoft.com/office/drawing/2014/main" id="{D2EA701A-198C-0361-2773-C12B96BB6DEA}"/>
              </a:ext>
            </a:extLst>
          </p:cNvPr>
          <p:cNvSpPr/>
          <p:nvPr/>
        </p:nvSpPr>
        <p:spPr>
          <a:xfrm>
            <a:off x="8217054" y="898419"/>
            <a:ext cx="3838602" cy="53102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150">
            <a:extLst>
              <a:ext uri="{FF2B5EF4-FFF2-40B4-BE49-F238E27FC236}">
                <a16:creationId xmlns:a16="http://schemas.microsoft.com/office/drawing/2014/main" id="{83EAD24D-FD51-3D95-CFFD-469CF135246B}"/>
              </a:ext>
            </a:extLst>
          </p:cNvPr>
          <p:cNvSpPr/>
          <p:nvPr/>
        </p:nvSpPr>
        <p:spPr>
          <a:xfrm>
            <a:off x="9432303" y="1455427"/>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panose="020B0506040000020004" pitchFamily="34" charset="0"/>
              </a:rPr>
              <a:t>Hungary – </a:t>
            </a:r>
            <a:r>
              <a:rPr kumimoji="0" lang="en-IE" sz="1600" b="1" i="1" u="none" strike="noStrike" kern="1200" cap="none" spc="0" normalizeH="0" baseline="0" noProof="0" dirty="0">
                <a:ln>
                  <a:noFill/>
                </a:ln>
                <a:solidFill>
                  <a:srgbClr val="FF0000"/>
                </a:solidFill>
                <a:effectLst/>
                <a:uLnTx/>
                <a:uFillTx/>
                <a:latin typeface="EC Square Sans Cond Pro" panose="020B0506040000020004" pitchFamily="34" charset="0"/>
              </a:rPr>
              <a:t>EUR 545m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ndParaRPr>
          </a:p>
        </p:txBody>
      </p:sp>
      <p:sp>
        <p:nvSpPr>
          <p:cNvPr id="49" name="Rectangle: Rounded Corners 48">
            <a:extLst>
              <a:ext uri="{FF2B5EF4-FFF2-40B4-BE49-F238E27FC236}">
                <a16:creationId xmlns:a16="http://schemas.microsoft.com/office/drawing/2014/main" id="{BDB8B0C8-2424-539C-D4A4-8FA23CBF0EE3}"/>
              </a:ext>
            </a:extLst>
          </p:cNvPr>
          <p:cNvSpPr/>
          <p:nvPr/>
        </p:nvSpPr>
        <p:spPr>
          <a:xfrm>
            <a:off x="9186378" y="1803369"/>
            <a:ext cx="2704656" cy="32034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1 national ERDF </a:t>
            </a:r>
            <a:r>
              <a:rPr lang="en-IE" sz="1400" b="1" dirty="0">
                <a:solidFill>
                  <a:srgbClr val="082B7A"/>
                </a:solidFill>
                <a:latin typeface="EC Square Sans Cond Pro" panose="020B0506040000020004" pitchFamily="34" charset="0"/>
                <a:sym typeface="Arial"/>
              </a:rPr>
              <a:t>and 1 national ERDF/ESF+</a:t>
            </a:r>
            <a:r>
              <a:rPr lang="en-IE" sz="1400" dirty="0">
                <a:solidFill>
                  <a:srgbClr val="082B7A"/>
                </a:solidFill>
                <a:latin typeface="EC Square Sans Cond Pro" panose="020B0506040000020004" pitchFamily="34" charset="0"/>
                <a:sym typeface="Arial"/>
              </a:rPr>
              <a:t> </a:t>
            </a:r>
            <a:r>
              <a:rPr kumimoji="0" lang="en-IE" sz="1400" i="0" u="none" strike="noStrike" kern="1200" cap="none" spc="0" normalizeH="0" baseline="0" noProof="0" dirty="0">
                <a:ln>
                  <a:noFill/>
                </a:ln>
                <a:solidFill>
                  <a:srgbClr val="082B7A"/>
                </a:solidFill>
                <a:effectLst/>
                <a:uLnTx/>
                <a:uFillTx/>
                <a:latin typeface="EC Square Sans Cond Pro" panose="020B0506040000020004" pitchFamily="34" charset="0"/>
                <a:ea typeface="+mn-ea"/>
                <a:cs typeface="+mn-cs"/>
                <a:sym typeface="Arial"/>
              </a:rPr>
              <a:t>programme</a:t>
            </a:r>
          </a:p>
        </p:txBody>
      </p:sp>
      <p:pic>
        <p:nvPicPr>
          <p:cNvPr id="41" name="Picture 40">
            <a:extLst>
              <a:ext uri="{FF2B5EF4-FFF2-40B4-BE49-F238E27FC236}">
                <a16:creationId xmlns:a16="http://schemas.microsoft.com/office/drawing/2014/main" id="{95D8813C-A7D6-CF35-0B5D-A67B405DA498}"/>
              </a:ext>
            </a:extLst>
          </p:cNvPr>
          <p:cNvPicPr>
            <a:picLocks noChangeAspect="1"/>
          </p:cNvPicPr>
          <p:nvPr/>
        </p:nvPicPr>
        <p:blipFill>
          <a:blip r:embed="rId15"/>
          <a:stretch>
            <a:fillRect/>
          </a:stretch>
        </p:blipFill>
        <p:spPr>
          <a:xfrm>
            <a:off x="124119" y="4716496"/>
            <a:ext cx="860432" cy="584776"/>
          </a:xfrm>
          <a:prstGeom prst="rect">
            <a:avLst/>
          </a:prstGeom>
        </p:spPr>
      </p:pic>
      <p:pic>
        <p:nvPicPr>
          <p:cNvPr id="46" name="Picture 45">
            <a:extLst>
              <a:ext uri="{FF2B5EF4-FFF2-40B4-BE49-F238E27FC236}">
                <a16:creationId xmlns:a16="http://schemas.microsoft.com/office/drawing/2014/main" id="{3CEB9AA2-F43C-6142-0C1A-76242BC8D030}"/>
              </a:ext>
            </a:extLst>
          </p:cNvPr>
          <p:cNvPicPr>
            <a:picLocks noChangeAspect="1"/>
          </p:cNvPicPr>
          <p:nvPr/>
        </p:nvPicPr>
        <p:blipFill>
          <a:blip r:embed="rId16"/>
          <a:stretch>
            <a:fillRect/>
          </a:stretch>
        </p:blipFill>
        <p:spPr>
          <a:xfrm>
            <a:off x="8359132" y="1693445"/>
            <a:ext cx="720591" cy="430266"/>
          </a:xfrm>
          <a:prstGeom prst="rect">
            <a:avLst/>
          </a:prstGeom>
        </p:spPr>
      </p:pic>
      <p:pic>
        <p:nvPicPr>
          <p:cNvPr id="22" name="Picture 21">
            <a:extLst>
              <a:ext uri="{FF2B5EF4-FFF2-40B4-BE49-F238E27FC236}">
                <a16:creationId xmlns:a16="http://schemas.microsoft.com/office/drawing/2014/main" id="{A0D358B0-FF1C-AA4E-091E-F299650CAD95}"/>
              </a:ext>
            </a:extLst>
          </p:cNvPr>
          <p:cNvPicPr>
            <a:picLocks noChangeAspect="1"/>
          </p:cNvPicPr>
          <p:nvPr/>
        </p:nvPicPr>
        <p:blipFill>
          <a:blip r:embed="rId17"/>
          <a:stretch>
            <a:fillRect/>
          </a:stretch>
        </p:blipFill>
        <p:spPr>
          <a:xfrm>
            <a:off x="172453" y="5429925"/>
            <a:ext cx="654145" cy="650551"/>
          </a:xfrm>
          <a:prstGeom prst="rect">
            <a:avLst/>
          </a:prstGeom>
        </p:spPr>
      </p:pic>
      <p:pic>
        <p:nvPicPr>
          <p:cNvPr id="36" name="Picture 35">
            <a:extLst>
              <a:ext uri="{FF2B5EF4-FFF2-40B4-BE49-F238E27FC236}">
                <a16:creationId xmlns:a16="http://schemas.microsoft.com/office/drawing/2014/main" id="{47ADC901-1348-536D-0266-5B606A97B79A}"/>
              </a:ext>
            </a:extLst>
          </p:cNvPr>
          <p:cNvPicPr>
            <a:picLocks noChangeAspect="1"/>
          </p:cNvPicPr>
          <p:nvPr/>
        </p:nvPicPr>
        <p:blipFill>
          <a:blip r:embed="rId18"/>
          <a:stretch>
            <a:fillRect/>
          </a:stretch>
        </p:blipFill>
        <p:spPr>
          <a:xfrm>
            <a:off x="8459986" y="4300111"/>
            <a:ext cx="518884" cy="520747"/>
          </a:xfrm>
          <a:prstGeom prst="rect">
            <a:avLst/>
          </a:prstGeom>
        </p:spPr>
      </p:pic>
      <p:pic>
        <p:nvPicPr>
          <p:cNvPr id="48" name="Picture 47">
            <a:extLst>
              <a:ext uri="{FF2B5EF4-FFF2-40B4-BE49-F238E27FC236}">
                <a16:creationId xmlns:a16="http://schemas.microsoft.com/office/drawing/2014/main" id="{495FAC77-E552-0B46-AAE4-10C932372240}"/>
              </a:ext>
            </a:extLst>
          </p:cNvPr>
          <p:cNvPicPr>
            <a:picLocks noChangeAspect="1"/>
          </p:cNvPicPr>
          <p:nvPr/>
        </p:nvPicPr>
        <p:blipFill>
          <a:blip r:embed="rId19"/>
          <a:stretch>
            <a:fillRect/>
          </a:stretch>
        </p:blipFill>
        <p:spPr>
          <a:xfrm>
            <a:off x="8421684" y="5048104"/>
            <a:ext cx="802210" cy="531026"/>
          </a:xfrm>
          <a:prstGeom prst="rect">
            <a:avLst/>
          </a:prstGeom>
        </p:spPr>
      </p:pic>
      <p:pic>
        <p:nvPicPr>
          <p:cNvPr id="51" name="Picture 50">
            <a:extLst>
              <a:ext uri="{FF2B5EF4-FFF2-40B4-BE49-F238E27FC236}">
                <a16:creationId xmlns:a16="http://schemas.microsoft.com/office/drawing/2014/main" id="{16FA5802-48CF-5F41-D108-E910DD444927}"/>
              </a:ext>
            </a:extLst>
          </p:cNvPr>
          <p:cNvPicPr>
            <a:picLocks noChangeAspect="1"/>
          </p:cNvPicPr>
          <p:nvPr/>
        </p:nvPicPr>
        <p:blipFill>
          <a:blip r:embed="rId20"/>
          <a:stretch>
            <a:fillRect/>
          </a:stretch>
        </p:blipFill>
        <p:spPr>
          <a:xfrm>
            <a:off x="4306461" y="6039744"/>
            <a:ext cx="600524" cy="734487"/>
          </a:xfrm>
          <a:prstGeom prst="rect">
            <a:avLst/>
          </a:prstGeom>
        </p:spPr>
      </p:pic>
      <p:sp>
        <p:nvSpPr>
          <p:cNvPr id="35" name="Rectangle: Rounded Corners 34">
            <a:extLst>
              <a:ext uri="{FF2B5EF4-FFF2-40B4-BE49-F238E27FC236}">
                <a16:creationId xmlns:a16="http://schemas.microsoft.com/office/drawing/2014/main" id="{51EEF39F-5599-F20D-4581-C1F35FE41DD4}"/>
              </a:ext>
            </a:extLst>
          </p:cNvPr>
          <p:cNvSpPr/>
          <p:nvPr/>
        </p:nvSpPr>
        <p:spPr>
          <a:xfrm>
            <a:off x="151685" y="1141409"/>
            <a:ext cx="3708068" cy="55203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pic>
        <p:nvPicPr>
          <p:cNvPr id="90" name="Picture 89">
            <a:extLst>
              <a:ext uri="{FF2B5EF4-FFF2-40B4-BE49-F238E27FC236}">
                <a16:creationId xmlns:a16="http://schemas.microsoft.com/office/drawing/2014/main" id="{8D1DC956-BA9C-7450-5351-FD5C1E82D683}"/>
              </a:ext>
            </a:extLst>
          </p:cNvPr>
          <p:cNvPicPr>
            <a:picLocks noChangeAspect="1"/>
          </p:cNvPicPr>
          <p:nvPr/>
        </p:nvPicPr>
        <p:blipFill>
          <a:blip r:embed="rId21"/>
          <a:stretch>
            <a:fillRect/>
          </a:stretch>
        </p:blipFill>
        <p:spPr>
          <a:xfrm>
            <a:off x="239484" y="1249636"/>
            <a:ext cx="551043" cy="354635"/>
          </a:xfrm>
          <a:prstGeom prst="rect">
            <a:avLst/>
          </a:prstGeom>
        </p:spPr>
      </p:pic>
      <p:sp>
        <p:nvSpPr>
          <p:cNvPr id="91" name="Oval 150">
            <a:extLst>
              <a:ext uri="{FF2B5EF4-FFF2-40B4-BE49-F238E27FC236}">
                <a16:creationId xmlns:a16="http://schemas.microsoft.com/office/drawing/2014/main" id="{13DC188B-2699-934B-1914-978DED3CC5FD}"/>
              </a:ext>
            </a:extLst>
          </p:cNvPr>
          <p:cNvSpPr/>
          <p:nvPr/>
        </p:nvSpPr>
        <p:spPr>
          <a:xfrm>
            <a:off x="919928" y="1056519"/>
            <a:ext cx="2246018"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a:sym typeface="Arial"/>
              </a:rPr>
              <a:t>Bulgaria – </a:t>
            </a:r>
            <a:r>
              <a:rPr kumimoji="0" lang="en-IE" sz="1600" b="1" i="1" u="none" strike="noStrike" kern="1200" cap="none" spc="0" normalizeH="0" baseline="0" noProof="0" dirty="0">
                <a:ln>
                  <a:noFill/>
                </a:ln>
                <a:solidFill>
                  <a:srgbClr val="FF0000"/>
                </a:solidFill>
                <a:effectLst/>
                <a:uLnTx/>
                <a:uFillTx/>
                <a:latin typeface="EC Square Sans Cond Pro"/>
                <a:sym typeface="Arial"/>
              </a:rPr>
              <a:t>EUR 161</a:t>
            </a:r>
            <a:r>
              <a:rPr lang="en-IE" sz="1600" b="1" i="1" dirty="0">
                <a:solidFill>
                  <a:srgbClr val="FF0000"/>
                </a:solidFill>
                <a:latin typeface="EC Square Sans Cond Pro"/>
                <a:sym typeface="Arial"/>
              </a:rPr>
              <a:t>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92" name="TextBox 91">
            <a:extLst>
              <a:ext uri="{FF2B5EF4-FFF2-40B4-BE49-F238E27FC236}">
                <a16:creationId xmlns:a16="http://schemas.microsoft.com/office/drawing/2014/main" id="{01059644-B3B7-CE34-3EDF-3FFC99427319}"/>
              </a:ext>
            </a:extLst>
          </p:cNvPr>
          <p:cNvSpPr txBox="1"/>
          <p:nvPr/>
        </p:nvSpPr>
        <p:spPr>
          <a:xfrm>
            <a:off x="919928" y="1367206"/>
            <a:ext cx="234973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cs typeface="Arial"/>
                <a:sym typeface="Arial"/>
              </a:rPr>
              <a:t>2 national ERDF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cs typeface="Arial"/>
                <a:sym typeface="Arial"/>
              </a:rPr>
              <a:t>programmes</a:t>
            </a:r>
          </a:p>
        </p:txBody>
      </p:sp>
      <p:sp>
        <p:nvSpPr>
          <p:cNvPr id="93" name="Rectangle: Rounded Corners 92">
            <a:extLst>
              <a:ext uri="{FF2B5EF4-FFF2-40B4-BE49-F238E27FC236}">
                <a16:creationId xmlns:a16="http://schemas.microsoft.com/office/drawing/2014/main" id="{EF053A36-867E-BB1D-99A0-589AE3AAEEB8}"/>
              </a:ext>
            </a:extLst>
          </p:cNvPr>
          <p:cNvSpPr/>
          <p:nvPr/>
        </p:nvSpPr>
        <p:spPr>
          <a:xfrm>
            <a:off x="102563" y="3122985"/>
            <a:ext cx="3708068" cy="59532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prstClr val="white"/>
              </a:solidFill>
              <a:effectLst/>
              <a:uLnTx/>
              <a:uFillTx/>
              <a:latin typeface="Arial"/>
              <a:ea typeface="+mn-ea"/>
              <a:cs typeface="+mn-cs"/>
              <a:sym typeface="Arial"/>
            </a:endParaRPr>
          </a:p>
        </p:txBody>
      </p:sp>
      <p:pic>
        <p:nvPicPr>
          <p:cNvPr id="127" name="Picture 126">
            <a:extLst>
              <a:ext uri="{FF2B5EF4-FFF2-40B4-BE49-F238E27FC236}">
                <a16:creationId xmlns:a16="http://schemas.microsoft.com/office/drawing/2014/main" id="{68F26A85-D8A8-22AC-0A06-8B88D096C82B}"/>
              </a:ext>
            </a:extLst>
          </p:cNvPr>
          <p:cNvPicPr>
            <a:picLocks noChangeAspect="1"/>
          </p:cNvPicPr>
          <p:nvPr/>
        </p:nvPicPr>
        <p:blipFill>
          <a:blip r:embed="rId22"/>
          <a:stretch>
            <a:fillRect/>
          </a:stretch>
        </p:blipFill>
        <p:spPr>
          <a:xfrm>
            <a:off x="239484" y="3152982"/>
            <a:ext cx="354651" cy="552036"/>
          </a:xfrm>
          <a:prstGeom prst="rect">
            <a:avLst/>
          </a:prstGeom>
        </p:spPr>
      </p:pic>
      <p:sp>
        <p:nvSpPr>
          <p:cNvPr id="1024" name="Oval 150">
            <a:extLst>
              <a:ext uri="{FF2B5EF4-FFF2-40B4-BE49-F238E27FC236}">
                <a16:creationId xmlns:a16="http://schemas.microsoft.com/office/drawing/2014/main" id="{945A8EE5-FB0B-E32D-1FF1-C1D86BB6DD87}"/>
              </a:ext>
            </a:extLst>
          </p:cNvPr>
          <p:cNvSpPr/>
          <p:nvPr/>
        </p:nvSpPr>
        <p:spPr>
          <a:xfrm>
            <a:off x="899316" y="3076701"/>
            <a:ext cx="2212805" cy="399022"/>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srgbClr val="082B7A"/>
                </a:solidFill>
                <a:effectLst/>
                <a:uLnTx/>
                <a:uFillTx/>
                <a:latin typeface="EC Square Sans Cond Pro"/>
                <a:ea typeface="+mn-ea"/>
                <a:cs typeface="+mn-cs"/>
                <a:sym typeface="Arial"/>
              </a:rPr>
              <a:t>Ireland</a:t>
            </a:r>
            <a:r>
              <a:rPr kumimoji="0" lang="en-IE" sz="1600" b="1" i="0" u="none" strike="noStrike" kern="1200" cap="none" spc="0" normalizeH="0" baseline="0" noProof="0" dirty="0">
                <a:ln>
                  <a:noFill/>
                </a:ln>
                <a:solidFill>
                  <a:srgbClr val="FF0000"/>
                </a:solidFill>
                <a:effectLst/>
                <a:uLnTx/>
                <a:uFillTx/>
                <a:latin typeface="EC Square Sans Cond Pro"/>
                <a:ea typeface="+mn-ea"/>
                <a:cs typeface="+mn-cs"/>
                <a:sym typeface="Arial"/>
              </a:rPr>
              <a:t> – </a:t>
            </a:r>
            <a:r>
              <a:rPr kumimoji="0" lang="en-IE" sz="1600" b="1" i="1" u="none" strike="noStrike" kern="1200" cap="none" spc="0" normalizeH="0" baseline="0" noProof="0" dirty="0">
                <a:ln>
                  <a:noFill/>
                </a:ln>
                <a:solidFill>
                  <a:srgbClr val="FF0000"/>
                </a:solidFill>
                <a:effectLst/>
                <a:uLnTx/>
                <a:uFillTx/>
                <a:latin typeface="EC Square Sans Cond Pro"/>
                <a:ea typeface="+mn-ea"/>
                <a:cs typeface="+mn-cs"/>
                <a:sym typeface="Arial"/>
              </a:rPr>
              <a:t>EUR 2</a:t>
            </a:r>
            <a:r>
              <a:rPr lang="en-IE" sz="1600" b="1" i="1" kern="0" dirty="0">
                <a:solidFill>
                  <a:srgbClr val="FF0000"/>
                </a:solidFill>
                <a:latin typeface="EC Square Sans Cond Pro"/>
                <a:sym typeface="Arial"/>
              </a:rPr>
              <a:t>m</a:t>
            </a:r>
            <a:endParaRPr kumimoji="0" lang="en-IE" sz="1600" b="0" i="1" u="none" strike="noStrike" kern="1200" cap="none" spc="0" normalizeH="0" baseline="0" noProof="0" dirty="0">
              <a:ln>
                <a:noFill/>
              </a:ln>
              <a:solidFill>
                <a:srgbClr val="FF0000"/>
              </a:solidFill>
              <a:effectLst/>
              <a:uLnTx/>
              <a:uFillTx/>
              <a:latin typeface="EC Square Sans Cond Pro" panose="020B0506040000020004" pitchFamily="34" charset="0"/>
              <a:ea typeface="+mn-ea"/>
              <a:cs typeface="+mn-cs"/>
              <a:sym typeface="Arial"/>
            </a:endParaRPr>
          </a:p>
        </p:txBody>
      </p:sp>
      <p:sp>
        <p:nvSpPr>
          <p:cNvPr id="1025" name="TextBox 1024">
            <a:extLst>
              <a:ext uri="{FF2B5EF4-FFF2-40B4-BE49-F238E27FC236}">
                <a16:creationId xmlns:a16="http://schemas.microsoft.com/office/drawing/2014/main" id="{8D46FAEF-3AFE-7DF8-D749-51807B5F1357}"/>
              </a:ext>
            </a:extLst>
          </p:cNvPr>
          <p:cNvSpPr txBox="1"/>
          <p:nvPr/>
        </p:nvSpPr>
        <p:spPr>
          <a:xfrm>
            <a:off x="869140" y="3408222"/>
            <a:ext cx="234973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1" i="0" u="none" strike="noStrike" kern="1200" cap="none" spc="0" normalizeH="0" baseline="0" noProof="0" dirty="0">
                <a:ln>
                  <a:noFill/>
                </a:ln>
                <a:solidFill>
                  <a:srgbClr val="082B7A"/>
                </a:solidFill>
                <a:effectLst/>
                <a:uLnTx/>
                <a:uFillTx/>
                <a:latin typeface="EC Square Sans Cond Pro" panose="020B0506040000020004" pitchFamily="34" charset="0"/>
                <a:cs typeface="Arial"/>
                <a:sym typeface="Arial"/>
              </a:rPr>
              <a:t>1 regional ERDF </a:t>
            </a:r>
            <a:r>
              <a:rPr kumimoji="0" lang="en-IE" sz="1400" b="0" i="0" u="none" strike="noStrike" kern="1200" cap="none" spc="0" normalizeH="0" baseline="0" noProof="0" dirty="0">
                <a:ln>
                  <a:noFill/>
                </a:ln>
                <a:solidFill>
                  <a:srgbClr val="082B7A"/>
                </a:solidFill>
                <a:effectLst/>
                <a:uLnTx/>
                <a:uFillTx/>
                <a:latin typeface="EC Square Sans Cond Pro" panose="020B0506040000020004" pitchFamily="34" charset="0"/>
                <a:cs typeface="Arial"/>
                <a:sym typeface="Arial"/>
              </a:rPr>
              <a:t>programme</a:t>
            </a:r>
          </a:p>
        </p:txBody>
      </p:sp>
    </p:spTree>
    <p:extLst>
      <p:ext uri="{BB962C8B-B14F-4D97-AF65-F5344CB8AC3E}">
        <p14:creationId xmlns:p14="http://schemas.microsoft.com/office/powerpoint/2010/main" val="3945338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20</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Romania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02418" y="1198925"/>
            <a:ext cx="7339908" cy="566276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dirty="0">
                <a:ln>
                  <a:noFill/>
                </a:ln>
                <a:solidFill>
                  <a:srgbClr val="082B7A"/>
                </a:solidFill>
                <a:effectLst/>
                <a:uLnTx/>
                <a:uFillTx/>
                <a:latin typeface="EC Square Sans Pro"/>
                <a:ea typeface="+mn-ea"/>
                <a:cs typeface="+mn-cs"/>
              </a:rPr>
              <a:t>2 National and</a:t>
            </a:r>
            <a:r>
              <a:rPr lang="en-IE" b="1" dirty="0">
                <a:solidFill>
                  <a:srgbClr val="082B7A"/>
                </a:solidFill>
                <a:latin typeface="EC Square Sans Pro"/>
              </a:rPr>
              <a:t> 8</a:t>
            </a:r>
            <a:r>
              <a:rPr kumimoji="0" lang="en-IE" b="1" i="0" u="none" strike="noStrike" kern="1200" cap="none" spc="0" normalizeH="0" baseline="0" noProof="0" dirty="0">
                <a:ln>
                  <a:noFill/>
                </a:ln>
                <a:solidFill>
                  <a:srgbClr val="082B7A"/>
                </a:solidFill>
                <a:effectLst/>
                <a:uLnTx/>
                <a:uFillTx/>
                <a:latin typeface="EC Square Sans Pro"/>
                <a:ea typeface="+mn-ea"/>
                <a:cs typeface="+mn-cs"/>
              </a:rPr>
              <a:t> Regional ERDF, 1 JTF and 1 ESF+ National programmes (EUR </a:t>
            </a:r>
            <a:r>
              <a:rPr lang="en-IE" b="1" dirty="0">
                <a:solidFill>
                  <a:srgbClr val="082B7A"/>
                </a:solidFill>
                <a:latin typeface="EC Square Sans Pro"/>
              </a:rPr>
              <a:t>1.8</a:t>
            </a:r>
            <a:r>
              <a:rPr kumimoji="0" lang="en-IE" b="1" i="0" u="none" strike="noStrike" kern="1200" cap="none" spc="0" normalizeH="0" baseline="0" noProof="0" dirty="0">
                <a:ln>
                  <a:noFill/>
                </a:ln>
                <a:solidFill>
                  <a:srgbClr val="082B7A"/>
                </a:solidFill>
                <a:effectLst/>
                <a:uLnTx/>
                <a:uFillTx/>
                <a:latin typeface="EC Square Sans Pro"/>
                <a:ea typeface="+mn-ea"/>
                <a:cs typeface="+mn-cs"/>
              </a:rPr>
              <a:t> billion): </a:t>
            </a:r>
            <a:endParaRPr lang="en-US" b="1" i="0" u="none" strike="noStrike" kern="1200" cap="none" spc="0" normalizeH="0" baseline="0" noProof="0" dirty="0">
              <a:ln>
                <a:noFill/>
              </a:ln>
              <a:solidFill>
                <a:srgbClr val="082B7A"/>
              </a:solidFill>
              <a:effectLst/>
              <a:uLnTx/>
              <a:uFillTx/>
              <a:latin typeface="EC Square Sans Pro"/>
            </a:endParaRPr>
          </a:p>
          <a:p>
            <a:pPr lvl="1" algn="just"/>
            <a:endParaRPr lang="en-US" dirty="0">
              <a:solidFill>
                <a:srgbClr val="082B7A"/>
              </a:solidFill>
              <a:latin typeface="EC Square Sans Pro"/>
            </a:endParaRPr>
          </a:p>
          <a:p>
            <a:pPr lvl="1" algn="just"/>
            <a:endParaRPr lang="en-US" dirty="0">
              <a:solidFill>
                <a:srgbClr val="082B7A"/>
              </a:solidFill>
              <a:latin typeface="EC Square Sans Pro"/>
            </a:endParaRPr>
          </a:p>
          <a:p>
            <a:pPr lvl="1" algn="just"/>
            <a:endParaRPr lang="en-US" dirty="0">
              <a:solidFill>
                <a:srgbClr val="082B7A"/>
              </a:solidFill>
              <a:latin typeface="EC Square Sans Pro"/>
            </a:endParaRPr>
          </a:p>
          <a:p>
            <a:pPr lvl="1" algn="just"/>
            <a:endParaRPr lang="en-US" dirty="0">
              <a:solidFill>
                <a:srgbClr val="082B7A"/>
              </a:solidFill>
              <a:latin typeface="EC Square Sans Pro"/>
            </a:endParaRPr>
          </a:p>
          <a:p>
            <a:pPr lvl="1" algn="just"/>
            <a:endParaRPr lang="en-US" dirty="0">
              <a:solidFill>
                <a:srgbClr val="082B7A"/>
              </a:solidFill>
              <a:latin typeface="EC Square Sans Pro"/>
            </a:endParaRPr>
          </a:p>
          <a:p>
            <a:pPr algn="just"/>
            <a:endParaRPr lang="en-US" sz="1600" b="1" dirty="0">
              <a:solidFill>
                <a:srgbClr val="082B7A"/>
              </a:solidFill>
              <a:latin typeface="EC Square Sans Pro"/>
            </a:endParaRPr>
          </a:p>
          <a:p>
            <a:pPr algn="just"/>
            <a:r>
              <a:rPr kumimoji="0" lang="en-US" sz="1600" b="1" i="0" u="none" strike="noStrike" kern="1200" cap="none" spc="0" normalizeH="0" baseline="0" noProof="0" dirty="0">
                <a:ln>
                  <a:noFill/>
                </a:ln>
                <a:solidFill>
                  <a:srgbClr val="082B7A"/>
                </a:solidFill>
                <a:effectLst/>
                <a:uLnTx/>
                <a:uFillTx/>
                <a:latin typeface="EC Square Sans Pro"/>
                <a:ea typeface="+mn-ea"/>
                <a:cs typeface="+mn-cs"/>
              </a:rPr>
              <a:t>Examples of actions: </a:t>
            </a:r>
            <a:r>
              <a:rPr lang="en-US" sz="1600" dirty="0">
                <a:solidFill>
                  <a:schemeClr val="accent4"/>
                </a:solidFill>
                <a:latin typeface="EC Square Sans Pro"/>
              </a:rPr>
              <a:t>public research projects on AI, hydrogen, and semiconductors, biotech, AI, and robotics in healthcare, training healthcare professionals, investments in STEP technologies by SMEs and industrial installations. </a:t>
            </a:r>
            <a:endParaRPr lang="en-US" sz="1600" dirty="0">
              <a:solidFill>
                <a:schemeClr val="accent4"/>
              </a:solidFill>
              <a:latin typeface="EC Square Sans Pro"/>
              <a:cs typeface="Calibri"/>
            </a:endParaRPr>
          </a:p>
          <a:p>
            <a:endParaRPr lang="es" dirty="0">
              <a:solidFill>
                <a:schemeClr val="accent4"/>
              </a:solidFill>
            </a:endParaRPr>
          </a:p>
          <a:p>
            <a:pPr marL="285750" indent="-285750">
              <a:spcBef>
                <a:spcPts val="600"/>
              </a:spcBef>
              <a:spcAft>
                <a:spcPts val="600"/>
              </a:spcAft>
              <a:buFont typeface="Arial" panose="020B0604020202020204" pitchFamily="34" charset="0"/>
              <a:buChar char="•"/>
            </a:pPr>
            <a:endParaRPr lang="en-IE" dirty="0">
              <a:solidFill>
                <a:schemeClr val="accent4"/>
              </a:solidFill>
              <a:latin typeface="EC Square Sans Pro"/>
            </a:endParaRPr>
          </a:p>
          <a:p>
            <a:pPr marL="285750" indent="-285750">
              <a:spcBef>
                <a:spcPts val="600"/>
              </a:spcBef>
              <a:spcAft>
                <a:spcPts val="600"/>
              </a:spcAft>
            </a:pPr>
            <a:endParaRPr lang="en-IE" b="1" dirty="0">
              <a:solidFill>
                <a:schemeClr val="accent2"/>
              </a:solidFill>
            </a:endParaRPr>
          </a:p>
          <a:p>
            <a:pPr algn="ctr">
              <a:spcBef>
                <a:spcPts val="600"/>
              </a:spcBef>
              <a:spcAft>
                <a:spcPts val="600"/>
              </a:spcAft>
            </a:pPr>
            <a:endParaRPr lang="en-US" dirty="0"/>
          </a:p>
          <a:p>
            <a:pPr marL="285750" indent="-285750">
              <a:spcBef>
                <a:spcPts val="600"/>
              </a:spcBef>
              <a:spcAft>
                <a:spcPts val="600"/>
              </a:spcAft>
              <a:buFont typeface="Arial" panose="020B0604020202020204" pitchFamily="34" charset="0"/>
              <a:buChar char="•"/>
            </a:pPr>
            <a:endParaRPr lang="en-IE" dirty="0"/>
          </a:p>
          <a:p>
            <a:endParaRPr lang="en-IE" dirty="0"/>
          </a:p>
        </p:txBody>
      </p:sp>
      <p:pic>
        <p:nvPicPr>
          <p:cNvPr id="6" name="Picture 5">
            <a:extLst>
              <a:ext uri="{FF2B5EF4-FFF2-40B4-BE49-F238E27FC236}">
                <a16:creationId xmlns:a16="http://schemas.microsoft.com/office/drawing/2014/main" id="{2D16962E-1DD9-0463-6464-02F16E8DBE3F}"/>
              </a:ext>
            </a:extLst>
          </p:cNvPr>
          <p:cNvPicPr>
            <a:picLocks noChangeAspect="1"/>
          </p:cNvPicPr>
          <p:nvPr/>
        </p:nvPicPr>
        <p:blipFill>
          <a:blip r:embed="rId2"/>
          <a:stretch>
            <a:fillRect/>
          </a:stretch>
        </p:blipFill>
        <p:spPr>
          <a:xfrm>
            <a:off x="9065535" y="4587522"/>
            <a:ext cx="2024047" cy="445047"/>
          </a:xfrm>
          <a:prstGeom prst="rect">
            <a:avLst/>
          </a:prstGeom>
        </p:spPr>
      </p:pic>
      <p:graphicFrame>
        <p:nvGraphicFramePr>
          <p:cNvPr id="7" name="Table 6">
            <a:extLst>
              <a:ext uri="{FF2B5EF4-FFF2-40B4-BE49-F238E27FC236}">
                <a16:creationId xmlns:a16="http://schemas.microsoft.com/office/drawing/2014/main" id="{03398BB7-DB90-2E8C-2FD9-4AFA48433144}"/>
              </a:ext>
            </a:extLst>
          </p:cNvPr>
          <p:cNvGraphicFramePr>
            <a:graphicFrameLocks noGrp="1"/>
          </p:cNvGraphicFramePr>
          <p:nvPr>
            <p:extLst>
              <p:ext uri="{D42A27DB-BD31-4B8C-83A1-F6EECF244321}">
                <p14:modId xmlns:p14="http://schemas.microsoft.com/office/powerpoint/2010/main" val="1505316398"/>
              </p:ext>
            </p:extLst>
          </p:nvPr>
        </p:nvGraphicFramePr>
        <p:xfrm>
          <a:off x="1881566" y="2035277"/>
          <a:ext cx="5500607" cy="3568452"/>
        </p:xfrm>
        <a:graphic>
          <a:graphicData uri="http://schemas.openxmlformats.org/drawingml/2006/table">
            <a:tbl>
              <a:tblPr firstRow="1" bandRow="1">
                <a:tableStyleId>{69CF1AB2-1976-4502-BF36-3FF5EA218861}</a:tableStyleId>
              </a:tblPr>
              <a:tblGrid>
                <a:gridCol w="1596533">
                  <a:extLst>
                    <a:ext uri="{9D8B030D-6E8A-4147-A177-3AD203B41FA5}">
                      <a16:colId xmlns:a16="http://schemas.microsoft.com/office/drawing/2014/main" val="1147506269"/>
                    </a:ext>
                  </a:extLst>
                </a:gridCol>
                <a:gridCol w="2712059">
                  <a:extLst>
                    <a:ext uri="{9D8B030D-6E8A-4147-A177-3AD203B41FA5}">
                      <a16:colId xmlns:a16="http://schemas.microsoft.com/office/drawing/2014/main" val="2660698012"/>
                    </a:ext>
                  </a:extLst>
                </a:gridCol>
                <a:gridCol w="1192015">
                  <a:extLst>
                    <a:ext uri="{9D8B030D-6E8A-4147-A177-3AD203B41FA5}">
                      <a16:colId xmlns:a16="http://schemas.microsoft.com/office/drawing/2014/main" val="2017908698"/>
                    </a:ext>
                  </a:extLst>
                </a:gridCol>
              </a:tblGrid>
              <a:tr h="286413">
                <a:tc>
                  <a:txBody>
                    <a:bodyPr/>
                    <a:lstStyle/>
                    <a:p>
                      <a:pPr lvl="0">
                        <a:lnSpc>
                          <a:spcPts val="1500"/>
                        </a:lnSpc>
                        <a:buNone/>
                      </a:pPr>
                      <a:r>
                        <a:rPr lang="en-IE" sz="1800" b="0" u="none" strike="noStrike" noProof="0" dirty="0">
                          <a:solidFill>
                            <a:srgbClr val="082B7A"/>
                          </a:solidFill>
                          <a:latin typeface="EC Square Sans Cond Pro" panose="020B0506040000020004" pitchFamily="34" charset="0"/>
                        </a:rPr>
                        <a:t>JTF </a:t>
                      </a:r>
                      <a:endParaRPr lang="en-US" sz="1800" b="0" dirty="0">
                        <a:latin typeface="EC Square Sans Cond Pro" panose="020B0506040000020004" pitchFamily="34" charset="0"/>
                      </a:endParaRPr>
                    </a:p>
                  </a:txBody>
                  <a:tcPr/>
                </a:tc>
                <a:tc>
                  <a:txBody>
                    <a:bodyPr/>
                    <a:lstStyle/>
                    <a:p>
                      <a:pPr lvl="0">
                        <a:lnSpc>
                          <a:spcPts val="1500"/>
                        </a:lnSpc>
                        <a:buNone/>
                      </a:pPr>
                      <a:r>
                        <a:rPr lang="en-IE" sz="1800" b="0" u="none" strike="noStrike" noProof="0" dirty="0">
                          <a:solidFill>
                            <a:srgbClr val="082B7A"/>
                          </a:solidFill>
                          <a:latin typeface="EC Square Sans Cond Pro" panose="020B0506040000020004" pitchFamily="34" charset="0"/>
                        </a:rPr>
                        <a:t>National</a:t>
                      </a:r>
                      <a:endParaRPr lang="en-US" sz="1800" b="0" dirty="0">
                        <a:latin typeface="EC Square Sans Cond Pro" panose="020B0506040000020004" pitchFamily="34" charset="0"/>
                      </a:endParaRPr>
                    </a:p>
                  </a:txBody>
                  <a:tcPr/>
                </a:tc>
                <a:tc>
                  <a:txBody>
                    <a:bodyPr/>
                    <a:lstStyle/>
                    <a:p>
                      <a:pPr lvl="0" algn="r">
                        <a:lnSpc>
                          <a:spcPts val="1500"/>
                        </a:lnSpc>
                        <a:buNone/>
                      </a:pPr>
                      <a:r>
                        <a:rPr lang="en-IE" sz="1800" b="0" u="none" strike="noStrike" noProof="0" dirty="0">
                          <a:solidFill>
                            <a:srgbClr val="082B7A"/>
                          </a:solidFill>
                          <a:latin typeface="EC Square Sans Cond Pro" panose="020B0506040000020004" pitchFamily="34" charset="0"/>
                        </a:rPr>
                        <a:t>EUR 266 m</a:t>
                      </a:r>
                      <a:endParaRPr lang="en-US" sz="1800" b="0" dirty="0">
                        <a:latin typeface="EC Square Sans Cond Pro" panose="020B0506040000020004" pitchFamily="34" charset="0"/>
                      </a:endParaRPr>
                    </a:p>
                  </a:txBody>
                  <a:tcPr/>
                </a:tc>
                <a:extLst>
                  <a:ext uri="{0D108BD9-81ED-4DB2-BD59-A6C34878D82A}">
                    <a16:rowId xmlns:a16="http://schemas.microsoft.com/office/drawing/2014/main" val="428813294"/>
                  </a:ext>
                </a:extLst>
              </a:tr>
              <a:tr h="286413">
                <a:tc rowSpan="10">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ERDF</a:t>
                      </a:r>
                      <a:endParaRPr lang="en-US" sz="1800" dirty="0">
                        <a:latin typeface="EC Square Sans Cond Pro" panose="020B0506040000020004" pitchFamily="34" charset="0"/>
                      </a:endParaRPr>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Smart Growth </a:t>
                      </a:r>
                    </a:p>
                  </a:txBody>
                  <a:tcPr/>
                </a:tc>
                <a:tc>
                  <a:txBody>
                    <a:bodyPr/>
                    <a:lstStyle/>
                    <a:p>
                      <a:pPr lvl="0" algn="r">
                        <a:lnSpc>
                          <a:spcPts val="1500"/>
                        </a:lnSpc>
                        <a:buNone/>
                      </a:pPr>
                      <a:r>
                        <a:rPr lang="en-IE" sz="1800" u="none" strike="noStrike" noProof="0" dirty="0">
                          <a:solidFill>
                            <a:srgbClr val="082B7A"/>
                          </a:solidFill>
                          <a:latin typeface="EC Square Sans Cond Pro" panose="020B0506040000020004" pitchFamily="34" charset="0"/>
                        </a:rPr>
                        <a:t>EUR 271 m</a:t>
                      </a:r>
                      <a:endParaRPr lang="en-US" sz="1800" dirty="0">
                        <a:latin typeface="EC Square Sans Cond Pro" panose="020B0506040000020004" pitchFamily="34" charset="0"/>
                      </a:endParaRPr>
                    </a:p>
                  </a:txBody>
                  <a:tcPr/>
                </a:tc>
                <a:extLst>
                  <a:ext uri="{0D108BD9-81ED-4DB2-BD59-A6C34878D82A}">
                    <a16:rowId xmlns:a16="http://schemas.microsoft.com/office/drawing/2014/main" val="1503856703"/>
                  </a:ext>
                </a:extLst>
              </a:tr>
              <a:tr h="295603">
                <a:tc vMerge="1">
                  <a:txBody>
                    <a:bodyPr/>
                    <a:lstStyle/>
                    <a:p>
                      <a:pPr lvl="0">
                        <a:buNone/>
                      </a:pPr>
                      <a:endParaRPr lang="en-US" sz="1400"/>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Health</a:t>
                      </a:r>
                    </a:p>
                  </a:txBody>
                  <a:tcPr/>
                </a:tc>
                <a:tc>
                  <a:txBody>
                    <a:bodyPr/>
                    <a:lstStyle/>
                    <a:p>
                      <a:pPr lvl="0" algn="r">
                        <a:lnSpc>
                          <a:spcPts val="1500"/>
                        </a:lnSpc>
                        <a:buNone/>
                      </a:pPr>
                      <a:r>
                        <a:rPr lang="en-IE" sz="1800" u="none" strike="noStrike" noProof="0" dirty="0">
                          <a:solidFill>
                            <a:srgbClr val="082B7A"/>
                          </a:solidFill>
                          <a:latin typeface="EC Square Sans Cond Pro" panose="020B0506040000020004" pitchFamily="34" charset="0"/>
                        </a:rPr>
                        <a:t>EUR 466 m</a:t>
                      </a:r>
                      <a:endParaRPr lang="en-US" sz="1800" dirty="0">
                        <a:latin typeface="EC Square Sans Cond Pro" panose="020B0506040000020004" pitchFamily="34" charset="0"/>
                      </a:endParaRPr>
                    </a:p>
                  </a:txBody>
                  <a:tcPr/>
                </a:tc>
                <a:extLst>
                  <a:ext uri="{0D108BD9-81ED-4DB2-BD59-A6C34878D82A}">
                    <a16:rowId xmlns:a16="http://schemas.microsoft.com/office/drawing/2014/main" val="2126185859"/>
                  </a:ext>
                </a:extLst>
              </a:tr>
              <a:tr h="290767">
                <a:tc vMerge="1">
                  <a:txBody>
                    <a:bodyPr/>
                    <a:lstStyle/>
                    <a:p>
                      <a:endParaRPr lang="en-US"/>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South-West </a:t>
                      </a:r>
                      <a:r>
                        <a:rPr lang="en-IE" sz="1800" u="none" strike="noStrike" noProof="0" dirty="0" err="1">
                          <a:solidFill>
                            <a:srgbClr val="082B7A"/>
                          </a:solidFill>
                          <a:latin typeface="EC Square Sans Cond Pro" panose="020B0506040000020004" pitchFamily="34" charset="0"/>
                        </a:rPr>
                        <a:t>Oltenia</a:t>
                      </a:r>
                    </a:p>
                  </a:txBody>
                  <a:tcPr/>
                </a:tc>
                <a:tc>
                  <a:txBody>
                    <a:bodyPr/>
                    <a:lstStyle/>
                    <a:p>
                      <a:pPr lvl="0" algn="r">
                        <a:lnSpc>
                          <a:spcPts val="1500"/>
                        </a:lnSpc>
                        <a:buNone/>
                      </a:pPr>
                      <a:r>
                        <a:rPr lang="en-US" sz="1800" dirty="0">
                          <a:solidFill>
                            <a:srgbClr val="002060"/>
                          </a:solidFill>
                          <a:latin typeface="EC Square Sans Cond Pro" panose="020B0506040000020004" pitchFamily="34" charset="0"/>
                        </a:rPr>
                        <a:t>EUR 28 m</a:t>
                      </a:r>
                    </a:p>
                  </a:txBody>
                  <a:tcPr/>
                </a:tc>
                <a:extLst>
                  <a:ext uri="{0D108BD9-81ED-4DB2-BD59-A6C34878D82A}">
                    <a16:rowId xmlns:a16="http://schemas.microsoft.com/office/drawing/2014/main" val="3987886018"/>
                  </a:ext>
                </a:extLst>
              </a:tr>
              <a:tr h="290767">
                <a:tc vMerge="1">
                  <a:txBody>
                    <a:bodyPr/>
                    <a:lstStyle/>
                    <a:p>
                      <a:endParaRPr lang="en-IE"/>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North East</a:t>
                      </a:r>
                    </a:p>
                  </a:txBody>
                  <a:tcPr/>
                </a:tc>
                <a:tc>
                  <a:txBody>
                    <a:bodyPr/>
                    <a:lstStyle/>
                    <a:p>
                      <a:pPr lvl="0" algn="r">
                        <a:lnSpc>
                          <a:spcPts val="1500"/>
                        </a:lnSpc>
                        <a:buNone/>
                      </a:pPr>
                      <a:r>
                        <a:rPr lang="en-US" sz="1800" dirty="0">
                          <a:solidFill>
                            <a:srgbClr val="002060"/>
                          </a:solidFill>
                          <a:latin typeface="EC Square Sans Cond Pro" panose="020B0506040000020004" pitchFamily="34" charset="0"/>
                        </a:rPr>
                        <a:t>EUR 6 m</a:t>
                      </a:r>
                    </a:p>
                  </a:txBody>
                  <a:tcPr/>
                </a:tc>
                <a:extLst>
                  <a:ext uri="{0D108BD9-81ED-4DB2-BD59-A6C34878D82A}">
                    <a16:rowId xmlns:a16="http://schemas.microsoft.com/office/drawing/2014/main" val="915205554"/>
                  </a:ext>
                </a:extLst>
              </a:tr>
              <a:tr h="290767">
                <a:tc vMerge="1">
                  <a:txBody>
                    <a:bodyPr/>
                    <a:lstStyle/>
                    <a:p>
                      <a:endParaRPr lang="en-IE"/>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South East</a:t>
                      </a:r>
                    </a:p>
                  </a:txBody>
                  <a:tcPr/>
                </a:tc>
                <a:tc>
                  <a:txBody>
                    <a:bodyPr/>
                    <a:lstStyle/>
                    <a:p>
                      <a:pPr lvl="0" algn="r">
                        <a:lnSpc>
                          <a:spcPts val="1500"/>
                        </a:lnSpc>
                        <a:buNone/>
                      </a:pPr>
                      <a:r>
                        <a:rPr lang="en-US" sz="1800" dirty="0">
                          <a:solidFill>
                            <a:srgbClr val="002060"/>
                          </a:solidFill>
                          <a:latin typeface="EC Square Sans Cond Pro" panose="020B0506040000020004" pitchFamily="34" charset="0"/>
                        </a:rPr>
                        <a:t>EUR 10 m</a:t>
                      </a:r>
                    </a:p>
                  </a:txBody>
                  <a:tcPr/>
                </a:tc>
                <a:extLst>
                  <a:ext uri="{0D108BD9-81ED-4DB2-BD59-A6C34878D82A}">
                    <a16:rowId xmlns:a16="http://schemas.microsoft.com/office/drawing/2014/main" val="1772854304"/>
                  </a:ext>
                </a:extLst>
              </a:tr>
              <a:tr h="290767">
                <a:tc vMerge="1">
                  <a:txBody>
                    <a:bodyPr/>
                    <a:lstStyle/>
                    <a:p>
                      <a:endParaRPr lang="en-IE"/>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Central region</a:t>
                      </a:r>
                    </a:p>
                  </a:txBody>
                  <a:tcPr/>
                </a:tc>
                <a:tc>
                  <a:txBody>
                    <a:bodyPr/>
                    <a:lstStyle/>
                    <a:p>
                      <a:pPr lvl="0" algn="r">
                        <a:lnSpc>
                          <a:spcPts val="1500"/>
                        </a:lnSpc>
                        <a:buNone/>
                      </a:pPr>
                      <a:r>
                        <a:rPr lang="en-US" sz="1800" dirty="0">
                          <a:solidFill>
                            <a:srgbClr val="002060"/>
                          </a:solidFill>
                          <a:latin typeface="EC Square Sans Cond Pro" panose="020B0506040000020004" pitchFamily="34" charset="0"/>
                        </a:rPr>
                        <a:t>EUR 11 m</a:t>
                      </a:r>
                    </a:p>
                  </a:txBody>
                  <a:tcPr/>
                </a:tc>
                <a:extLst>
                  <a:ext uri="{0D108BD9-81ED-4DB2-BD59-A6C34878D82A}">
                    <a16:rowId xmlns:a16="http://schemas.microsoft.com/office/drawing/2014/main" val="1265410808"/>
                  </a:ext>
                </a:extLst>
              </a:tr>
              <a:tr h="290767">
                <a:tc vMerge="1">
                  <a:txBody>
                    <a:bodyPr/>
                    <a:lstStyle/>
                    <a:p>
                      <a:endParaRPr lang="en-IE"/>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West</a:t>
                      </a:r>
                    </a:p>
                  </a:txBody>
                  <a:tcPr/>
                </a:tc>
                <a:tc>
                  <a:txBody>
                    <a:bodyPr/>
                    <a:lstStyle/>
                    <a:p>
                      <a:pPr lvl="0" algn="r">
                        <a:lnSpc>
                          <a:spcPts val="1500"/>
                        </a:lnSpc>
                        <a:buNone/>
                      </a:pPr>
                      <a:r>
                        <a:rPr lang="en-US" sz="1800" dirty="0">
                          <a:solidFill>
                            <a:srgbClr val="002060"/>
                          </a:solidFill>
                          <a:latin typeface="EC Square Sans Cond Pro" panose="020B0506040000020004" pitchFamily="34" charset="0"/>
                        </a:rPr>
                        <a:t>EUR 20 m</a:t>
                      </a:r>
                    </a:p>
                  </a:txBody>
                  <a:tcPr/>
                </a:tc>
                <a:extLst>
                  <a:ext uri="{0D108BD9-81ED-4DB2-BD59-A6C34878D82A}">
                    <a16:rowId xmlns:a16="http://schemas.microsoft.com/office/drawing/2014/main" val="3225665308"/>
                  </a:ext>
                </a:extLst>
              </a:tr>
              <a:tr h="290767">
                <a:tc vMerge="1">
                  <a:txBody>
                    <a:bodyPr/>
                    <a:lstStyle/>
                    <a:p>
                      <a:endParaRPr lang="en-US"/>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South </a:t>
                      </a:r>
                      <a:r>
                        <a:rPr lang="en-IE" sz="1800" u="none" strike="noStrike" noProof="0" dirty="0" err="1">
                          <a:solidFill>
                            <a:srgbClr val="082B7A"/>
                          </a:solidFill>
                          <a:latin typeface="EC Square Sans Cond Pro" panose="020B0506040000020004" pitchFamily="34" charset="0"/>
                        </a:rPr>
                        <a:t>Muntenia</a:t>
                      </a:r>
                    </a:p>
                  </a:txBody>
                  <a:tcPr/>
                </a:tc>
                <a:tc>
                  <a:txBody>
                    <a:bodyPr/>
                    <a:lstStyle/>
                    <a:p>
                      <a:pPr lvl="0" algn="r">
                        <a:lnSpc>
                          <a:spcPts val="1500"/>
                        </a:lnSpc>
                        <a:buNone/>
                      </a:pPr>
                      <a:r>
                        <a:rPr lang="en-US" sz="1800" dirty="0">
                          <a:solidFill>
                            <a:srgbClr val="002060"/>
                          </a:solidFill>
                          <a:latin typeface="EC Square Sans Cond Pro" panose="020B0506040000020004" pitchFamily="34" charset="0"/>
                        </a:rPr>
                        <a:t>EUR 10 m</a:t>
                      </a:r>
                    </a:p>
                  </a:txBody>
                  <a:tcPr/>
                </a:tc>
                <a:extLst>
                  <a:ext uri="{0D108BD9-81ED-4DB2-BD59-A6C34878D82A}">
                    <a16:rowId xmlns:a16="http://schemas.microsoft.com/office/drawing/2014/main" val="1564293858"/>
                  </a:ext>
                </a:extLst>
              </a:tr>
              <a:tr h="290768">
                <a:tc vMerge="1">
                  <a:txBody>
                    <a:bodyPr/>
                    <a:lstStyle/>
                    <a:p>
                      <a:pPr lvl="0">
                        <a:lnSpc>
                          <a:spcPts val="1500"/>
                        </a:lnSpc>
                        <a:buNone/>
                      </a:pPr>
                      <a:endParaRPr lang="en-US" sz="1400"/>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North-West</a:t>
                      </a:r>
                    </a:p>
                  </a:txBody>
                  <a:tcPr/>
                </a:tc>
                <a:tc>
                  <a:txBody>
                    <a:bodyPr/>
                    <a:lstStyle/>
                    <a:p>
                      <a:pPr lvl="0" algn="r">
                        <a:lnSpc>
                          <a:spcPts val="1500"/>
                        </a:lnSpc>
                        <a:buNone/>
                      </a:pPr>
                      <a:r>
                        <a:rPr lang="en-US" sz="1800" dirty="0">
                          <a:solidFill>
                            <a:srgbClr val="002060"/>
                          </a:solidFill>
                          <a:latin typeface="EC Square Sans Cond Pro" panose="020B0506040000020004" pitchFamily="34" charset="0"/>
                        </a:rPr>
                        <a:t>EUR 10 m</a:t>
                      </a:r>
                    </a:p>
                  </a:txBody>
                  <a:tcPr/>
                </a:tc>
                <a:extLst>
                  <a:ext uri="{0D108BD9-81ED-4DB2-BD59-A6C34878D82A}">
                    <a16:rowId xmlns:a16="http://schemas.microsoft.com/office/drawing/2014/main" val="1751938374"/>
                  </a:ext>
                </a:extLst>
              </a:tr>
              <a:tr h="290768">
                <a:tc vMerge="1">
                  <a:txBody>
                    <a:bodyPr/>
                    <a:lstStyle/>
                    <a:p>
                      <a:pPr lvl="0">
                        <a:lnSpc>
                          <a:spcPts val="1500"/>
                        </a:lnSpc>
                        <a:buNone/>
                      </a:pPr>
                      <a:endParaRPr lang="en-US" sz="1800" dirty="0">
                        <a:latin typeface="EC Square Sans Cond Pro" panose="020B0506040000020004" pitchFamily="34" charset="0"/>
                      </a:endParaRPr>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Bucharest-Ilfov</a:t>
                      </a:r>
                    </a:p>
                  </a:txBody>
                  <a:tcPr/>
                </a:tc>
                <a:tc>
                  <a:txBody>
                    <a:bodyPr/>
                    <a:lstStyle/>
                    <a:p>
                      <a:pPr lvl="0" algn="r">
                        <a:lnSpc>
                          <a:spcPts val="1500"/>
                        </a:lnSpc>
                        <a:buNone/>
                      </a:pPr>
                      <a:r>
                        <a:rPr lang="en-US" sz="1800">
                          <a:solidFill>
                            <a:srgbClr val="002060"/>
                          </a:solidFill>
                          <a:latin typeface="EC Square Sans Cond Pro" panose="020B0506040000020004" pitchFamily="34" charset="0"/>
                        </a:rPr>
                        <a:t>EUR 70 m</a:t>
                      </a:r>
                      <a:endParaRPr lang="en-US" sz="1800" dirty="0">
                        <a:solidFill>
                          <a:srgbClr val="002060"/>
                        </a:solidFill>
                        <a:latin typeface="EC Square Sans Cond Pro" panose="020B0506040000020004" pitchFamily="34" charset="0"/>
                      </a:endParaRPr>
                    </a:p>
                  </a:txBody>
                  <a:tcPr/>
                </a:tc>
                <a:extLst>
                  <a:ext uri="{0D108BD9-81ED-4DB2-BD59-A6C34878D82A}">
                    <a16:rowId xmlns:a16="http://schemas.microsoft.com/office/drawing/2014/main" val="2667702961"/>
                  </a:ext>
                </a:extLst>
              </a:tr>
              <a:tr h="286413">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ESF+</a:t>
                      </a:r>
                    </a:p>
                  </a:txBody>
                  <a:tcPr/>
                </a:tc>
                <a:tc>
                  <a:txBody>
                    <a:bodyPr/>
                    <a:lstStyle/>
                    <a:p>
                      <a:pPr lvl="0">
                        <a:lnSpc>
                          <a:spcPts val="1500"/>
                        </a:lnSpc>
                        <a:buNone/>
                      </a:pPr>
                      <a:r>
                        <a:rPr lang="en-IE" sz="1800" u="none" strike="noStrike" noProof="0" dirty="0">
                          <a:solidFill>
                            <a:srgbClr val="082B7A"/>
                          </a:solidFill>
                          <a:latin typeface="EC Square Sans Cond Pro" panose="020B0506040000020004" pitchFamily="34" charset="0"/>
                        </a:rPr>
                        <a:t>Employment and Education</a:t>
                      </a:r>
                    </a:p>
                  </a:txBody>
                  <a:tcPr/>
                </a:tc>
                <a:tc>
                  <a:txBody>
                    <a:bodyPr/>
                    <a:lstStyle/>
                    <a:p>
                      <a:pPr lvl="0" algn="r">
                        <a:lnSpc>
                          <a:spcPts val="1500"/>
                        </a:lnSpc>
                        <a:buNone/>
                      </a:pPr>
                      <a:r>
                        <a:rPr lang="es-ES" sz="1800" u="none" strike="noStrike" noProof="0" dirty="0">
                          <a:solidFill>
                            <a:srgbClr val="082B7A"/>
                          </a:solidFill>
                          <a:latin typeface="EC Square Sans Cond Pro" panose="020B0506040000020004" pitchFamily="34" charset="0"/>
                        </a:rPr>
                        <a:t>EUR 573 m</a:t>
                      </a:r>
                      <a:endParaRPr lang="en-US" sz="1800" dirty="0">
                        <a:latin typeface="EC Square Sans Cond Pro" panose="020B0506040000020004" pitchFamily="34" charset="0"/>
                      </a:endParaRPr>
                    </a:p>
                  </a:txBody>
                  <a:tcPr/>
                </a:tc>
                <a:extLst>
                  <a:ext uri="{0D108BD9-81ED-4DB2-BD59-A6C34878D82A}">
                    <a16:rowId xmlns:a16="http://schemas.microsoft.com/office/drawing/2014/main" val="3644673963"/>
                  </a:ext>
                </a:extLst>
              </a:tr>
            </a:tbl>
          </a:graphicData>
        </a:graphic>
      </p:graphicFrame>
      <p:pic>
        <p:nvPicPr>
          <p:cNvPr id="51" name="Picture 50">
            <a:extLst>
              <a:ext uri="{FF2B5EF4-FFF2-40B4-BE49-F238E27FC236}">
                <a16:creationId xmlns:a16="http://schemas.microsoft.com/office/drawing/2014/main" id="{CE2CC42F-303F-A607-F21A-85F130E1452A}"/>
              </a:ext>
            </a:extLst>
          </p:cNvPr>
          <p:cNvPicPr>
            <a:picLocks noChangeAspect="1"/>
          </p:cNvPicPr>
          <p:nvPr/>
        </p:nvPicPr>
        <p:blipFill>
          <a:blip r:embed="rId3"/>
          <a:stretch>
            <a:fillRect/>
          </a:stretch>
        </p:blipFill>
        <p:spPr>
          <a:xfrm>
            <a:off x="8236292" y="2035277"/>
            <a:ext cx="3586334" cy="2373987"/>
          </a:xfrm>
          <a:prstGeom prst="rect">
            <a:avLst/>
          </a:prstGeom>
        </p:spPr>
      </p:pic>
    </p:spTree>
    <p:extLst>
      <p:ext uri="{BB962C8B-B14F-4D97-AF65-F5344CB8AC3E}">
        <p14:creationId xmlns:p14="http://schemas.microsoft.com/office/powerpoint/2010/main" val="1305271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88B86-9D72-6E55-773D-87BD1E362F7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870B93-E5F0-2A20-1FEA-11BE109D1BD9}"/>
              </a:ext>
            </a:extLst>
          </p:cNvPr>
          <p:cNvSpPr>
            <a:spLocks noGrp="1"/>
          </p:cNvSpPr>
          <p:nvPr>
            <p:ph type="sldNum" sz="quarter" idx="12"/>
          </p:nvPr>
        </p:nvSpPr>
        <p:spPr/>
        <p:txBody>
          <a:bodyPr/>
          <a:lstStyle/>
          <a:p>
            <a:fld id="{F46C79FD-C571-418B-AB0F-5EE936C85276}" type="slidenum">
              <a:rPr lang="en-GB" smtClean="0"/>
              <a:t>21</a:t>
            </a:fld>
            <a:endParaRPr lang="en-GB"/>
          </a:p>
        </p:txBody>
      </p:sp>
      <p:sp>
        <p:nvSpPr>
          <p:cNvPr id="3" name="Title 2">
            <a:extLst>
              <a:ext uri="{FF2B5EF4-FFF2-40B4-BE49-F238E27FC236}">
                <a16:creationId xmlns:a16="http://schemas.microsoft.com/office/drawing/2014/main" id="{879AF069-275B-8653-793E-29486327F60D}"/>
              </a:ext>
            </a:extLst>
          </p:cNvPr>
          <p:cNvSpPr>
            <a:spLocks noGrp="1"/>
          </p:cNvSpPr>
          <p:nvPr>
            <p:ph type="title"/>
          </p:nvPr>
        </p:nvSpPr>
        <p:spPr>
          <a:xfrm>
            <a:off x="930271" y="287096"/>
            <a:ext cx="10515600" cy="782357"/>
          </a:xfrm>
        </p:spPr>
        <p:txBody>
          <a:bodyPr/>
          <a:lstStyle/>
          <a:p>
            <a:r>
              <a:rPr lang="en-US">
                <a:latin typeface="EC Square Sans Pro"/>
              </a:rPr>
              <a:t>Reprogramming – Slovenia</a:t>
            </a:r>
            <a:endParaRPr lang="en-US"/>
          </a:p>
        </p:txBody>
      </p:sp>
      <p:sp>
        <p:nvSpPr>
          <p:cNvPr id="22" name="Content Placeholder 1">
            <a:extLst>
              <a:ext uri="{FF2B5EF4-FFF2-40B4-BE49-F238E27FC236}">
                <a16:creationId xmlns:a16="http://schemas.microsoft.com/office/drawing/2014/main" id="{5C76CB1C-295F-6663-67F7-F35537BA69BD}"/>
              </a:ext>
            </a:extLst>
          </p:cNvPr>
          <p:cNvSpPr>
            <a:spLocks noGrp="1"/>
          </p:cNvSpPr>
          <p:nvPr/>
        </p:nvSpPr>
        <p:spPr>
          <a:xfrm>
            <a:off x="1177368" y="1664120"/>
            <a:ext cx="7738031"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a:ln>
                  <a:noFill/>
                </a:ln>
                <a:solidFill>
                  <a:srgbClr val="082B7A"/>
                </a:solidFill>
                <a:effectLst/>
                <a:uLnTx/>
                <a:uFillTx/>
                <a:latin typeface="EC Square Sans Pro"/>
                <a:ea typeface="+mn-ea"/>
                <a:cs typeface="+mn-cs"/>
              </a:rPr>
              <a:t>1 National ERDF Programme (EUR 103 mill)</a:t>
            </a:r>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kumimoji="0" lang="en-IE" i="1" u="none" strike="noStrike" kern="1200" cap="none" spc="0" normalizeH="0" baseline="0" noProof="0">
              <a:ln>
                <a:noFill/>
              </a:ln>
              <a:solidFill>
                <a:srgbClr val="FF0000"/>
              </a:solidFill>
              <a:effectLst/>
              <a:uLnTx/>
              <a:uFillTx/>
              <a:latin typeface="EC Square Sans Pro"/>
              <a:ea typeface="+mn-ea"/>
              <a:cs typeface="+mn-cs"/>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a:t>
            </a:r>
            <a:r>
              <a:rPr lang="en-US" b="1">
                <a:solidFill>
                  <a:srgbClr val="082B7A"/>
                </a:solidFill>
                <a:latin typeface="EC Square Sans Pro"/>
              </a:rPr>
              <a:t> </a:t>
            </a:r>
            <a:r>
              <a:rPr lang="en-US">
                <a:solidFill>
                  <a:srgbClr val="082B7A"/>
                </a:solidFill>
                <a:latin typeface="EC Square Sans Pro"/>
              </a:rPr>
              <a:t>research and innovation projects (TRL 4–9) with the aim of transitioning to commercial production and projects aimed at establishing production, support for projects with the sovereignty seal (STEP seal), and support to projects in the areas of biotechnology (field of pharmaceuticals and related disciplines) and  digital technologies (particularly in the field of chips and semiconductors).</a:t>
            </a:r>
            <a:endParaRPr lang="es" sz="2800">
              <a:solidFill>
                <a:schemeClr val="accent4"/>
              </a:solidFill>
            </a:endParaRPr>
          </a:p>
          <a:p>
            <a:pPr marL="285750" indent="-285750">
              <a:spcBef>
                <a:spcPts val="600"/>
              </a:spcBef>
              <a:spcAft>
                <a:spcPts val="600"/>
              </a:spcAft>
              <a:buFont typeface="Arial" panose="020B0604020202020204" pitchFamily="34" charset="0"/>
              <a:buChar char="•"/>
            </a:pP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EA608E1B-F95B-04B8-1AD8-7A4AB255A53A}"/>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5008075E-993A-E521-E262-8C651B7F5532}"/>
              </a:ext>
            </a:extLst>
          </p:cNvPr>
          <p:cNvGraphicFramePr>
            <a:graphicFrameLocks noGrp="1"/>
          </p:cNvGraphicFramePr>
          <p:nvPr>
            <p:extLst>
              <p:ext uri="{D42A27DB-BD31-4B8C-83A1-F6EECF244321}">
                <p14:modId xmlns:p14="http://schemas.microsoft.com/office/powerpoint/2010/main" val="3335877118"/>
              </p:ext>
            </p:extLst>
          </p:nvPr>
        </p:nvGraphicFramePr>
        <p:xfrm>
          <a:off x="1588326" y="2662750"/>
          <a:ext cx="6700351" cy="290322"/>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286413">
                <a:tc>
                  <a:txBody>
                    <a:bodyPr/>
                    <a:lstStyle/>
                    <a:p>
                      <a:pPr lvl="0">
                        <a:lnSpc>
                          <a:spcPts val="1500"/>
                        </a:lnSpc>
                        <a:buNone/>
                      </a:pPr>
                      <a:r>
                        <a:rPr lang="en-IE" sz="1600" b="0" u="none" strike="noStrike" noProof="0">
                          <a:solidFill>
                            <a:srgbClr val="082B7A"/>
                          </a:solidFill>
                          <a:latin typeface="EC Square Sans Cond Pro" panose="020B0506040000020004" pitchFamily="34" charset="0"/>
                        </a:rPr>
                        <a:t>ERDF</a:t>
                      </a:r>
                      <a:endParaRPr lang="en-US" sz="1600" b="0">
                        <a:latin typeface="EC Square Sans Cond Pro" panose="020B0506040000020004" pitchFamily="34" charset="0"/>
                      </a:endParaRPr>
                    </a:p>
                  </a:txBody>
                  <a:tcPr/>
                </a:tc>
                <a:tc>
                  <a:txBody>
                    <a:bodyPr/>
                    <a:lstStyle/>
                    <a:p>
                      <a:pPr lvl="0">
                        <a:lnSpc>
                          <a:spcPts val="1500"/>
                        </a:lnSpc>
                        <a:buNone/>
                      </a:pPr>
                      <a:r>
                        <a:rPr lang="en-IE" sz="1600" b="0" i="0" u="none" strike="noStrike" noProof="0">
                          <a:solidFill>
                            <a:srgbClr val="082B7A"/>
                          </a:solidFill>
                          <a:latin typeface="EC Square Sans Cond Pro" panose="020B0506040000020004" pitchFamily="34" charset="0"/>
                        </a:rPr>
                        <a:t>National programme</a:t>
                      </a:r>
                    </a:p>
                  </a:txBody>
                  <a:tcPr/>
                </a:tc>
                <a:tc>
                  <a:txBody>
                    <a:bodyPr/>
                    <a:lstStyle/>
                    <a:p>
                      <a:pPr lvl="0" algn="r">
                        <a:lnSpc>
                          <a:spcPts val="1500"/>
                        </a:lnSpc>
                        <a:buNone/>
                      </a:pPr>
                      <a:r>
                        <a:rPr lang="en-IE" sz="1600" b="0" u="none" strike="noStrike" noProof="0" dirty="0">
                          <a:solidFill>
                            <a:srgbClr val="082B7A"/>
                          </a:solidFill>
                          <a:latin typeface="EC Square Sans Cond Pro" panose="020B0506040000020004" pitchFamily="34" charset="0"/>
                        </a:rPr>
                        <a:t>EUR 103 m</a:t>
                      </a:r>
                      <a:endParaRPr lang="en-US" sz="1600" b="0" dirty="0">
                        <a:latin typeface="EC Square Sans Cond Pro" panose="020B0506040000020004" pitchFamily="34" charset="0"/>
                      </a:endParaRPr>
                    </a:p>
                  </a:txBody>
                  <a:tcPr/>
                </a:tc>
                <a:extLst>
                  <a:ext uri="{0D108BD9-81ED-4DB2-BD59-A6C34878D82A}">
                    <a16:rowId xmlns:a16="http://schemas.microsoft.com/office/drawing/2014/main" val="1503856703"/>
                  </a:ext>
                </a:extLst>
              </a:tr>
            </a:tbl>
          </a:graphicData>
        </a:graphic>
      </p:graphicFrame>
      <p:pic>
        <p:nvPicPr>
          <p:cNvPr id="5" name="Picture 4">
            <a:extLst>
              <a:ext uri="{FF2B5EF4-FFF2-40B4-BE49-F238E27FC236}">
                <a16:creationId xmlns:a16="http://schemas.microsoft.com/office/drawing/2014/main" id="{5DA61682-F943-F828-80B8-813F6F98E9DD}"/>
              </a:ext>
            </a:extLst>
          </p:cNvPr>
          <p:cNvPicPr>
            <a:picLocks noChangeAspect="1"/>
          </p:cNvPicPr>
          <p:nvPr/>
        </p:nvPicPr>
        <p:blipFill>
          <a:blip r:embed="rId3"/>
          <a:stretch>
            <a:fillRect/>
          </a:stretch>
        </p:blipFill>
        <p:spPr>
          <a:xfrm>
            <a:off x="8915399" y="2278058"/>
            <a:ext cx="2986619" cy="1785384"/>
          </a:xfrm>
          <a:prstGeom prst="rect">
            <a:avLst/>
          </a:prstGeom>
        </p:spPr>
      </p:pic>
    </p:spTree>
    <p:extLst>
      <p:ext uri="{BB962C8B-B14F-4D97-AF65-F5344CB8AC3E}">
        <p14:creationId xmlns:p14="http://schemas.microsoft.com/office/powerpoint/2010/main" val="1720172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22</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Slovakia</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77369" y="1880171"/>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a:ln>
                  <a:noFill/>
                </a:ln>
                <a:solidFill>
                  <a:srgbClr val="082B7A"/>
                </a:solidFill>
                <a:effectLst/>
                <a:uLnTx/>
                <a:uFillTx/>
                <a:latin typeface="EC Square Sans Pro"/>
                <a:ea typeface="+mn-ea"/>
                <a:cs typeface="+mn-cs"/>
              </a:rPr>
              <a:t>1 National ERDF Programme (EUR 232 mill)</a:t>
            </a:r>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kumimoji="0" lang="en-IE" i="1" u="none" strike="noStrike" kern="1200" cap="none" spc="0" normalizeH="0" baseline="0" noProof="0">
              <a:ln>
                <a:noFill/>
              </a:ln>
              <a:solidFill>
                <a:srgbClr val="FF0000"/>
              </a:solidFill>
              <a:effectLst/>
              <a:uLnTx/>
              <a:uFillTx/>
              <a:latin typeface="EC Square Sans Pro"/>
              <a:ea typeface="+mn-ea"/>
              <a:cs typeface="+mn-cs"/>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lang="en-IE">
                <a:solidFill>
                  <a:schemeClr val="accent4"/>
                </a:solidFill>
              </a:rPr>
              <a:t>productive investments, and industrial research in the areas of digital technologies, cybersecurity technologies, robotics technologies, artificial intelligence technologies, energy technologies, eco-innovation technologies, biotechnologies and semiconductor technologies</a:t>
            </a:r>
            <a:endParaRPr lang="es">
              <a:solidFill>
                <a:schemeClr val="accent4"/>
              </a:solidFill>
            </a:endParaRPr>
          </a:p>
          <a:p>
            <a:endParaRPr lang="es" sz="2800">
              <a:solidFill>
                <a:schemeClr val="accent4"/>
              </a:solidFill>
            </a:endParaRPr>
          </a:p>
          <a:p>
            <a:pPr marL="285750" indent="-285750">
              <a:spcBef>
                <a:spcPts val="600"/>
              </a:spcBef>
              <a:spcAft>
                <a:spcPts val="600"/>
              </a:spcAft>
              <a:buFont typeface="Arial" panose="020B0604020202020204" pitchFamily="34" charset="0"/>
              <a:buChar char="•"/>
            </a:pP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691820560"/>
              </p:ext>
            </p:extLst>
          </p:nvPr>
        </p:nvGraphicFramePr>
        <p:xfrm>
          <a:off x="1816926" y="3170750"/>
          <a:ext cx="6700351" cy="290322"/>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286413">
                <a:tc>
                  <a:txBody>
                    <a:bodyPr/>
                    <a:lstStyle/>
                    <a:p>
                      <a:pPr lvl="0">
                        <a:lnSpc>
                          <a:spcPts val="1500"/>
                        </a:lnSpc>
                        <a:buNone/>
                      </a:pPr>
                      <a:r>
                        <a:rPr lang="en-IE" sz="1600" b="0" u="none" strike="noStrike" noProof="0" dirty="0">
                          <a:solidFill>
                            <a:srgbClr val="082B7A"/>
                          </a:solidFill>
                          <a:latin typeface="EC Square Sans Cond Pro" panose="020B0506040000020004" pitchFamily="34" charset="0"/>
                        </a:rPr>
                        <a:t>ERDF</a:t>
                      </a:r>
                      <a:endParaRPr lang="en-US" sz="1600" b="0" dirty="0">
                        <a:latin typeface="EC Square Sans Cond Pro" panose="020B0506040000020004" pitchFamily="34" charset="0"/>
                      </a:endParaRPr>
                    </a:p>
                  </a:txBody>
                  <a:tcPr/>
                </a:tc>
                <a:tc>
                  <a:txBody>
                    <a:bodyPr/>
                    <a:lstStyle/>
                    <a:p>
                      <a:pPr lvl="0">
                        <a:lnSpc>
                          <a:spcPts val="1500"/>
                        </a:lnSpc>
                        <a:buNone/>
                      </a:pPr>
                      <a:r>
                        <a:rPr lang="en-IE" sz="1600" b="0" i="0" u="none" strike="noStrike" noProof="0">
                          <a:solidFill>
                            <a:srgbClr val="082B7A"/>
                          </a:solidFill>
                          <a:latin typeface="EC Square Sans Cond Pro" panose="020B0506040000020004" pitchFamily="34" charset="0"/>
                        </a:rPr>
                        <a:t>National programme</a:t>
                      </a:r>
                    </a:p>
                  </a:txBody>
                  <a:tcPr/>
                </a:tc>
                <a:tc>
                  <a:txBody>
                    <a:bodyPr/>
                    <a:lstStyle/>
                    <a:p>
                      <a:pPr lvl="0" algn="r">
                        <a:lnSpc>
                          <a:spcPts val="1500"/>
                        </a:lnSpc>
                        <a:buNone/>
                      </a:pPr>
                      <a:r>
                        <a:rPr lang="en-IE" sz="1600" b="0" u="none" strike="noStrike" noProof="0" dirty="0">
                          <a:solidFill>
                            <a:srgbClr val="082B7A"/>
                          </a:solidFill>
                          <a:latin typeface="EC Square Sans Cond Pro" panose="020B0506040000020004" pitchFamily="34" charset="0"/>
                        </a:rPr>
                        <a:t>EUR 232 m</a:t>
                      </a:r>
                      <a:endParaRPr lang="en-US" sz="1600" b="0" dirty="0">
                        <a:latin typeface="EC Square Sans Cond Pro" panose="020B0506040000020004" pitchFamily="34" charset="0"/>
                      </a:endParaRPr>
                    </a:p>
                  </a:txBody>
                  <a:tcPr/>
                </a:tc>
                <a:extLst>
                  <a:ext uri="{0D108BD9-81ED-4DB2-BD59-A6C34878D82A}">
                    <a16:rowId xmlns:a16="http://schemas.microsoft.com/office/drawing/2014/main" val="1503856703"/>
                  </a:ext>
                </a:extLst>
              </a:tr>
            </a:tbl>
          </a:graphicData>
        </a:graphic>
      </p:graphicFrame>
      <p:pic>
        <p:nvPicPr>
          <p:cNvPr id="9" name="Picture 8">
            <a:extLst>
              <a:ext uri="{FF2B5EF4-FFF2-40B4-BE49-F238E27FC236}">
                <a16:creationId xmlns:a16="http://schemas.microsoft.com/office/drawing/2014/main" id="{34EFB7A5-4B39-34C3-9E63-625E5F6A224B}"/>
              </a:ext>
            </a:extLst>
          </p:cNvPr>
          <p:cNvPicPr>
            <a:picLocks noChangeAspect="1"/>
          </p:cNvPicPr>
          <p:nvPr/>
        </p:nvPicPr>
        <p:blipFill>
          <a:blip r:embed="rId3"/>
          <a:stretch>
            <a:fillRect/>
          </a:stretch>
        </p:blipFill>
        <p:spPr>
          <a:xfrm>
            <a:off x="8856446" y="2590396"/>
            <a:ext cx="3085277" cy="1447119"/>
          </a:xfrm>
          <a:prstGeom prst="rect">
            <a:avLst/>
          </a:prstGeom>
        </p:spPr>
      </p:pic>
    </p:spTree>
    <p:extLst>
      <p:ext uri="{BB962C8B-B14F-4D97-AF65-F5344CB8AC3E}">
        <p14:creationId xmlns:p14="http://schemas.microsoft.com/office/powerpoint/2010/main" val="173965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3</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Belgium</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10791" y="1456838"/>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a:ln>
                  <a:noFill/>
                </a:ln>
                <a:solidFill>
                  <a:srgbClr val="082B7A"/>
                </a:solidFill>
                <a:effectLst/>
                <a:uLnTx/>
                <a:uFillTx/>
                <a:latin typeface="EC Square Sans Pro"/>
                <a:ea typeface="+mn-ea"/>
                <a:cs typeface="+mn-cs"/>
              </a:rPr>
              <a:t>1 </a:t>
            </a:r>
            <a:r>
              <a:rPr lang="en-IE" sz="2800" b="1">
                <a:solidFill>
                  <a:srgbClr val="082B7A"/>
                </a:solidFill>
                <a:latin typeface="EC Square Sans Pro"/>
              </a:rPr>
              <a:t>Regional</a:t>
            </a:r>
            <a:r>
              <a:rPr kumimoji="0" lang="en-IE" sz="2800" b="1" i="0" u="none" strike="noStrike" kern="1200" cap="none" spc="0" normalizeH="0" baseline="0" noProof="0">
                <a:ln>
                  <a:noFill/>
                </a:ln>
                <a:solidFill>
                  <a:srgbClr val="082B7A"/>
                </a:solidFill>
                <a:effectLst/>
                <a:uLnTx/>
                <a:uFillTx/>
                <a:latin typeface="EC Square Sans Pro"/>
                <a:ea typeface="+mn-ea"/>
                <a:cs typeface="+mn-cs"/>
              </a:rPr>
              <a:t> ERDF Programme (EUR</a:t>
            </a:r>
            <a:r>
              <a:rPr lang="en-IE" sz="2800" b="1">
                <a:solidFill>
                  <a:srgbClr val="082B7A"/>
                </a:solidFill>
                <a:latin typeface="EC Square Sans Pro"/>
              </a:rPr>
              <a:t> </a:t>
            </a:r>
            <a:r>
              <a:rPr lang="en-IE" sz="2800" b="1" dirty="0">
                <a:solidFill>
                  <a:srgbClr val="082B7A"/>
                </a:solidFill>
                <a:latin typeface="EC Square Sans Pro"/>
              </a:rPr>
              <a:t>70</a:t>
            </a:r>
            <a:r>
              <a:rPr kumimoji="0" lang="en-IE" sz="2800" b="1" i="0" u="none" strike="noStrike" kern="1200" cap="none" spc="0" normalizeH="0" baseline="0" noProof="0">
                <a:ln>
                  <a:noFill/>
                </a:ln>
                <a:solidFill>
                  <a:srgbClr val="082B7A"/>
                </a:solidFill>
                <a:effectLst/>
                <a:uLnTx/>
                <a:uFillTx/>
                <a:latin typeface="EC Square Sans Pro"/>
                <a:ea typeface="+mn-ea"/>
                <a:cs typeface="+mn-cs"/>
              </a:rPr>
              <a:t> mill)</a:t>
            </a:r>
            <a:endParaRPr kumimoji="0" lang="en-IE" sz="2800" b="0" i="0" u="none" strike="noStrike" kern="1200" cap="none" spc="0" normalizeH="0" baseline="0" noProof="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a:ln>
                <a:noFill/>
              </a:ln>
              <a:solidFill>
                <a:srgbClr val="082B7A"/>
              </a:solidFill>
              <a:effectLst/>
              <a:uLnTx/>
              <a:uFillTx/>
              <a:latin typeface="EC Square Sans Pro"/>
              <a:ea typeface="+mn-ea"/>
              <a:cs typeface="+mn-cs"/>
            </a:endParaRPr>
          </a:p>
          <a:p>
            <a:pPr algn="just"/>
            <a:endParaRPr kumimoji="0" lang="en-IE" i="1" u="none" strike="noStrike" kern="1200" cap="none" spc="0" normalizeH="0" baseline="0" noProof="0">
              <a:ln>
                <a:noFill/>
              </a:ln>
              <a:solidFill>
                <a:srgbClr val="FF0000"/>
              </a:solidFill>
              <a:effectLst/>
              <a:uLnTx/>
              <a:uFillTx/>
              <a:latin typeface="EC Square Sans Pro"/>
              <a:ea typeface="+mn-ea"/>
              <a:cs typeface="+mn-cs"/>
            </a:endParaRPr>
          </a:p>
          <a:p>
            <a:pPr algn="just"/>
            <a:r>
              <a:rPr kumimoji="0" lang="en-US" b="1" i="0" u="none" strike="noStrike" kern="1200" cap="none" spc="0" normalizeH="0" baseline="0" noProof="0">
                <a:ln>
                  <a:noFill/>
                </a:ln>
                <a:solidFill>
                  <a:srgbClr val="082B7A"/>
                </a:solidFill>
                <a:effectLst/>
                <a:uLnTx/>
                <a:uFillTx/>
                <a:latin typeface="EC Square Sans Pro"/>
                <a:ea typeface="+mn-ea"/>
                <a:cs typeface="+mn-cs"/>
              </a:rPr>
              <a:t>Examples of actions: </a:t>
            </a:r>
            <a:r>
              <a:rPr kumimoji="0" lang="en-US" i="0" u="none" strike="noStrike" kern="1200" cap="none" spc="0" normalizeH="0" baseline="0" noProof="0">
                <a:ln>
                  <a:noFill/>
                </a:ln>
                <a:solidFill>
                  <a:srgbClr val="082B7A"/>
                </a:solidFill>
                <a:effectLst/>
                <a:uLnTx/>
                <a:uFillTx/>
                <a:latin typeface="EC Square Sans Pro"/>
                <a:ea typeface="+mn-ea"/>
                <a:cs typeface="+mn-cs"/>
              </a:rPr>
              <a:t>technological advances in </a:t>
            </a:r>
            <a:r>
              <a:rPr lang="en-US">
                <a:solidFill>
                  <a:schemeClr val="accent4"/>
                </a:solidFill>
                <a:latin typeface="EC Square Sans Pro"/>
              </a:rPr>
              <a:t>biotechnology, clean and resource-efficient technologies, and digital technologies, and the development of critical skills.</a:t>
            </a:r>
            <a:endParaRPr lang="en-IE" sz="2800">
              <a:solidFill>
                <a:schemeClr val="accent4"/>
              </a:solidFill>
              <a:latin typeface="EC Square Sans Pro"/>
            </a:endParaRPr>
          </a:p>
          <a:p>
            <a:pPr marL="285750" indent="-285750">
              <a:spcBef>
                <a:spcPts val="600"/>
              </a:spcBef>
              <a:spcAft>
                <a:spcPts val="600"/>
              </a:spcAft>
            </a:pPr>
            <a:endParaRPr lang="en-IE" sz="2800" b="1">
              <a:solidFill>
                <a:schemeClr val="accent2"/>
              </a:solidFill>
            </a:endParaRPr>
          </a:p>
          <a:p>
            <a:pPr algn="ctr">
              <a:spcBef>
                <a:spcPts val="600"/>
              </a:spcBef>
              <a:spcAft>
                <a:spcPts val="600"/>
              </a:spcAft>
            </a:pPr>
            <a:endParaRPr lang="en-US" sz="2800"/>
          </a:p>
          <a:p>
            <a:pPr marL="285750" indent="-285750">
              <a:spcBef>
                <a:spcPts val="600"/>
              </a:spcBef>
              <a:spcAft>
                <a:spcPts val="600"/>
              </a:spcAft>
              <a:buFont typeface="Arial" panose="020B0604020202020204" pitchFamily="34" charset="0"/>
              <a:buChar char="•"/>
            </a:pPr>
            <a:endParaRPr lang="en-IE" sz="2800"/>
          </a:p>
          <a:p>
            <a:endParaRPr lang="en-IE" sz="2800"/>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414379373"/>
              </p:ext>
            </p:extLst>
          </p:nvPr>
        </p:nvGraphicFramePr>
        <p:xfrm>
          <a:off x="1547148" y="2257077"/>
          <a:ext cx="6700351" cy="608712"/>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286413">
                <a:tc rowSpan="2">
                  <a:txBody>
                    <a:bodyPr/>
                    <a:lstStyle/>
                    <a:p>
                      <a:pPr lvl="0">
                        <a:lnSpc>
                          <a:spcPts val="1500"/>
                        </a:lnSpc>
                        <a:buNone/>
                      </a:pPr>
                      <a:r>
                        <a:rPr lang="en-IE" sz="2000" b="0" u="none" strike="noStrike" noProof="0" dirty="0">
                          <a:solidFill>
                            <a:srgbClr val="082B7A"/>
                          </a:solidFill>
                          <a:latin typeface="EC Square Sans Cond Pro" panose="020B0506040000020004" pitchFamily="34" charset="0"/>
                        </a:rPr>
                        <a:t>ERDF</a:t>
                      </a:r>
                      <a:endParaRPr lang="en-US" sz="2000" b="0" dirty="0">
                        <a:latin typeface="EC Square Sans Cond Pro" panose="020B0506040000020004" pitchFamily="34" charset="0"/>
                      </a:endParaRPr>
                    </a:p>
                  </a:txBody>
                  <a:tcPr anchor="ctr"/>
                </a:tc>
                <a:tc>
                  <a:txBody>
                    <a:bodyPr/>
                    <a:lstStyle/>
                    <a:p>
                      <a:pPr lvl="0">
                        <a:lnSpc>
                          <a:spcPts val="1500"/>
                        </a:lnSpc>
                        <a:buNone/>
                      </a:pPr>
                      <a:r>
                        <a:rPr lang="en-IE" sz="2000" b="0" i="0" u="none" strike="noStrike" noProof="0">
                          <a:solidFill>
                            <a:srgbClr val="082B7A"/>
                          </a:solidFill>
                          <a:latin typeface="EC Square Sans Cond Pro" panose="020B0506040000020004" pitchFamily="34" charset="0"/>
                        </a:rPr>
                        <a:t>Brussels Region</a:t>
                      </a:r>
                    </a:p>
                  </a:txBody>
                  <a:tcPr anchor="ctr"/>
                </a:tc>
                <a:tc>
                  <a:txBody>
                    <a:bodyPr/>
                    <a:lstStyle/>
                    <a:p>
                      <a:pPr lvl="0" algn="r">
                        <a:lnSpc>
                          <a:spcPts val="1500"/>
                        </a:lnSpc>
                        <a:buNone/>
                      </a:pPr>
                      <a:r>
                        <a:rPr lang="en-IE" sz="2000" b="0" u="none" strike="noStrike" noProof="0">
                          <a:solidFill>
                            <a:srgbClr val="082B7A"/>
                          </a:solidFill>
                          <a:latin typeface="EC Square Sans Cond Pro" panose="020B0506040000020004" pitchFamily="34" charset="0"/>
                        </a:rPr>
                        <a:t>EUR 18 m</a:t>
                      </a:r>
                      <a:endParaRPr lang="en-US" sz="2000" b="0">
                        <a:latin typeface="EC Square Sans Cond Pro" panose="020B0506040000020004" pitchFamily="34" charset="0"/>
                      </a:endParaRPr>
                    </a:p>
                  </a:txBody>
                  <a:tcPr anchor="ctr"/>
                </a:tc>
                <a:extLst>
                  <a:ext uri="{0D108BD9-81ED-4DB2-BD59-A6C34878D82A}">
                    <a16:rowId xmlns:a16="http://schemas.microsoft.com/office/drawing/2014/main" val="1503856703"/>
                  </a:ext>
                </a:extLst>
              </a:tr>
              <a:tr h="286413">
                <a:tc vMerge="1">
                  <a:txBody>
                    <a:bodyPr/>
                    <a:lstStyle/>
                    <a:p>
                      <a:endParaRPr lang="en-US"/>
                    </a:p>
                  </a:txBody>
                  <a:tcPr/>
                </a:tc>
                <a:tc>
                  <a:txBody>
                    <a:bodyPr/>
                    <a:lstStyle/>
                    <a:p>
                      <a:pPr lvl="0">
                        <a:lnSpc>
                          <a:spcPts val="1500"/>
                        </a:lnSpc>
                        <a:buNone/>
                      </a:pPr>
                      <a:r>
                        <a:rPr lang="en-IE" sz="2000" b="0" i="0" u="none" strike="noStrike" noProof="0" dirty="0">
                          <a:solidFill>
                            <a:srgbClr val="082B7A"/>
                          </a:solidFill>
                          <a:latin typeface="EC Square Sans Cond Pro" panose="020B0506040000020004" pitchFamily="34" charset="0"/>
                        </a:rPr>
                        <a:t>Flanders</a:t>
                      </a:r>
                    </a:p>
                  </a:txBody>
                  <a:tcPr anchor="ctr"/>
                </a:tc>
                <a:tc>
                  <a:txBody>
                    <a:bodyPr/>
                    <a:lstStyle/>
                    <a:p>
                      <a:pPr lvl="0" algn="r">
                        <a:lnSpc>
                          <a:spcPts val="1500"/>
                        </a:lnSpc>
                        <a:buNone/>
                      </a:pPr>
                      <a:r>
                        <a:rPr lang="en-IE" sz="2000" b="0" u="none" strike="noStrike" noProof="0" dirty="0">
                          <a:solidFill>
                            <a:srgbClr val="082B7A"/>
                          </a:solidFill>
                          <a:latin typeface="EC Square Sans Cond Pro" panose="020B0506040000020004" pitchFamily="34" charset="0"/>
                        </a:rPr>
                        <a:t>EUR 52 m</a:t>
                      </a:r>
                    </a:p>
                  </a:txBody>
                  <a:tcPr anchor="ctr"/>
                </a:tc>
                <a:extLst>
                  <a:ext uri="{0D108BD9-81ED-4DB2-BD59-A6C34878D82A}">
                    <a16:rowId xmlns:a16="http://schemas.microsoft.com/office/drawing/2014/main" val="1005579363"/>
                  </a:ext>
                </a:extLst>
              </a:tr>
            </a:tbl>
          </a:graphicData>
        </a:graphic>
      </p:graphicFrame>
      <p:pic>
        <p:nvPicPr>
          <p:cNvPr id="5" name="Picture 4" descr="A map of belgium with different colored states&#10;&#10;AI-generated content may be incorrect.">
            <a:extLst>
              <a:ext uri="{FF2B5EF4-FFF2-40B4-BE49-F238E27FC236}">
                <a16:creationId xmlns:a16="http://schemas.microsoft.com/office/drawing/2014/main" id="{88FE7D6C-8D35-D143-4F9B-226A57879003}"/>
              </a:ext>
            </a:extLst>
          </p:cNvPr>
          <p:cNvPicPr>
            <a:picLocks noChangeAspect="1"/>
          </p:cNvPicPr>
          <p:nvPr/>
        </p:nvPicPr>
        <p:blipFill>
          <a:blip r:embed="rId3"/>
          <a:stretch>
            <a:fillRect/>
          </a:stretch>
        </p:blipFill>
        <p:spPr>
          <a:xfrm>
            <a:off x="8605456" y="1392589"/>
            <a:ext cx="3478619" cy="2946400"/>
          </a:xfrm>
          <a:prstGeom prst="rect">
            <a:avLst/>
          </a:prstGeom>
        </p:spPr>
      </p:pic>
    </p:spTree>
    <p:extLst>
      <p:ext uri="{BB962C8B-B14F-4D97-AF65-F5344CB8AC3E}">
        <p14:creationId xmlns:p14="http://schemas.microsoft.com/office/powerpoint/2010/main" val="185750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86F25-16B8-4C00-0D59-0E09EC04EE9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962C4D-508B-F18B-D9BA-730E0CAED44B}"/>
              </a:ext>
            </a:extLst>
          </p:cNvPr>
          <p:cNvSpPr>
            <a:spLocks noGrp="1"/>
          </p:cNvSpPr>
          <p:nvPr>
            <p:ph type="sldNum" sz="quarter" idx="12"/>
          </p:nvPr>
        </p:nvSpPr>
        <p:spPr/>
        <p:txBody>
          <a:bodyPr/>
          <a:lstStyle/>
          <a:p>
            <a:fld id="{F46C79FD-C571-418B-AB0F-5EE936C85276}" type="slidenum">
              <a:rPr lang="en-GB" smtClean="0"/>
              <a:t>4</a:t>
            </a:fld>
            <a:endParaRPr lang="en-GB"/>
          </a:p>
        </p:txBody>
      </p:sp>
      <p:sp>
        <p:nvSpPr>
          <p:cNvPr id="3" name="Title 2">
            <a:extLst>
              <a:ext uri="{FF2B5EF4-FFF2-40B4-BE49-F238E27FC236}">
                <a16:creationId xmlns:a16="http://schemas.microsoft.com/office/drawing/2014/main" id="{16920163-AFBB-0E53-A313-186B2CC73964}"/>
              </a:ext>
            </a:extLst>
          </p:cNvPr>
          <p:cNvSpPr>
            <a:spLocks noGrp="1"/>
          </p:cNvSpPr>
          <p:nvPr>
            <p:ph type="title"/>
          </p:nvPr>
        </p:nvSpPr>
        <p:spPr>
          <a:xfrm>
            <a:off x="930271" y="287096"/>
            <a:ext cx="10515600" cy="782357"/>
          </a:xfrm>
        </p:spPr>
        <p:txBody>
          <a:bodyPr/>
          <a:lstStyle/>
          <a:p>
            <a:r>
              <a:rPr lang="en-US" dirty="0">
                <a:latin typeface="EC Square Sans Pro"/>
              </a:rPr>
              <a:t>Reprogramming – Bulgaria</a:t>
            </a:r>
            <a:endParaRPr lang="en-US" dirty="0"/>
          </a:p>
        </p:txBody>
      </p:sp>
      <p:sp>
        <p:nvSpPr>
          <p:cNvPr id="22" name="Content Placeholder 1">
            <a:extLst>
              <a:ext uri="{FF2B5EF4-FFF2-40B4-BE49-F238E27FC236}">
                <a16:creationId xmlns:a16="http://schemas.microsoft.com/office/drawing/2014/main" id="{6F266751-D27E-2C30-B79E-999E009C36FD}"/>
              </a:ext>
            </a:extLst>
          </p:cNvPr>
          <p:cNvSpPr>
            <a:spLocks noGrp="1"/>
          </p:cNvSpPr>
          <p:nvPr/>
        </p:nvSpPr>
        <p:spPr>
          <a:xfrm>
            <a:off x="1110790" y="1456838"/>
            <a:ext cx="8033209"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2800" b="1" dirty="0">
                <a:solidFill>
                  <a:srgbClr val="082B7A"/>
                </a:solidFill>
                <a:latin typeface="EC Square Sans Pro"/>
              </a:rPr>
              <a:t>2</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a:t>
            </a:r>
            <a:r>
              <a:rPr lang="en-IE" sz="2800" b="1" dirty="0">
                <a:solidFill>
                  <a:srgbClr val="082B7A"/>
                </a:solidFill>
                <a:latin typeface="EC Square Sans Pro"/>
              </a:rPr>
              <a:t>Regional</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ERDF Programme (EUR</a:t>
            </a:r>
            <a:r>
              <a:rPr lang="en-IE" sz="2800" b="1" dirty="0">
                <a:solidFill>
                  <a:srgbClr val="082B7A"/>
                </a:solidFill>
                <a:latin typeface="EC Square Sans Pro"/>
              </a:rPr>
              <a:t> 161</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mill)</a:t>
            </a:r>
            <a:endParaRPr kumimoji="0" lang="en-IE" sz="2800" b="0" i="0" u="none" strike="noStrike" kern="1200" cap="none" spc="0" normalizeH="0" baseline="0" noProof="0" dirty="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dirty="0">
              <a:ln>
                <a:noFill/>
              </a:ln>
              <a:solidFill>
                <a:srgbClr val="082B7A"/>
              </a:solidFill>
              <a:effectLst/>
              <a:uLnTx/>
              <a:uFillTx/>
              <a:latin typeface="EC Square Sans Pro"/>
              <a:ea typeface="+mn-ea"/>
              <a:cs typeface="+mn-cs"/>
            </a:endParaRPr>
          </a:p>
          <a:p>
            <a:pPr algn="just"/>
            <a:endParaRPr kumimoji="0" lang="en-IE" i="1" u="none" strike="noStrike" kern="1200" cap="none" spc="0" normalizeH="0" baseline="0" noProof="0" dirty="0">
              <a:ln>
                <a:noFill/>
              </a:ln>
              <a:solidFill>
                <a:srgbClr val="FF0000"/>
              </a:solidFill>
              <a:effectLst/>
              <a:uLnTx/>
              <a:uFillTx/>
              <a:latin typeface="EC Square Sans Pro"/>
              <a:ea typeface="+mn-ea"/>
              <a:cs typeface="+mn-cs"/>
            </a:endParaRPr>
          </a:p>
          <a:p>
            <a:pPr algn="just"/>
            <a:r>
              <a:rPr kumimoji="0" lang="en-US" b="1" i="0" u="none" strike="noStrike" kern="1200" cap="none" spc="0" normalizeH="0" baseline="0" noProof="0" dirty="0">
                <a:ln>
                  <a:noFill/>
                </a:ln>
                <a:solidFill>
                  <a:srgbClr val="082B7A"/>
                </a:solidFill>
                <a:effectLst/>
                <a:uLnTx/>
                <a:uFillTx/>
                <a:latin typeface="EC Square Sans Pro"/>
                <a:ea typeface="+mn-ea"/>
                <a:cs typeface="+mn-cs"/>
              </a:rPr>
              <a:t>Examples of actions: </a:t>
            </a:r>
            <a:r>
              <a:rPr kumimoji="0" lang="en-US" i="0" u="none" strike="noStrike" kern="1200" cap="none" spc="0" normalizeH="0" baseline="0" noProof="0" dirty="0">
                <a:ln>
                  <a:noFill/>
                </a:ln>
                <a:solidFill>
                  <a:srgbClr val="082B7A"/>
                </a:solidFill>
                <a:effectLst/>
                <a:uLnTx/>
                <a:uFillTx/>
                <a:latin typeface="EC Square Sans Pro"/>
                <a:ea typeface="+mn-ea"/>
                <a:cs typeface="+mn-cs"/>
              </a:rPr>
              <a:t>Support through equity and quasi-equity investments in enterprises, support through a portfolio guarantee debt instrument with a loss cap designed to mitigate the credit risk of investment finance, Supporting the development and building of technology infrastructures for the development or production of technologies, support for STEP Sovereignty Seal or Seal of Excellence projects, skills development in STEP critical technologies</a:t>
            </a:r>
            <a:endParaRPr lang="en-IE" sz="2800" b="1" dirty="0">
              <a:solidFill>
                <a:schemeClr val="accent2"/>
              </a:solidFill>
            </a:endParaRPr>
          </a:p>
          <a:p>
            <a:pPr algn="ctr">
              <a:spcBef>
                <a:spcPts val="600"/>
              </a:spcBef>
              <a:spcAft>
                <a:spcPts val="600"/>
              </a:spcAft>
            </a:pPr>
            <a:endParaRPr lang="en-US" sz="2800" dirty="0"/>
          </a:p>
          <a:p>
            <a:pPr marL="285750" indent="-285750">
              <a:spcBef>
                <a:spcPts val="600"/>
              </a:spcBef>
              <a:spcAft>
                <a:spcPts val="600"/>
              </a:spcAft>
              <a:buFont typeface="Arial" panose="020B0604020202020204" pitchFamily="34" charset="0"/>
              <a:buChar char="•"/>
            </a:pPr>
            <a:endParaRPr lang="en-IE" sz="2800" dirty="0"/>
          </a:p>
          <a:p>
            <a:endParaRPr lang="en-IE" sz="2800" dirty="0"/>
          </a:p>
        </p:txBody>
      </p:sp>
      <p:pic>
        <p:nvPicPr>
          <p:cNvPr id="6" name="Picture 5">
            <a:extLst>
              <a:ext uri="{FF2B5EF4-FFF2-40B4-BE49-F238E27FC236}">
                <a16:creationId xmlns:a16="http://schemas.microsoft.com/office/drawing/2014/main" id="{5465C004-9810-29B9-B43A-4751A45A284B}"/>
              </a:ext>
            </a:extLst>
          </p:cNvPr>
          <p:cNvPicPr>
            <a:picLocks noChangeAspect="1"/>
          </p:cNvPicPr>
          <p:nvPr/>
        </p:nvPicPr>
        <p:blipFill>
          <a:blip r:embed="rId2"/>
          <a:stretch>
            <a:fillRect/>
          </a:stretch>
        </p:blipFill>
        <p:spPr>
          <a:xfrm>
            <a:off x="9749548" y="3911222"/>
            <a:ext cx="2024047" cy="445047"/>
          </a:xfrm>
          <a:prstGeom prst="rect">
            <a:avLst/>
          </a:prstGeom>
        </p:spPr>
      </p:pic>
      <p:graphicFrame>
        <p:nvGraphicFramePr>
          <p:cNvPr id="7" name="Table 6">
            <a:extLst>
              <a:ext uri="{FF2B5EF4-FFF2-40B4-BE49-F238E27FC236}">
                <a16:creationId xmlns:a16="http://schemas.microsoft.com/office/drawing/2014/main" id="{4DF489FC-7D77-ED33-F912-9A1902635E5A}"/>
              </a:ext>
            </a:extLst>
          </p:cNvPr>
          <p:cNvGraphicFramePr>
            <a:graphicFrameLocks noGrp="1"/>
          </p:cNvGraphicFramePr>
          <p:nvPr>
            <p:extLst>
              <p:ext uri="{D42A27DB-BD31-4B8C-83A1-F6EECF244321}">
                <p14:modId xmlns:p14="http://schemas.microsoft.com/office/powerpoint/2010/main" val="4063351001"/>
              </p:ext>
            </p:extLst>
          </p:nvPr>
        </p:nvGraphicFramePr>
        <p:xfrm>
          <a:off x="1547148" y="2123768"/>
          <a:ext cx="6700351" cy="932521"/>
        </p:xfrm>
        <a:graphic>
          <a:graphicData uri="http://schemas.openxmlformats.org/drawingml/2006/table">
            <a:tbl>
              <a:tblPr firstRow="1" bandRow="1">
                <a:tableStyleId>{69CF1AB2-1976-4502-BF36-3FF5EA218861}</a:tableStyleId>
              </a:tblPr>
              <a:tblGrid>
                <a:gridCol w="1944754">
                  <a:extLst>
                    <a:ext uri="{9D8B030D-6E8A-4147-A177-3AD203B41FA5}">
                      <a16:colId xmlns:a16="http://schemas.microsoft.com/office/drawing/2014/main" val="1147506269"/>
                    </a:ext>
                  </a:extLst>
                </a:gridCol>
                <a:gridCol w="3303591">
                  <a:extLst>
                    <a:ext uri="{9D8B030D-6E8A-4147-A177-3AD203B41FA5}">
                      <a16:colId xmlns:a16="http://schemas.microsoft.com/office/drawing/2014/main" val="2660698012"/>
                    </a:ext>
                  </a:extLst>
                </a:gridCol>
                <a:gridCol w="1452006">
                  <a:extLst>
                    <a:ext uri="{9D8B030D-6E8A-4147-A177-3AD203B41FA5}">
                      <a16:colId xmlns:a16="http://schemas.microsoft.com/office/drawing/2014/main" val="2017908698"/>
                    </a:ext>
                  </a:extLst>
                </a:gridCol>
              </a:tblGrid>
              <a:tr h="577398">
                <a:tc rowSpan="2">
                  <a:txBody>
                    <a:bodyPr/>
                    <a:lstStyle/>
                    <a:p>
                      <a:pPr lvl="0">
                        <a:lnSpc>
                          <a:spcPts val="1500"/>
                        </a:lnSpc>
                        <a:buNone/>
                      </a:pPr>
                      <a:r>
                        <a:rPr lang="en-IE" sz="2000" b="0" u="none" strike="noStrike" noProof="0" dirty="0">
                          <a:solidFill>
                            <a:srgbClr val="082B7A"/>
                          </a:solidFill>
                          <a:latin typeface="EC Square Sans Cond Pro" panose="020B0506040000020004" pitchFamily="34" charset="0"/>
                        </a:rPr>
                        <a:t>ERDF</a:t>
                      </a:r>
                      <a:endParaRPr lang="en-US" sz="2000" b="0" dirty="0">
                        <a:latin typeface="EC Square Sans Cond Pro" panose="020B0506040000020004" pitchFamily="34" charset="0"/>
                      </a:endParaRPr>
                    </a:p>
                  </a:txBody>
                  <a:tcPr anchor="ctr"/>
                </a:tc>
                <a:tc>
                  <a:txBody>
                    <a:bodyPr/>
                    <a:lstStyle/>
                    <a:p>
                      <a:pPr lvl="0">
                        <a:lnSpc>
                          <a:spcPts val="1500"/>
                        </a:lnSpc>
                        <a:buNone/>
                      </a:pPr>
                      <a:r>
                        <a:rPr lang="en-US" sz="2000" b="0" i="0" u="none" strike="noStrike" noProof="0" dirty="0">
                          <a:solidFill>
                            <a:srgbClr val="082B7A"/>
                          </a:solidFill>
                          <a:latin typeface="EC Square Sans Cond Pro" panose="020B0506040000020004" pitchFamily="34" charset="0"/>
                        </a:rPr>
                        <a:t>Competitiveness and Innovation in Enterprises</a:t>
                      </a:r>
                      <a:endParaRPr lang="en-IE" sz="2000" b="0" i="0" u="none" strike="noStrike" noProof="0" dirty="0">
                        <a:solidFill>
                          <a:srgbClr val="082B7A"/>
                        </a:solidFill>
                        <a:latin typeface="EC Square Sans Cond Pro" panose="020B0506040000020004" pitchFamily="34" charset="0"/>
                      </a:endParaRPr>
                    </a:p>
                  </a:txBody>
                  <a:tcPr anchor="ctr"/>
                </a:tc>
                <a:tc>
                  <a:txBody>
                    <a:bodyPr/>
                    <a:lstStyle/>
                    <a:p>
                      <a:pPr lvl="0" algn="r">
                        <a:lnSpc>
                          <a:spcPts val="1500"/>
                        </a:lnSpc>
                        <a:buNone/>
                      </a:pPr>
                      <a:r>
                        <a:rPr lang="en-IE" sz="2000" b="0" u="none" strike="noStrike" noProof="0" dirty="0">
                          <a:solidFill>
                            <a:srgbClr val="082B7A"/>
                          </a:solidFill>
                          <a:latin typeface="EC Square Sans Cond Pro" panose="020B0506040000020004" pitchFamily="34" charset="0"/>
                        </a:rPr>
                        <a:t>EUR 80 m</a:t>
                      </a:r>
                      <a:endParaRPr lang="en-US" sz="2000" b="0" dirty="0">
                        <a:latin typeface="EC Square Sans Cond Pro" panose="020B0506040000020004" pitchFamily="34" charset="0"/>
                      </a:endParaRPr>
                    </a:p>
                  </a:txBody>
                  <a:tcPr anchor="ctr"/>
                </a:tc>
                <a:extLst>
                  <a:ext uri="{0D108BD9-81ED-4DB2-BD59-A6C34878D82A}">
                    <a16:rowId xmlns:a16="http://schemas.microsoft.com/office/drawing/2014/main" val="1503856703"/>
                  </a:ext>
                </a:extLst>
              </a:tr>
              <a:tr h="355123">
                <a:tc vMerge="1">
                  <a:txBody>
                    <a:bodyPr/>
                    <a:lstStyle/>
                    <a:p>
                      <a:endParaRPr lang="en-US"/>
                    </a:p>
                  </a:txBody>
                  <a:tcPr/>
                </a:tc>
                <a:tc>
                  <a:txBody>
                    <a:bodyPr/>
                    <a:lstStyle/>
                    <a:p>
                      <a:pPr lvl="0">
                        <a:lnSpc>
                          <a:spcPts val="1500"/>
                        </a:lnSpc>
                        <a:buNone/>
                      </a:pPr>
                      <a:r>
                        <a:rPr lang="en-IE" sz="2000" b="0" i="0" u="none" strike="noStrike" noProof="0" dirty="0">
                          <a:solidFill>
                            <a:srgbClr val="082B7A"/>
                          </a:solidFill>
                          <a:latin typeface="EC Square Sans Cond Pro" panose="020B0506040000020004" pitchFamily="34" charset="0"/>
                        </a:rPr>
                        <a:t>Smart Transformation</a:t>
                      </a:r>
                    </a:p>
                  </a:txBody>
                  <a:tcPr anchor="ctr"/>
                </a:tc>
                <a:tc>
                  <a:txBody>
                    <a:bodyPr/>
                    <a:lstStyle/>
                    <a:p>
                      <a:pPr lvl="0" algn="r">
                        <a:lnSpc>
                          <a:spcPts val="1500"/>
                        </a:lnSpc>
                        <a:buNone/>
                      </a:pPr>
                      <a:r>
                        <a:rPr lang="en-IE" sz="2000" b="0" u="none" strike="noStrike" noProof="0" dirty="0">
                          <a:solidFill>
                            <a:srgbClr val="082B7A"/>
                          </a:solidFill>
                          <a:latin typeface="EC Square Sans Cond Pro" panose="020B0506040000020004" pitchFamily="34" charset="0"/>
                        </a:rPr>
                        <a:t>EUR 81 m</a:t>
                      </a:r>
                    </a:p>
                  </a:txBody>
                  <a:tcPr anchor="ctr"/>
                </a:tc>
                <a:extLst>
                  <a:ext uri="{0D108BD9-81ED-4DB2-BD59-A6C34878D82A}">
                    <a16:rowId xmlns:a16="http://schemas.microsoft.com/office/drawing/2014/main" val="1005579363"/>
                  </a:ext>
                </a:extLst>
              </a:tr>
            </a:tbl>
          </a:graphicData>
        </a:graphic>
      </p:graphicFrame>
      <p:pic>
        <p:nvPicPr>
          <p:cNvPr id="40" name="Picture 39">
            <a:extLst>
              <a:ext uri="{FF2B5EF4-FFF2-40B4-BE49-F238E27FC236}">
                <a16:creationId xmlns:a16="http://schemas.microsoft.com/office/drawing/2014/main" id="{A21FF2E1-8156-19EC-B06B-73F2CAED5D56}"/>
              </a:ext>
            </a:extLst>
          </p:cNvPr>
          <p:cNvPicPr>
            <a:picLocks noChangeAspect="1"/>
          </p:cNvPicPr>
          <p:nvPr/>
        </p:nvPicPr>
        <p:blipFill>
          <a:blip r:embed="rId3"/>
          <a:stretch>
            <a:fillRect/>
          </a:stretch>
        </p:blipFill>
        <p:spPr>
          <a:xfrm>
            <a:off x="9016180" y="1544711"/>
            <a:ext cx="3048001" cy="1961604"/>
          </a:xfrm>
          <a:prstGeom prst="rect">
            <a:avLst/>
          </a:prstGeom>
        </p:spPr>
      </p:pic>
    </p:spTree>
    <p:extLst>
      <p:ext uri="{BB962C8B-B14F-4D97-AF65-F5344CB8AC3E}">
        <p14:creationId xmlns:p14="http://schemas.microsoft.com/office/powerpoint/2010/main" val="11803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5</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Denmark</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77369" y="1411286"/>
            <a:ext cx="7339908" cy="566276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b="1" i="0" u="none" strike="noStrike" kern="1200" cap="none" spc="0" normalizeH="0" baseline="0" noProof="0" dirty="0">
                <a:ln>
                  <a:noFill/>
                </a:ln>
                <a:solidFill>
                  <a:srgbClr val="082B7A"/>
                </a:solidFill>
                <a:effectLst/>
                <a:uLnTx/>
                <a:uFillTx/>
                <a:latin typeface="EC Square Sans Pro"/>
                <a:ea typeface="+mn-ea"/>
                <a:cs typeface="+mn-cs"/>
              </a:rPr>
              <a:t>1 National JTF Programme (EUR 6</a:t>
            </a:r>
            <a:r>
              <a:rPr lang="en-IE" b="1" dirty="0">
                <a:solidFill>
                  <a:srgbClr val="082B7A"/>
                </a:solidFill>
                <a:latin typeface="EC Square Sans Pro"/>
              </a:rPr>
              <a:t>5</a:t>
            </a:r>
            <a:r>
              <a:rPr kumimoji="0" lang="en-IE" b="1" i="0" u="none" strike="noStrike" kern="1200" cap="none" spc="0" normalizeH="0" baseline="0" noProof="0" dirty="0">
                <a:ln>
                  <a:noFill/>
                </a:ln>
                <a:solidFill>
                  <a:srgbClr val="082B7A"/>
                </a:solidFill>
                <a:effectLst/>
                <a:uLnTx/>
                <a:uFillTx/>
                <a:latin typeface="EC Square Sans Pro"/>
                <a:ea typeface="+mn-ea"/>
                <a:cs typeface="+mn-cs"/>
              </a:rPr>
              <a:t> million): North and South Jutland</a:t>
            </a:r>
          </a:p>
          <a:p>
            <a:pPr algn="just"/>
            <a:endParaRPr lang="en-IE" b="1" dirty="0">
              <a:solidFill>
                <a:srgbClr val="082B7A"/>
              </a:solidFill>
              <a:latin typeface="EC Square Sans Pro"/>
            </a:endParaRPr>
          </a:p>
          <a:p>
            <a:pPr algn="just"/>
            <a:r>
              <a:rPr kumimoji="0" lang="en-US" b="1" i="0" u="none" strike="noStrike" kern="1200" cap="none" spc="0" normalizeH="0" baseline="0" noProof="0" dirty="0">
                <a:ln>
                  <a:noFill/>
                </a:ln>
                <a:solidFill>
                  <a:srgbClr val="082B7A"/>
                </a:solidFill>
                <a:effectLst/>
                <a:uLnTx/>
                <a:uFillTx/>
                <a:latin typeface="EC Square Sans Pro"/>
                <a:ea typeface="+mn-ea"/>
                <a:cs typeface="+mn-cs"/>
              </a:rPr>
              <a:t>Examples of actions: </a:t>
            </a:r>
            <a:endParaRPr lang="en-US" b="1" i="0" u="none" strike="noStrike" kern="1200" cap="none" spc="0" normalizeH="0" baseline="0" noProof="0" dirty="0">
              <a:ln>
                <a:noFill/>
              </a:ln>
              <a:solidFill>
                <a:srgbClr val="082B7A"/>
              </a:solidFill>
              <a:effectLst/>
              <a:uLnTx/>
              <a:uFillTx/>
              <a:latin typeface="EC Square Sans Pro"/>
            </a:endParaRPr>
          </a:p>
          <a:p>
            <a:pPr lvl="1" algn="just"/>
            <a:r>
              <a:rPr kumimoji="0" lang="en-US" b="0" i="0" u="none" strike="noStrike" kern="1200" cap="none" spc="0" normalizeH="0" baseline="0" noProof="0" dirty="0">
                <a:ln>
                  <a:noFill/>
                </a:ln>
                <a:solidFill>
                  <a:srgbClr val="082B7A"/>
                </a:solidFill>
                <a:effectLst/>
                <a:uLnTx/>
                <a:uFillTx/>
                <a:latin typeface="EC Square Sans Pro"/>
                <a:ea typeface="+mn-ea"/>
                <a:cs typeface="+mn-cs"/>
              </a:rPr>
              <a:t>including the related value chains, </a:t>
            </a:r>
            <a:endParaRPr lang="en-US" b="0" i="0" u="none" strike="noStrike" kern="1200" cap="none" spc="0" normalizeH="0" baseline="0" noProof="0" dirty="0">
              <a:ln>
                <a:noFill/>
              </a:ln>
              <a:solidFill>
                <a:srgbClr val="082B7A"/>
              </a:solidFill>
              <a:effectLst/>
              <a:uLnTx/>
              <a:uFillTx/>
              <a:latin typeface="EC Square Sans Pro"/>
            </a:endParaRPr>
          </a:p>
          <a:p>
            <a:pPr lvl="1" algn="just"/>
            <a:r>
              <a:rPr kumimoji="0" lang="en-US" b="0" i="0" u="none" strike="noStrike" kern="1200" cap="none" spc="0" normalizeH="0" baseline="0" noProof="0" dirty="0">
                <a:ln>
                  <a:noFill/>
                </a:ln>
                <a:solidFill>
                  <a:srgbClr val="082B7A"/>
                </a:solidFill>
                <a:effectLst/>
                <a:uLnTx/>
                <a:uFillTx/>
                <a:latin typeface="EC Square Sans Pro"/>
                <a:ea typeface="+mn-ea"/>
                <a:cs typeface="+mn-cs"/>
              </a:rPr>
              <a:t>competence and skills development in the enterprises. </a:t>
            </a:r>
            <a:endParaRPr lang="en-US" b="0" i="0" u="none" strike="noStrike" kern="1200" cap="none" spc="0" normalizeH="0" baseline="0" noProof="0" dirty="0">
              <a:ln>
                <a:noFill/>
              </a:ln>
              <a:solidFill>
                <a:srgbClr val="082B7A"/>
              </a:solidFill>
              <a:effectLst/>
              <a:uLnTx/>
              <a:uFillTx/>
              <a:latin typeface="EC Square Sans Pro"/>
            </a:endParaRPr>
          </a:p>
          <a:p>
            <a:pPr lvl="1" algn="just"/>
            <a:r>
              <a:rPr kumimoji="0" lang="en-US" b="0" i="0" u="none" strike="noStrike" kern="1200" cap="none" spc="0" normalizeH="0" baseline="0" noProof="0" dirty="0">
                <a:ln>
                  <a:noFill/>
                </a:ln>
                <a:solidFill>
                  <a:srgbClr val="082B7A"/>
                </a:solidFill>
                <a:effectLst/>
                <a:uLnTx/>
                <a:uFillTx/>
                <a:latin typeface="EC Square Sans Pro"/>
                <a:ea typeface="+mn-ea"/>
                <a:cs typeface="+mn-cs"/>
              </a:rPr>
              <a:t>Carbon Capture </a:t>
            </a:r>
            <a:r>
              <a:rPr kumimoji="0" lang="en-US" b="0" i="0" u="none" strike="noStrike" kern="1200" cap="none" spc="0" normalizeH="0" baseline="0" noProof="0" dirty="0" err="1">
                <a:ln>
                  <a:noFill/>
                </a:ln>
                <a:solidFill>
                  <a:srgbClr val="082B7A"/>
                </a:solidFill>
                <a:effectLst/>
                <a:uLnTx/>
                <a:uFillTx/>
                <a:latin typeface="EC Square Sans Pro"/>
                <a:ea typeface="+mn-ea"/>
                <a:cs typeface="+mn-cs"/>
              </a:rPr>
              <a:t>Utilisation</a:t>
            </a:r>
            <a:r>
              <a:rPr kumimoji="0" lang="en-US" b="0" i="0" u="none" strike="noStrike" kern="1200" cap="none" spc="0" normalizeH="0" baseline="0" noProof="0" dirty="0">
                <a:ln>
                  <a:noFill/>
                </a:ln>
                <a:solidFill>
                  <a:srgbClr val="082B7A"/>
                </a:solidFill>
                <a:effectLst/>
                <a:uLnTx/>
                <a:uFillTx/>
                <a:latin typeface="EC Square Sans Pro"/>
                <a:ea typeface="+mn-ea"/>
                <a:cs typeface="+mn-cs"/>
              </a:rPr>
              <a:t> and Storage</a:t>
            </a:r>
            <a:endParaRPr lang="en-US" dirty="0">
              <a:solidFill>
                <a:schemeClr val="accent4"/>
              </a:solidFill>
              <a:cs typeface="Calibri"/>
            </a:endParaRPr>
          </a:p>
          <a:p>
            <a:endParaRPr lang="es" dirty="0">
              <a:solidFill>
                <a:schemeClr val="accent4"/>
              </a:solidFill>
            </a:endParaRPr>
          </a:p>
          <a:p>
            <a:pPr marL="285750" indent="-285750">
              <a:spcBef>
                <a:spcPts val="600"/>
              </a:spcBef>
              <a:spcAft>
                <a:spcPts val="600"/>
              </a:spcAft>
              <a:buFont typeface="Arial" panose="020B0604020202020204" pitchFamily="34" charset="0"/>
              <a:buChar char="•"/>
            </a:pPr>
            <a:endParaRPr lang="en-IE" dirty="0">
              <a:solidFill>
                <a:schemeClr val="accent4"/>
              </a:solidFill>
              <a:latin typeface="EC Square Sans Pro"/>
            </a:endParaRPr>
          </a:p>
          <a:p>
            <a:pPr marL="285750" indent="-285750">
              <a:spcBef>
                <a:spcPts val="600"/>
              </a:spcBef>
              <a:spcAft>
                <a:spcPts val="600"/>
              </a:spcAft>
            </a:pPr>
            <a:endParaRPr lang="en-IE" b="1" dirty="0">
              <a:solidFill>
                <a:schemeClr val="accent2"/>
              </a:solidFill>
            </a:endParaRPr>
          </a:p>
          <a:p>
            <a:pPr algn="ctr">
              <a:spcBef>
                <a:spcPts val="600"/>
              </a:spcBef>
              <a:spcAft>
                <a:spcPts val="600"/>
              </a:spcAft>
            </a:pPr>
            <a:endParaRPr lang="en-US" dirty="0"/>
          </a:p>
          <a:p>
            <a:pPr marL="285750" indent="-285750">
              <a:spcBef>
                <a:spcPts val="600"/>
              </a:spcBef>
              <a:spcAft>
                <a:spcPts val="600"/>
              </a:spcAft>
              <a:buFont typeface="Arial" panose="020B0604020202020204" pitchFamily="34" charset="0"/>
              <a:buChar char="•"/>
            </a:pPr>
            <a:endParaRPr lang="en-IE" dirty="0"/>
          </a:p>
          <a:p>
            <a:endParaRPr lang="en-IE" dirty="0"/>
          </a:p>
        </p:txBody>
      </p:sp>
      <p:pic>
        <p:nvPicPr>
          <p:cNvPr id="4" name="Picture 3">
            <a:extLst>
              <a:ext uri="{FF2B5EF4-FFF2-40B4-BE49-F238E27FC236}">
                <a16:creationId xmlns:a16="http://schemas.microsoft.com/office/drawing/2014/main" id="{1C1B92AC-A950-F0D6-3B33-6C590B5231E5}"/>
              </a:ext>
            </a:extLst>
          </p:cNvPr>
          <p:cNvPicPr>
            <a:picLocks noChangeAspect="1"/>
          </p:cNvPicPr>
          <p:nvPr/>
        </p:nvPicPr>
        <p:blipFill>
          <a:blip r:embed="rId2"/>
          <a:stretch>
            <a:fillRect/>
          </a:stretch>
        </p:blipFill>
        <p:spPr>
          <a:xfrm>
            <a:off x="8990584" y="4690438"/>
            <a:ext cx="2024047" cy="445047"/>
          </a:xfrm>
          <a:prstGeom prst="rect">
            <a:avLst/>
          </a:prstGeom>
        </p:spPr>
      </p:pic>
      <p:graphicFrame>
        <p:nvGraphicFramePr>
          <p:cNvPr id="6" name="Table 5">
            <a:extLst>
              <a:ext uri="{FF2B5EF4-FFF2-40B4-BE49-F238E27FC236}">
                <a16:creationId xmlns:a16="http://schemas.microsoft.com/office/drawing/2014/main" id="{C3E37B96-CC36-C15A-1755-532EED12E0C0}"/>
              </a:ext>
            </a:extLst>
          </p:cNvPr>
          <p:cNvGraphicFramePr>
            <a:graphicFrameLocks noGrp="1"/>
          </p:cNvGraphicFramePr>
          <p:nvPr>
            <p:extLst>
              <p:ext uri="{D42A27DB-BD31-4B8C-83A1-F6EECF244321}">
                <p14:modId xmlns:p14="http://schemas.microsoft.com/office/powerpoint/2010/main" val="4212684974"/>
              </p:ext>
            </p:extLst>
          </p:nvPr>
        </p:nvGraphicFramePr>
        <p:xfrm>
          <a:off x="1641145" y="2440834"/>
          <a:ext cx="5500605" cy="297371"/>
        </p:xfrm>
        <a:graphic>
          <a:graphicData uri="http://schemas.openxmlformats.org/drawingml/2006/table">
            <a:tbl>
              <a:tblPr firstRow="1" bandRow="1">
                <a:tableStyleId>{69CF1AB2-1976-4502-BF36-3FF5EA218861}</a:tableStyleId>
              </a:tblPr>
              <a:tblGrid>
                <a:gridCol w="1596532">
                  <a:extLst>
                    <a:ext uri="{9D8B030D-6E8A-4147-A177-3AD203B41FA5}">
                      <a16:colId xmlns:a16="http://schemas.microsoft.com/office/drawing/2014/main" val="1147506269"/>
                    </a:ext>
                  </a:extLst>
                </a:gridCol>
                <a:gridCol w="2712059">
                  <a:extLst>
                    <a:ext uri="{9D8B030D-6E8A-4147-A177-3AD203B41FA5}">
                      <a16:colId xmlns:a16="http://schemas.microsoft.com/office/drawing/2014/main" val="2660698012"/>
                    </a:ext>
                  </a:extLst>
                </a:gridCol>
                <a:gridCol w="1192014">
                  <a:extLst>
                    <a:ext uri="{9D8B030D-6E8A-4147-A177-3AD203B41FA5}">
                      <a16:colId xmlns:a16="http://schemas.microsoft.com/office/drawing/2014/main" val="2017908698"/>
                    </a:ext>
                  </a:extLst>
                </a:gridCol>
              </a:tblGrid>
              <a:tr h="286413">
                <a:tc>
                  <a:txBody>
                    <a:bodyPr/>
                    <a:lstStyle/>
                    <a:p>
                      <a:pPr lvl="0">
                        <a:lnSpc>
                          <a:spcPts val="1500"/>
                        </a:lnSpc>
                        <a:buNone/>
                      </a:pPr>
                      <a:r>
                        <a:rPr lang="en-IE" sz="1800" b="0" u="none" strike="noStrike" noProof="0">
                          <a:solidFill>
                            <a:srgbClr val="082B7A"/>
                          </a:solidFill>
                          <a:latin typeface="EC Square Sans Cond Pro" panose="020B0506040000020004" pitchFamily="34" charset="0"/>
                        </a:rPr>
                        <a:t>JTF</a:t>
                      </a:r>
                      <a:endParaRPr lang="en-US" sz="1800" b="0">
                        <a:latin typeface="EC Square Sans Cond Pro" panose="020B0506040000020004" pitchFamily="34" charset="0"/>
                      </a:endParaRPr>
                    </a:p>
                  </a:txBody>
                  <a:tcPr/>
                </a:tc>
                <a:tc>
                  <a:txBody>
                    <a:bodyPr/>
                    <a:lstStyle/>
                    <a:p>
                      <a:pPr lvl="0">
                        <a:lnSpc>
                          <a:spcPts val="1500"/>
                        </a:lnSpc>
                        <a:buNone/>
                      </a:pPr>
                      <a:r>
                        <a:rPr lang="en-IE" sz="1800" b="0" i="0" u="none" strike="noStrike" noProof="0">
                          <a:solidFill>
                            <a:srgbClr val="082B7A"/>
                          </a:solidFill>
                          <a:latin typeface="EC Square Sans Cond Pro" panose="020B0506040000020004" pitchFamily="34" charset="0"/>
                        </a:rPr>
                        <a:t>North and South Jutland</a:t>
                      </a:r>
                      <a:endParaRPr lang="en-US" sz="1800" b="0">
                        <a:latin typeface="EC Square Sans Cond Pro" panose="020B0506040000020004" pitchFamily="34" charset="0"/>
                      </a:endParaRPr>
                    </a:p>
                  </a:txBody>
                  <a:tcPr/>
                </a:tc>
                <a:tc>
                  <a:txBody>
                    <a:bodyPr/>
                    <a:lstStyle/>
                    <a:p>
                      <a:pPr lvl="0" algn="r">
                        <a:lnSpc>
                          <a:spcPts val="1500"/>
                        </a:lnSpc>
                        <a:buNone/>
                      </a:pPr>
                      <a:r>
                        <a:rPr lang="en-IE" sz="1800" b="0" u="none" strike="noStrike" noProof="0" dirty="0">
                          <a:solidFill>
                            <a:srgbClr val="082B7A"/>
                          </a:solidFill>
                          <a:latin typeface="EC Square Sans Cond Pro" panose="020B0506040000020004" pitchFamily="34" charset="0"/>
                        </a:rPr>
                        <a:t>EUR 65 m</a:t>
                      </a:r>
                      <a:endParaRPr lang="en-US" sz="1800" b="0" dirty="0">
                        <a:latin typeface="EC Square Sans Cond Pro" panose="020B0506040000020004" pitchFamily="34" charset="0"/>
                      </a:endParaRPr>
                    </a:p>
                  </a:txBody>
                  <a:tcPr/>
                </a:tc>
                <a:extLst>
                  <a:ext uri="{0D108BD9-81ED-4DB2-BD59-A6C34878D82A}">
                    <a16:rowId xmlns:a16="http://schemas.microsoft.com/office/drawing/2014/main" val="1503856703"/>
                  </a:ext>
                </a:extLst>
              </a:tr>
            </a:tbl>
          </a:graphicData>
        </a:graphic>
      </p:graphicFrame>
      <p:pic>
        <p:nvPicPr>
          <p:cNvPr id="5" name="Picture 4">
            <a:extLst>
              <a:ext uri="{FF2B5EF4-FFF2-40B4-BE49-F238E27FC236}">
                <a16:creationId xmlns:a16="http://schemas.microsoft.com/office/drawing/2014/main" id="{AD1111E7-E7F6-C53F-DF35-939E8408C143}"/>
              </a:ext>
            </a:extLst>
          </p:cNvPr>
          <p:cNvPicPr>
            <a:picLocks noChangeAspect="1"/>
          </p:cNvPicPr>
          <p:nvPr/>
        </p:nvPicPr>
        <p:blipFill>
          <a:blip r:embed="rId3"/>
          <a:stretch>
            <a:fillRect/>
          </a:stretch>
        </p:blipFill>
        <p:spPr>
          <a:xfrm>
            <a:off x="8253558" y="1147477"/>
            <a:ext cx="3732647" cy="3844515"/>
          </a:xfrm>
          <a:prstGeom prst="rect">
            <a:avLst/>
          </a:prstGeom>
        </p:spPr>
      </p:pic>
    </p:spTree>
    <p:extLst>
      <p:ext uri="{BB962C8B-B14F-4D97-AF65-F5344CB8AC3E}">
        <p14:creationId xmlns:p14="http://schemas.microsoft.com/office/powerpoint/2010/main" val="2338084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6511-AA58-C1EC-CBB4-A337CF69663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7AF060-E15E-7CA6-40A5-7E005AE3BEB8}"/>
              </a:ext>
            </a:extLst>
          </p:cNvPr>
          <p:cNvSpPr>
            <a:spLocks noGrp="1"/>
          </p:cNvSpPr>
          <p:nvPr>
            <p:ph type="sldNum" sz="quarter" idx="12"/>
          </p:nvPr>
        </p:nvSpPr>
        <p:spPr/>
        <p:txBody>
          <a:bodyPr/>
          <a:lstStyle/>
          <a:p>
            <a:fld id="{F46C79FD-C571-418B-AB0F-5EE936C85276}" type="slidenum">
              <a:rPr lang="en-GB" smtClean="0"/>
              <a:t>6</a:t>
            </a:fld>
            <a:endParaRPr lang="en-GB"/>
          </a:p>
        </p:txBody>
      </p:sp>
      <p:sp>
        <p:nvSpPr>
          <p:cNvPr id="3" name="Title 2">
            <a:extLst>
              <a:ext uri="{FF2B5EF4-FFF2-40B4-BE49-F238E27FC236}">
                <a16:creationId xmlns:a16="http://schemas.microsoft.com/office/drawing/2014/main" id="{3D3FB236-7A0B-DF17-F58E-D5DE3AE32286}"/>
              </a:ext>
            </a:extLst>
          </p:cNvPr>
          <p:cNvSpPr>
            <a:spLocks noGrp="1"/>
          </p:cNvSpPr>
          <p:nvPr>
            <p:ph type="title"/>
          </p:nvPr>
        </p:nvSpPr>
        <p:spPr>
          <a:xfrm>
            <a:off x="930271" y="60207"/>
            <a:ext cx="10515600" cy="782357"/>
          </a:xfrm>
        </p:spPr>
        <p:txBody>
          <a:bodyPr/>
          <a:lstStyle/>
          <a:p>
            <a:r>
              <a:rPr lang="en-US">
                <a:latin typeface="EC Square Sans Pro"/>
              </a:rPr>
              <a:t>Reprogramming - Germany</a:t>
            </a:r>
            <a:endParaRPr lang="en-US"/>
          </a:p>
        </p:txBody>
      </p:sp>
      <p:sp>
        <p:nvSpPr>
          <p:cNvPr id="22" name="Content Placeholder 1">
            <a:extLst>
              <a:ext uri="{FF2B5EF4-FFF2-40B4-BE49-F238E27FC236}">
                <a16:creationId xmlns:a16="http://schemas.microsoft.com/office/drawing/2014/main" id="{5DB86B40-35AE-1F77-27E3-8BA17A4A8FB4}"/>
              </a:ext>
            </a:extLst>
          </p:cNvPr>
          <p:cNvSpPr>
            <a:spLocks noGrp="1"/>
          </p:cNvSpPr>
          <p:nvPr/>
        </p:nvSpPr>
        <p:spPr>
          <a:xfrm>
            <a:off x="838200" y="833646"/>
            <a:ext cx="9258701" cy="566276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1600" b="1" dirty="0">
                <a:solidFill>
                  <a:srgbClr val="082B7A"/>
                </a:solidFill>
                <a:latin typeface="EC Square Sans Pro"/>
              </a:rPr>
              <a:t>1 Regional ESF+, 1 Regional JTF and 11</a:t>
            </a:r>
            <a:r>
              <a:rPr kumimoji="0" lang="en-IE" sz="1600" b="1" i="0" u="none" strike="noStrike" kern="1200" cap="none" spc="0" normalizeH="0" baseline="0" noProof="0" dirty="0">
                <a:ln>
                  <a:noFill/>
                </a:ln>
                <a:solidFill>
                  <a:srgbClr val="082B7A"/>
                </a:solidFill>
                <a:effectLst/>
                <a:uLnTx/>
                <a:uFillTx/>
                <a:latin typeface="EC Square Sans Pro"/>
                <a:ea typeface="+mn-ea"/>
                <a:cs typeface="+mn-cs"/>
              </a:rPr>
              <a:t> Regional ERDF Programmes (EUR 1.6 billion): </a:t>
            </a:r>
          </a:p>
          <a:p>
            <a:pPr lvl="1" algn="just"/>
            <a:endParaRPr lang="en-IE" sz="1400" dirty="0">
              <a:solidFill>
                <a:srgbClr val="082B7A"/>
              </a:solidFill>
              <a:latin typeface="EC Square Sans Pro"/>
            </a:endParaRPr>
          </a:p>
          <a:p>
            <a:pPr lvl="1" algn="just"/>
            <a:endParaRPr lang="en-IE" sz="1400" dirty="0">
              <a:solidFill>
                <a:srgbClr val="082B7A"/>
              </a:solidFill>
              <a:latin typeface="EC Square Sans Pro"/>
            </a:endParaRPr>
          </a:p>
          <a:p>
            <a:pPr lvl="1" algn="just"/>
            <a:endParaRPr lang="en-IE" sz="1400" dirty="0">
              <a:solidFill>
                <a:srgbClr val="082B7A"/>
              </a:solidFill>
              <a:latin typeface="EC Square Sans Pro"/>
            </a:endParaRPr>
          </a:p>
          <a:p>
            <a:pPr lvl="1" algn="just"/>
            <a:endParaRPr lang="en-IE" sz="1400" dirty="0">
              <a:solidFill>
                <a:srgbClr val="082B7A"/>
              </a:solidFill>
              <a:latin typeface="EC Square Sans Pro"/>
            </a:endParaRPr>
          </a:p>
          <a:p>
            <a:pPr lvl="1" algn="just"/>
            <a:endParaRPr lang="en-IE" sz="1400" dirty="0">
              <a:solidFill>
                <a:srgbClr val="082B7A"/>
              </a:solidFill>
              <a:latin typeface="EC Square Sans Pro"/>
            </a:endParaRPr>
          </a:p>
          <a:p>
            <a:pPr lvl="1" algn="just"/>
            <a:endParaRPr lang="en-IE" sz="1400" dirty="0">
              <a:solidFill>
                <a:srgbClr val="082B7A"/>
              </a:solidFill>
              <a:latin typeface="EC Square Sans Pro"/>
            </a:endParaRPr>
          </a:p>
          <a:p>
            <a:pPr lvl="1" algn="just"/>
            <a:endParaRPr lang="en-IE" sz="1400" dirty="0">
              <a:solidFill>
                <a:srgbClr val="082B7A"/>
              </a:solidFill>
              <a:latin typeface="EC Square Sans Pro"/>
            </a:endParaRPr>
          </a:p>
          <a:p>
            <a:pPr marL="457200" lvl="1" indent="0" algn="just">
              <a:buNone/>
            </a:pPr>
            <a:endParaRPr lang="en-IE" sz="1400" dirty="0">
              <a:solidFill>
                <a:srgbClr val="082B7A"/>
              </a:solidFill>
              <a:latin typeface="EC Square Sans Pro"/>
            </a:endParaRPr>
          </a:p>
          <a:p>
            <a:pPr algn="just"/>
            <a:r>
              <a:rPr kumimoji="0" lang="en-US" sz="1600" b="1" i="0" u="none" strike="noStrike" kern="1200" cap="none" spc="0" normalizeH="0" baseline="0" noProof="0" dirty="0">
                <a:ln>
                  <a:noFill/>
                </a:ln>
                <a:solidFill>
                  <a:srgbClr val="082B7A"/>
                </a:solidFill>
                <a:effectLst/>
                <a:uLnTx/>
                <a:uFillTx/>
                <a:latin typeface="EC Square Sans Pro"/>
                <a:ea typeface="+mn-ea"/>
                <a:cs typeface="+mn-cs"/>
              </a:rPr>
              <a:t>Examples of </a:t>
            </a:r>
            <a:r>
              <a:rPr lang="en-US" sz="1600" b="1" dirty="0">
                <a:solidFill>
                  <a:srgbClr val="002060"/>
                </a:solidFill>
                <a:latin typeface="EC Square Sans Pro"/>
              </a:rPr>
              <a:t>actions</a:t>
            </a:r>
            <a:r>
              <a:rPr kumimoji="0" lang="en-US" sz="1600" b="1" i="0" u="none" strike="noStrike" kern="1200" cap="none" spc="0" normalizeH="0" baseline="0" noProof="0" dirty="0">
                <a:ln>
                  <a:noFill/>
                </a:ln>
                <a:solidFill>
                  <a:srgbClr val="082B7A"/>
                </a:solidFill>
                <a:effectLst/>
                <a:uLnTx/>
                <a:uFillTx/>
                <a:latin typeface="EC Square Sans Pro"/>
                <a:ea typeface="+mn-ea"/>
                <a:cs typeface="+mn-cs"/>
              </a:rPr>
              <a:t>: </a:t>
            </a:r>
            <a:r>
              <a:rPr kumimoji="0" lang="en-US" sz="1600" b="0" i="0" u="none" strike="noStrike" kern="1200" cap="none" spc="0" normalizeH="0" baseline="0" noProof="0" dirty="0">
                <a:ln>
                  <a:noFill/>
                </a:ln>
                <a:solidFill>
                  <a:srgbClr val="082B7A"/>
                </a:solidFill>
                <a:effectLst/>
                <a:uLnTx/>
                <a:uFillTx/>
                <a:latin typeface="EC Square Sans Pro"/>
                <a:ea typeface="+mn-ea"/>
                <a:cs typeface="+mn-cs"/>
              </a:rPr>
              <a:t>Support to SMEs, large enterprises (in the JTF regions),</a:t>
            </a:r>
            <a:r>
              <a:rPr lang="en-US" sz="1600" dirty="0">
                <a:solidFill>
                  <a:srgbClr val="082B7A"/>
                </a:solidFill>
                <a:latin typeface="EC Square Sans Pro"/>
              </a:rPr>
              <a:t> </a:t>
            </a:r>
            <a:r>
              <a:rPr kumimoji="0" lang="en-US" sz="1600" b="0" i="0" u="none" strike="noStrike" kern="1200" cap="none" spc="0" normalizeH="0" baseline="0" noProof="0" dirty="0">
                <a:ln>
                  <a:noFill/>
                </a:ln>
                <a:solidFill>
                  <a:srgbClr val="082B7A"/>
                </a:solidFill>
                <a:effectLst/>
                <a:uLnTx/>
                <a:uFillTx/>
                <a:latin typeface="EC Square Sans Pro"/>
                <a:ea typeface="+mn-ea"/>
                <a:cs typeface="+mn-cs"/>
              </a:rPr>
              <a:t>vocational training and research institutions in the fields of critical digital technologies, biotechnologies, circular economy, deep-tech innovation, green and resource-efficient technologies, technology transfer activities between universities, research </a:t>
            </a:r>
            <a:r>
              <a:rPr kumimoji="0" lang="en-US" sz="1600" b="0" i="0" u="none" strike="noStrike" kern="1200" cap="none" spc="0" normalizeH="0" baseline="0" noProof="0" dirty="0" err="1">
                <a:ln>
                  <a:noFill/>
                </a:ln>
                <a:solidFill>
                  <a:srgbClr val="082B7A"/>
                </a:solidFill>
                <a:effectLst/>
                <a:uLnTx/>
                <a:uFillTx/>
                <a:latin typeface="EC Square Sans Pro"/>
                <a:ea typeface="+mn-ea"/>
                <a:cs typeface="+mn-cs"/>
              </a:rPr>
              <a:t>organisations</a:t>
            </a:r>
            <a:r>
              <a:rPr kumimoji="0" lang="en-US" sz="1600" b="0" i="0" u="none" strike="noStrike" kern="1200" cap="none" spc="0" normalizeH="0" baseline="0" noProof="0" dirty="0">
                <a:ln>
                  <a:noFill/>
                </a:ln>
                <a:solidFill>
                  <a:srgbClr val="082B7A"/>
                </a:solidFill>
                <a:effectLst/>
                <a:uLnTx/>
                <a:uFillTx/>
                <a:latin typeface="EC Square Sans Pro"/>
                <a:ea typeface="+mn-ea"/>
                <a:cs typeface="+mn-cs"/>
              </a:rPr>
              <a:t> and SMEs.</a:t>
            </a:r>
            <a:endParaRPr lang="en-US" sz="1800" dirty="0"/>
          </a:p>
          <a:p>
            <a:pPr marL="0" indent="0">
              <a:buNone/>
            </a:pPr>
            <a:endParaRPr lang="en-US" sz="1600" dirty="0">
              <a:solidFill>
                <a:schemeClr val="accent4"/>
              </a:solidFill>
              <a:cs typeface="Calibri"/>
            </a:endParaRPr>
          </a:p>
          <a:p>
            <a:endParaRPr lang="es" sz="1600" dirty="0">
              <a:solidFill>
                <a:schemeClr val="accent4"/>
              </a:solidFill>
            </a:endParaRPr>
          </a:p>
          <a:p>
            <a:pPr marL="285750" indent="-285750">
              <a:spcBef>
                <a:spcPts val="600"/>
              </a:spcBef>
              <a:spcAft>
                <a:spcPts val="600"/>
              </a:spcAft>
              <a:buFont typeface="Arial" panose="020B0604020202020204" pitchFamily="34" charset="0"/>
              <a:buChar char="•"/>
            </a:pPr>
            <a:endParaRPr lang="en-IE" sz="1600" dirty="0">
              <a:solidFill>
                <a:schemeClr val="accent4"/>
              </a:solidFill>
              <a:latin typeface="EC Square Sans Pro"/>
            </a:endParaRPr>
          </a:p>
          <a:p>
            <a:pPr marL="285750" indent="-285750">
              <a:spcBef>
                <a:spcPts val="600"/>
              </a:spcBef>
              <a:spcAft>
                <a:spcPts val="600"/>
              </a:spcAft>
            </a:pPr>
            <a:endParaRPr lang="en-IE" sz="1600" b="1" dirty="0">
              <a:solidFill>
                <a:schemeClr val="accent2"/>
              </a:solidFill>
            </a:endParaRPr>
          </a:p>
          <a:p>
            <a:pPr algn="ctr">
              <a:spcBef>
                <a:spcPts val="600"/>
              </a:spcBef>
              <a:spcAft>
                <a:spcPts val="600"/>
              </a:spcAft>
            </a:pPr>
            <a:endParaRPr lang="en-US" sz="1600" dirty="0"/>
          </a:p>
          <a:p>
            <a:pPr marL="285750" indent="-285750">
              <a:spcBef>
                <a:spcPts val="600"/>
              </a:spcBef>
              <a:spcAft>
                <a:spcPts val="600"/>
              </a:spcAft>
              <a:buFont typeface="Arial" panose="020B0604020202020204" pitchFamily="34" charset="0"/>
              <a:buChar char="•"/>
            </a:pPr>
            <a:endParaRPr lang="en-IE" sz="1600" dirty="0"/>
          </a:p>
          <a:p>
            <a:endParaRPr lang="en-IE" sz="1600" dirty="0"/>
          </a:p>
        </p:txBody>
      </p:sp>
      <p:pic>
        <p:nvPicPr>
          <p:cNvPr id="23" name="Picture 22">
            <a:extLst>
              <a:ext uri="{FF2B5EF4-FFF2-40B4-BE49-F238E27FC236}">
                <a16:creationId xmlns:a16="http://schemas.microsoft.com/office/drawing/2014/main" id="{FFEEF8B4-34C5-7035-8B2C-DB86A2883C31}"/>
              </a:ext>
            </a:extLst>
          </p:cNvPr>
          <p:cNvPicPr>
            <a:picLocks noChangeAspect="1"/>
          </p:cNvPicPr>
          <p:nvPr/>
        </p:nvPicPr>
        <p:blipFill>
          <a:blip r:embed="rId2"/>
          <a:stretch>
            <a:fillRect/>
          </a:stretch>
        </p:blipFill>
        <p:spPr>
          <a:xfrm>
            <a:off x="9424276" y="4808436"/>
            <a:ext cx="2021595" cy="446183"/>
          </a:xfrm>
          <a:prstGeom prst="rect">
            <a:avLst/>
          </a:prstGeom>
        </p:spPr>
      </p:pic>
      <p:graphicFrame>
        <p:nvGraphicFramePr>
          <p:cNvPr id="5" name="Table 4">
            <a:extLst>
              <a:ext uri="{FF2B5EF4-FFF2-40B4-BE49-F238E27FC236}">
                <a16:creationId xmlns:a16="http://schemas.microsoft.com/office/drawing/2014/main" id="{31184E07-9829-572A-86D6-FF039C204064}"/>
              </a:ext>
            </a:extLst>
          </p:cNvPr>
          <p:cNvGraphicFramePr>
            <a:graphicFrameLocks noGrp="1"/>
          </p:cNvGraphicFramePr>
          <p:nvPr>
            <p:extLst>
              <p:ext uri="{D42A27DB-BD31-4B8C-83A1-F6EECF244321}">
                <p14:modId xmlns:p14="http://schemas.microsoft.com/office/powerpoint/2010/main" val="2245009981"/>
              </p:ext>
            </p:extLst>
          </p:nvPr>
        </p:nvGraphicFramePr>
        <p:xfrm>
          <a:off x="1328149" y="1190111"/>
          <a:ext cx="6469961" cy="4064508"/>
        </p:xfrm>
        <a:graphic>
          <a:graphicData uri="http://schemas.openxmlformats.org/drawingml/2006/table">
            <a:tbl>
              <a:tblPr firstRow="1" bandRow="1">
                <a:tableStyleId>{69CF1AB2-1976-4502-BF36-3FF5EA218861}</a:tableStyleId>
              </a:tblPr>
              <a:tblGrid>
                <a:gridCol w="1877885">
                  <a:extLst>
                    <a:ext uri="{9D8B030D-6E8A-4147-A177-3AD203B41FA5}">
                      <a16:colId xmlns:a16="http://schemas.microsoft.com/office/drawing/2014/main" val="1147506269"/>
                    </a:ext>
                  </a:extLst>
                </a:gridCol>
                <a:gridCol w="3189996">
                  <a:extLst>
                    <a:ext uri="{9D8B030D-6E8A-4147-A177-3AD203B41FA5}">
                      <a16:colId xmlns:a16="http://schemas.microsoft.com/office/drawing/2014/main" val="2660698012"/>
                    </a:ext>
                  </a:extLst>
                </a:gridCol>
                <a:gridCol w="1402080">
                  <a:extLst>
                    <a:ext uri="{9D8B030D-6E8A-4147-A177-3AD203B41FA5}">
                      <a16:colId xmlns:a16="http://schemas.microsoft.com/office/drawing/2014/main" val="2017908698"/>
                    </a:ext>
                  </a:extLst>
                </a:gridCol>
              </a:tblGrid>
              <a:tr h="286413">
                <a:tc>
                  <a:txBody>
                    <a:bodyPr/>
                    <a:lstStyle/>
                    <a:p>
                      <a:pPr lvl="0">
                        <a:lnSpc>
                          <a:spcPts val="1500"/>
                        </a:lnSpc>
                        <a:buNone/>
                      </a:pPr>
                      <a:r>
                        <a:rPr lang="en-IE" sz="1600" b="0" u="none" strike="noStrike" noProof="0">
                          <a:solidFill>
                            <a:srgbClr val="082B7A"/>
                          </a:solidFill>
                          <a:latin typeface="EC Square Sans Cond Pro" panose="020B0506040000020004" pitchFamily="34" charset="0"/>
                        </a:rPr>
                        <a:t>JTF </a:t>
                      </a:r>
                      <a:endParaRPr lang="en-US" sz="1600" b="0">
                        <a:latin typeface="EC Square Sans Cond Pro" panose="020B0506040000020004" pitchFamily="34" charset="0"/>
                      </a:endParaRPr>
                    </a:p>
                  </a:txBody>
                  <a:tcPr/>
                </a:tc>
                <a:tc>
                  <a:txBody>
                    <a:bodyPr/>
                    <a:lstStyle/>
                    <a:p>
                      <a:pPr lvl="0">
                        <a:lnSpc>
                          <a:spcPts val="1500"/>
                        </a:lnSpc>
                        <a:buNone/>
                      </a:pPr>
                      <a:r>
                        <a:rPr lang="en-IE" sz="1600" b="0" u="none" strike="noStrike" noProof="0">
                          <a:solidFill>
                            <a:schemeClr val="accent4"/>
                          </a:solidFill>
                          <a:latin typeface="EC Square Sans Cond Pro" panose="020B0506040000020004" pitchFamily="34" charset="0"/>
                        </a:rPr>
                        <a:t>North Rhine Westphalia</a:t>
                      </a:r>
                      <a:endParaRPr lang="en-US" sz="1600" b="0">
                        <a:solidFill>
                          <a:schemeClr val="accent4"/>
                        </a:solidFill>
                        <a:latin typeface="EC Square Sans Cond Pro" panose="020B0506040000020004" pitchFamily="34" charset="0"/>
                      </a:endParaRPr>
                    </a:p>
                  </a:txBody>
                  <a:tcPr/>
                </a:tc>
                <a:tc>
                  <a:txBody>
                    <a:bodyPr/>
                    <a:lstStyle/>
                    <a:p>
                      <a:pPr lvl="0" algn="r">
                        <a:lnSpc>
                          <a:spcPts val="1500"/>
                        </a:lnSpc>
                        <a:buNone/>
                      </a:pPr>
                      <a:r>
                        <a:rPr lang="en-IE" sz="1600" b="0" u="none" strike="noStrike" noProof="0">
                          <a:solidFill>
                            <a:srgbClr val="082B7A"/>
                          </a:solidFill>
                          <a:latin typeface="EC Square Sans Cond Pro" panose="020B0506040000020004" pitchFamily="34" charset="0"/>
                        </a:rPr>
                        <a:t>EUR 418 m</a:t>
                      </a:r>
                      <a:endParaRPr lang="en-US" sz="1600" b="0">
                        <a:latin typeface="EC Square Sans Cond Pro" panose="020B0506040000020004" pitchFamily="34" charset="0"/>
                      </a:endParaRPr>
                    </a:p>
                  </a:txBody>
                  <a:tcPr/>
                </a:tc>
                <a:extLst>
                  <a:ext uri="{0D108BD9-81ED-4DB2-BD59-A6C34878D82A}">
                    <a16:rowId xmlns:a16="http://schemas.microsoft.com/office/drawing/2014/main" val="428813294"/>
                  </a:ext>
                </a:extLst>
              </a:tr>
              <a:tr h="286413">
                <a:tc rowSpan="12">
                  <a:txBody>
                    <a:bodyPr/>
                    <a:lstStyle/>
                    <a:p>
                      <a:pPr lvl="0">
                        <a:lnSpc>
                          <a:spcPts val="1500"/>
                        </a:lnSpc>
                        <a:buNone/>
                      </a:pPr>
                      <a:r>
                        <a:rPr lang="en-IE" sz="1400" u="none" strike="noStrike" noProof="0" dirty="0">
                          <a:solidFill>
                            <a:srgbClr val="082B7A"/>
                          </a:solidFill>
                          <a:latin typeface="EC Square Sans Cond Pro" panose="020B0506040000020004" pitchFamily="34" charset="0"/>
                        </a:rPr>
                        <a:t>ERDF</a:t>
                      </a:r>
                      <a:endParaRPr lang="en-US" sz="1400" dirty="0">
                        <a:latin typeface="EC Square Sans Cond Pro" panose="020B0506040000020004" pitchFamily="34" charset="0"/>
                      </a:endParaRPr>
                    </a:p>
                  </a:txBody>
                  <a:tcPr/>
                </a:tc>
                <a:tc>
                  <a:txBody>
                    <a:bodyPr/>
                    <a:lstStyle/>
                    <a:p>
                      <a:pPr lvl="0">
                        <a:lnSpc>
                          <a:spcPts val="1500"/>
                        </a:lnSpc>
                        <a:buNone/>
                      </a:pPr>
                      <a:r>
                        <a:rPr lang="en-IE" sz="1600" b="0" i="0" u="none" strike="noStrike" noProof="0">
                          <a:solidFill>
                            <a:schemeClr val="accent4"/>
                          </a:solidFill>
                          <a:latin typeface="EC Square Sans Cond Pro" panose="020B0506040000020004" pitchFamily="34" charset="0"/>
                        </a:rPr>
                        <a:t>North Rhine Westphalia</a:t>
                      </a:r>
                      <a:endParaRPr lang="en-US" sz="2000">
                        <a:solidFill>
                          <a:schemeClr val="accent4"/>
                        </a:solidFill>
                        <a:latin typeface="EC Square Sans Cond Pro" panose="020B0506040000020004" pitchFamily="34" charset="0"/>
                      </a:endParaRPr>
                    </a:p>
                  </a:txBody>
                  <a:tcPr/>
                </a:tc>
                <a:tc>
                  <a:txBody>
                    <a:bodyPr/>
                    <a:lstStyle/>
                    <a:p>
                      <a:pPr lvl="0" algn="r">
                        <a:lnSpc>
                          <a:spcPts val="1500"/>
                        </a:lnSpc>
                        <a:buNone/>
                      </a:pPr>
                      <a:r>
                        <a:rPr lang="en-IE" sz="1600" u="none" strike="noStrike" noProof="0">
                          <a:solidFill>
                            <a:srgbClr val="082B7A"/>
                          </a:solidFill>
                          <a:latin typeface="EC Square Sans Cond Pro" panose="020B0506040000020004" pitchFamily="34" charset="0"/>
                        </a:rPr>
                        <a:t>EUR 259 m</a:t>
                      </a:r>
                      <a:endParaRPr lang="en-US" sz="1600">
                        <a:latin typeface="EC Square Sans Cond Pro" panose="020B0506040000020004" pitchFamily="34" charset="0"/>
                      </a:endParaRPr>
                    </a:p>
                  </a:txBody>
                  <a:tcPr/>
                </a:tc>
                <a:extLst>
                  <a:ext uri="{0D108BD9-81ED-4DB2-BD59-A6C34878D82A}">
                    <a16:rowId xmlns:a16="http://schemas.microsoft.com/office/drawing/2014/main" val="1503856703"/>
                  </a:ext>
                </a:extLst>
              </a:tr>
              <a:tr h="286413">
                <a:tc vMerge="1">
                  <a:txBody>
                    <a:bodyPr/>
                    <a:lstStyle/>
                    <a:p>
                      <a:pPr lvl="0">
                        <a:buNone/>
                      </a:pPr>
                      <a:endParaRPr lang="en-US" sz="1400"/>
                    </a:p>
                  </a:txBody>
                  <a:tcPr/>
                </a:tc>
                <a:tc>
                  <a:txBody>
                    <a:bodyPr/>
                    <a:lstStyle/>
                    <a:p>
                      <a:pPr lvl="0">
                        <a:lnSpc>
                          <a:spcPts val="1500"/>
                        </a:lnSpc>
                        <a:buNone/>
                      </a:pPr>
                      <a:r>
                        <a:rPr lang="en-IE" sz="1600" b="0" i="0" u="none" strike="noStrike" baseline="0" noProof="0">
                          <a:solidFill>
                            <a:srgbClr val="082B7A"/>
                          </a:solidFill>
                          <a:latin typeface="EC Square Sans Cond Pro" panose="020B0506040000020004" pitchFamily="34" charset="0"/>
                        </a:rPr>
                        <a:t>Baden-Württemberg</a:t>
                      </a:r>
                      <a:endParaRPr lang="en-US" sz="2000">
                        <a:latin typeface="EC Square Sans Cond Pro" panose="020B0506040000020004" pitchFamily="34" charset="0"/>
                      </a:endParaRPr>
                    </a:p>
                  </a:txBody>
                  <a:tcPr/>
                </a:tc>
                <a:tc>
                  <a:txBody>
                    <a:bodyPr/>
                    <a:lstStyle/>
                    <a:p>
                      <a:pPr lvl="0" algn="r">
                        <a:lnSpc>
                          <a:spcPts val="1500"/>
                        </a:lnSpc>
                        <a:buNone/>
                      </a:pPr>
                      <a:r>
                        <a:rPr lang="en-IE" sz="1600" u="none" strike="noStrike" noProof="0">
                          <a:solidFill>
                            <a:srgbClr val="082B7A"/>
                          </a:solidFill>
                          <a:latin typeface="EC Square Sans Cond Pro" panose="020B0506040000020004" pitchFamily="34" charset="0"/>
                        </a:rPr>
                        <a:t>EUR 71 m</a:t>
                      </a:r>
                      <a:endParaRPr lang="en-US" sz="1600" dirty="0">
                        <a:latin typeface="EC Square Sans Cond Pro" panose="020B0506040000020004" pitchFamily="34" charset="0"/>
                      </a:endParaRPr>
                    </a:p>
                  </a:txBody>
                  <a:tcPr/>
                </a:tc>
                <a:extLst>
                  <a:ext uri="{0D108BD9-81ED-4DB2-BD59-A6C34878D82A}">
                    <a16:rowId xmlns:a16="http://schemas.microsoft.com/office/drawing/2014/main" val="2126185859"/>
                  </a:ext>
                </a:extLst>
              </a:tr>
              <a:tr h="286413">
                <a:tc vMerge="1">
                  <a:txBody>
                    <a:bodyPr/>
                    <a:lstStyle/>
                    <a:p>
                      <a:pPr lvl="0">
                        <a:buNone/>
                      </a:pPr>
                      <a:endParaRPr lang="en-US" sz="1400"/>
                    </a:p>
                  </a:txBody>
                  <a:tcPr/>
                </a:tc>
                <a:tc>
                  <a:txBody>
                    <a:bodyPr/>
                    <a:lstStyle/>
                    <a:p>
                      <a:pPr lvl="0">
                        <a:lnSpc>
                          <a:spcPts val="1500"/>
                        </a:lnSpc>
                        <a:buNone/>
                      </a:pPr>
                      <a:r>
                        <a:rPr lang="en-IE" sz="1600" b="0" i="0" u="none" strike="noStrike" baseline="0" noProof="0">
                          <a:solidFill>
                            <a:srgbClr val="082B7A"/>
                          </a:solidFill>
                          <a:latin typeface="EC Square Sans Cond Pro" panose="020B0506040000020004" pitchFamily="34" charset="0"/>
                        </a:rPr>
                        <a:t>Mecklenburg-Vorpommern</a:t>
                      </a:r>
                      <a:endParaRPr lang="en-US" sz="2000">
                        <a:latin typeface="EC Square Sans Cond Pro" panose="020B0506040000020004" pitchFamily="34" charset="0"/>
                      </a:endParaRPr>
                    </a:p>
                  </a:txBody>
                  <a:tcPr/>
                </a:tc>
                <a:tc>
                  <a:txBody>
                    <a:bodyPr/>
                    <a:lstStyle/>
                    <a:p>
                      <a:pPr lvl="0" algn="r">
                        <a:lnSpc>
                          <a:spcPts val="1500"/>
                        </a:lnSpc>
                        <a:buNone/>
                      </a:pPr>
                      <a:r>
                        <a:rPr lang="en-IE" sz="1600" u="none" strike="noStrike" noProof="0">
                          <a:solidFill>
                            <a:srgbClr val="082B7A"/>
                          </a:solidFill>
                          <a:latin typeface="EC Square Sans Cond Pro" panose="020B0506040000020004" pitchFamily="34" charset="0"/>
                        </a:rPr>
                        <a:t>EUR 139 m</a:t>
                      </a:r>
                      <a:endParaRPr lang="en-US" sz="1600">
                        <a:latin typeface="EC Square Sans Cond Pro" panose="020B0506040000020004" pitchFamily="34" charset="0"/>
                      </a:endParaRPr>
                    </a:p>
                  </a:txBody>
                  <a:tcPr/>
                </a:tc>
                <a:extLst>
                  <a:ext uri="{0D108BD9-81ED-4DB2-BD59-A6C34878D82A}">
                    <a16:rowId xmlns:a16="http://schemas.microsoft.com/office/drawing/2014/main" val="3332586915"/>
                  </a:ext>
                </a:extLst>
              </a:tr>
              <a:tr h="286413">
                <a:tc vMerge="1">
                  <a:txBody>
                    <a:bodyPr/>
                    <a:lstStyle/>
                    <a:p>
                      <a:pPr lvl="0">
                        <a:buNone/>
                      </a:pPr>
                      <a:endParaRPr lang="en-US" sz="1400"/>
                    </a:p>
                  </a:txBody>
                  <a:tcPr/>
                </a:tc>
                <a:tc>
                  <a:txBody>
                    <a:bodyPr/>
                    <a:lstStyle/>
                    <a:p>
                      <a:pPr lvl="0">
                        <a:lnSpc>
                          <a:spcPts val="1500"/>
                        </a:lnSpc>
                        <a:buNone/>
                      </a:pPr>
                      <a:r>
                        <a:rPr lang="en-IE" sz="1600" u="none" strike="noStrike" noProof="0">
                          <a:solidFill>
                            <a:srgbClr val="082B7A"/>
                          </a:solidFill>
                          <a:latin typeface="EC Square Sans Cond Pro" panose="020B0506040000020004" pitchFamily="34" charset="0"/>
                        </a:rPr>
                        <a:t>Bavaria</a:t>
                      </a:r>
                    </a:p>
                  </a:txBody>
                  <a:tcPr/>
                </a:tc>
                <a:tc>
                  <a:txBody>
                    <a:bodyPr/>
                    <a:lstStyle/>
                    <a:p>
                      <a:pPr lvl="0" algn="r">
                        <a:lnSpc>
                          <a:spcPts val="1500"/>
                        </a:lnSpc>
                        <a:buNone/>
                      </a:pPr>
                      <a:r>
                        <a:rPr lang="en-IE" sz="1600" u="none" strike="noStrike" noProof="0">
                          <a:solidFill>
                            <a:srgbClr val="082B7A"/>
                          </a:solidFill>
                          <a:latin typeface="EC Square Sans Cond Pro" panose="020B0506040000020004" pitchFamily="34" charset="0"/>
                        </a:rPr>
                        <a:t>EUR 105 m</a:t>
                      </a:r>
                      <a:endParaRPr lang="en-US" sz="1600">
                        <a:latin typeface="EC Square Sans Cond Pro" panose="020B0506040000020004" pitchFamily="34" charset="0"/>
                      </a:endParaRPr>
                    </a:p>
                  </a:txBody>
                  <a:tcPr/>
                </a:tc>
                <a:extLst>
                  <a:ext uri="{0D108BD9-81ED-4DB2-BD59-A6C34878D82A}">
                    <a16:rowId xmlns:a16="http://schemas.microsoft.com/office/drawing/2014/main" val="2259682449"/>
                  </a:ext>
                </a:extLst>
              </a:tr>
              <a:tr h="286413">
                <a:tc vMerge="1">
                  <a:txBody>
                    <a:bodyPr/>
                    <a:lstStyle/>
                    <a:p>
                      <a:endParaRPr lang="en-IE"/>
                    </a:p>
                  </a:txBody>
                  <a:tcPr/>
                </a:tc>
                <a:tc>
                  <a:txBody>
                    <a:bodyPr/>
                    <a:lstStyle/>
                    <a:p>
                      <a:pPr lvl="0">
                        <a:lnSpc>
                          <a:spcPts val="1500"/>
                        </a:lnSpc>
                        <a:buNone/>
                      </a:pPr>
                      <a:r>
                        <a:rPr kumimoji="0" lang="en-IE" sz="1600" b="0" i="0" u="none" strike="noStrike" kern="1200" cap="none" spc="0" normalizeH="0" baseline="0" noProof="0">
                          <a:ln>
                            <a:noFill/>
                          </a:ln>
                          <a:solidFill>
                            <a:srgbClr val="082B7A"/>
                          </a:solidFill>
                          <a:effectLst/>
                          <a:uLnTx/>
                          <a:uFillTx/>
                          <a:latin typeface="EC Square Sans Cond Pro" panose="020B0506040000020004" pitchFamily="34" charset="0"/>
                          <a:ea typeface="+mn-ea"/>
                          <a:cs typeface="+mn-cs"/>
                        </a:rPr>
                        <a:t>Hamburg</a:t>
                      </a:r>
                      <a:endParaRPr lang="en-US" sz="2000">
                        <a:latin typeface="EC Square Sans Cond Pro" panose="020B0506040000020004" pitchFamily="34" charset="0"/>
                      </a:endParaRP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7.2 m</a:t>
                      </a:r>
                    </a:p>
                  </a:txBody>
                  <a:tcPr/>
                </a:tc>
                <a:extLst>
                  <a:ext uri="{0D108BD9-81ED-4DB2-BD59-A6C34878D82A}">
                    <a16:rowId xmlns:a16="http://schemas.microsoft.com/office/drawing/2014/main" val="1930250816"/>
                  </a:ext>
                </a:extLst>
              </a:tr>
              <a:tr h="286413">
                <a:tc vMerge="1">
                  <a:txBody>
                    <a:bodyPr/>
                    <a:lstStyle/>
                    <a:p>
                      <a:endParaRPr lang="en-IE"/>
                    </a:p>
                  </a:txBody>
                  <a:tcPr/>
                </a:tc>
                <a:tc>
                  <a:txBody>
                    <a:bodyPr/>
                    <a:lstStyle/>
                    <a:p>
                      <a:pPr lvl="0">
                        <a:lnSpc>
                          <a:spcPts val="1500"/>
                        </a:lnSpc>
                        <a:buNone/>
                      </a:pPr>
                      <a:r>
                        <a:rPr kumimoji="0" lang="es-ES" sz="1600" b="0" i="0" u="none" strike="noStrike" kern="1200" cap="none" spc="0" normalizeH="0" baseline="0" noProof="0" err="1">
                          <a:ln>
                            <a:noFill/>
                          </a:ln>
                          <a:solidFill>
                            <a:srgbClr val="082B7A"/>
                          </a:solidFill>
                          <a:effectLst/>
                          <a:uLnTx/>
                          <a:uFillTx/>
                          <a:latin typeface="EC Square Sans Cond Pro" panose="020B0506040000020004" pitchFamily="34" charset="0"/>
                          <a:ea typeface="+mn-ea"/>
                          <a:cs typeface="+mn-cs"/>
                        </a:rPr>
                        <a:t>Berlin</a:t>
                      </a:r>
                      <a:endParaRPr lang="en-US" sz="2000">
                        <a:latin typeface="EC Square Sans Cond Pro" panose="020B0506040000020004" pitchFamily="34" charset="0"/>
                      </a:endParaRP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10.4 m</a:t>
                      </a:r>
                    </a:p>
                  </a:txBody>
                  <a:tcPr/>
                </a:tc>
                <a:extLst>
                  <a:ext uri="{0D108BD9-81ED-4DB2-BD59-A6C34878D82A}">
                    <a16:rowId xmlns:a16="http://schemas.microsoft.com/office/drawing/2014/main" val="3851235474"/>
                  </a:ext>
                </a:extLst>
              </a:tr>
              <a:tr h="286413">
                <a:tc vMerge="1">
                  <a:txBody>
                    <a:bodyPr/>
                    <a:lstStyle/>
                    <a:p>
                      <a:endParaRPr lang="en-IE"/>
                    </a:p>
                  </a:txBody>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s-ES" sz="1600" b="0" i="0" u="none" strike="noStrike" kern="1200" cap="none" spc="0" normalizeH="0" baseline="0" noProof="0" err="1">
                          <a:ln>
                            <a:noFill/>
                          </a:ln>
                          <a:solidFill>
                            <a:srgbClr val="082B7A"/>
                          </a:solidFill>
                          <a:effectLst/>
                          <a:uLnTx/>
                          <a:uFillTx/>
                          <a:latin typeface="EC Square Sans Cond Pro" panose="020B0506040000020004" pitchFamily="34" charset="0"/>
                          <a:ea typeface="+mn-ea"/>
                          <a:cs typeface="+mn-cs"/>
                        </a:rPr>
                        <a:t>Thuringia</a:t>
                      </a:r>
                      <a:endParaRPr kumimoji="0" lang="en-US" sz="2000" b="0" i="0" u="none" strike="noStrike" kern="1200" cap="none" spc="0" normalizeH="0" baseline="0" noProof="0">
                        <a:ln>
                          <a:noFill/>
                        </a:ln>
                        <a:solidFill>
                          <a:prstClr val="black"/>
                        </a:solidFill>
                        <a:effectLst/>
                        <a:uLnTx/>
                        <a:uFillTx/>
                        <a:latin typeface="EC Square Sans Cond Pro" panose="020B0506040000020004" pitchFamily="34" charset="0"/>
                        <a:ea typeface="+mn-ea"/>
                        <a:cs typeface="+mn-cs"/>
                      </a:endParaRP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20.7 m</a:t>
                      </a:r>
                    </a:p>
                  </a:txBody>
                  <a:tcPr/>
                </a:tc>
                <a:extLst>
                  <a:ext uri="{0D108BD9-81ED-4DB2-BD59-A6C34878D82A}">
                    <a16:rowId xmlns:a16="http://schemas.microsoft.com/office/drawing/2014/main" val="3861262530"/>
                  </a:ext>
                </a:extLst>
              </a:tr>
              <a:tr h="286413">
                <a:tc vMerge="1">
                  <a:txBody>
                    <a:bodyPr/>
                    <a:lstStyle/>
                    <a:p>
                      <a:endParaRPr lang="en-IE"/>
                    </a:p>
                  </a:txBody>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s-ES" sz="1600" b="0" i="0" u="none" strike="noStrike" kern="1200" cap="none" spc="0" normalizeH="0" baseline="0" noProof="0" err="1">
                          <a:ln>
                            <a:noFill/>
                          </a:ln>
                          <a:solidFill>
                            <a:srgbClr val="082B7A"/>
                          </a:solidFill>
                          <a:effectLst/>
                          <a:uLnTx/>
                          <a:uFillTx/>
                          <a:latin typeface="EC Square Sans Cond Pro" panose="020B0506040000020004" pitchFamily="34" charset="0"/>
                          <a:ea typeface="+mn-ea"/>
                          <a:cs typeface="+mn-cs"/>
                        </a:rPr>
                        <a:t>Brandenburg</a:t>
                      </a:r>
                      <a:endParaRPr kumimoji="0" lang="en-US" sz="2000" b="0" i="0" u="none" strike="noStrike" kern="1200" cap="none" spc="0" normalizeH="0" baseline="0" noProof="0">
                        <a:ln>
                          <a:noFill/>
                        </a:ln>
                        <a:solidFill>
                          <a:prstClr val="black"/>
                        </a:solidFill>
                        <a:effectLst/>
                        <a:uLnTx/>
                        <a:uFillTx/>
                        <a:latin typeface="EC Square Sans Cond Pro" panose="020B0506040000020004" pitchFamily="34" charset="0"/>
                        <a:ea typeface="+mn-ea"/>
                        <a:cs typeface="+mn-cs"/>
                      </a:endParaRP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128 m</a:t>
                      </a:r>
                    </a:p>
                  </a:txBody>
                  <a:tcPr/>
                </a:tc>
                <a:extLst>
                  <a:ext uri="{0D108BD9-81ED-4DB2-BD59-A6C34878D82A}">
                    <a16:rowId xmlns:a16="http://schemas.microsoft.com/office/drawing/2014/main" val="1238776082"/>
                  </a:ext>
                </a:extLst>
              </a:tr>
              <a:tr h="286413">
                <a:tc vMerge="1">
                  <a:txBody>
                    <a:bodyPr/>
                    <a:lstStyle/>
                    <a:p>
                      <a:endParaRPr lang="en-IE"/>
                    </a:p>
                  </a:txBody>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US" sz="1600" b="0" i="0" u="none" strike="noStrike" kern="1200" cap="none" spc="0" normalizeH="0" baseline="0" noProof="0">
                          <a:ln>
                            <a:noFill/>
                          </a:ln>
                          <a:solidFill>
                            <a:schemeClr val="accent4"/>
                          </a:solidFill>
                          <a:effectLst/>
                          <a:uLnTx/>
                          <a:uFillTx/>
                          <a:latin typeface="EC Square Sans Cond Pro" panose="020B0506040000020004" pitchFamily="34" charset="0"/>
                          <a:ea typeface="+mn-ea"/>
                          <a:cs typeface="+mn-cs"/>
                        </a:rPr>
                        <a:t>Niedersachsen</a:t>
                      </a:r>
                      <a:endParaRPr kumimoji="0" lang="en-US" sz="2000" b="0" i="0" u="none" strike="noStrike" kern="1200" cap="none" spc="0" normalizeH="0" baseline="0" noProof="0">
                        <a:ln>
                          <a:noFill/>
                        </a:ln>
                        <a:solidFill>
                          <a:schemeClr val="accent4"/>
                        </a:solidFill>
                        <a:effectLst/>
                        <a:uLnTx/>
                        <a:uFillTx/>
                        <a:latin typeface="EC Square Sans Cond Pro" panose="020B0506040000020004" pitchFamily="34" charset="0"/>
                        <a:ea typeface="+mn-ea"/>
                        <a:cs typeface="+mn-cs"/>
                      </a:endParaRP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140 m</a:t>
                      </a:r>
                    </a:p>
                  </a:txBody>
                  <a:tcPr/>
                </a:tc>
                <a:extLst>
                  <a:ext uri="{0D108BD9-81ED-4DB2-BD59-A6C34878D82A}">
                    <a16:rowId xmlns:a16="http://schemas.microsoft.com/office/drawing/2014/main" val="3552544327"/>
                  </a:ext>
                </a:extLst>
              </a:tr>
              <a:tr h="286413">
                <a:tc vMerge="1">
                  <a:txBody>
                    <a:bodyPr/>
                    <a:lstStyle/>
                    <a:p>
                      <a:endParaRPr lang="en-IE"/>
                    </a:p>
                  </a:txBody>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s-ES" sz="1600" b="0" i="0" u="none" strike="noStrike" kern="1200" cap="none" spc="0" normalizeH="0" baseline="0" noProof="0" err="1">
                          <a:ln>
                            <a:noFill/>
                          </a:ln>
                          <a:solidFill>
                            <a:srgbClr val="082B7A"/>
                          </a:solidFill>
                          <a:effectLst/>
                          <a:uLnTx/>
                          <a:uFillTx/>
                          <a:latin typeface="EC Square Sans Cond Pro" panose="020B0506040000020004" pitchFamily="34" charset="0"/>
                          <a:ea typeface="+mn-ea"/>
                          <a:cs typeface="+mn-cs"/>
                        </a:rPr>
                        <a:t>Sachsen-Anhalt</a:t>
                      </a:r>
                      <a:endParaRPr kumimoji="0" lang="en-US" sz="2000" b="0" i="0" u="none" strike="noStrike" kern="1200" cap="none" spc="0" normalizeH="0" baseline="0" noProof="0">
                        <a:ln>
                          <a:noFill/>
                        </a:ln>
                        <a:solidFill>
                          <a:prstClr val="black"/>
                        </a:solidFill>
                        <a:effectLst/>
                        <a:uLnTx/>
                        <a:uFillTx/>
                        <a:latin typeface="EC Square Sans Cond Pro" panose="020B0506040000020004" pitchFamily="34" charset="0"/>
                        <a:ea typeface="+mn-ea"/>
                        <a:cs typeface="+mn-cs"/>
                      </a:endParaRP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88 m</a:t>
                      </a:r>
                    </a:p>
                  </a:txBody>
                  <a:tcPr/>
                </a:tc>
                <a:extLst>
                  <a:ext uri="{0D108BD9-81ED-4DB2-BD59-A6C34878D82A}">
                    <a16:rowId xmlns:a16="http://schemas.microsoft.com/office/drawing/2014/main" val="244681710"/>
                  </a:ext>
                </a:extLst>
              </a:tr>
              <a:tr h="286413">
                <a:tc vMerge="1">
                  <a:txBody>
                    <a:bodyPr/>
                    <a:lstStyle/>
                    <a:p>
                      <a:endParaRPr lang="en-IE"/>
                    </a:p>
                  </a:txBody>
                  <a:tcPr/>
                </a:tc>
                <a:tc>
                  <a:txBody>
                    <a:bodyPr/>
                    <a:lstStyle/>
                    <a:p>
                      <a:pPr lvl="0">
                        <a:lnSpc>
                          <a:spcPts val="1500"/>
                        </a:lnSpc>
                        <a:buNone/>
                      </a:pPr>
                      <a:r>
                        <a:rPr lang="en-US" sz="1600">
                          <a:solidFill>
                            <a:schemeClr val="accent4"/>
                          </a:solidFill>
                          <a:latin typeface="EC Square Sans Cond Pro" panose="020B0506040000020004" pitchFamily="34" charset="0"/>
                        </a:rPr>
                        <a:t>Saxony</a:t>
                      </a:r>
                      <a:endParaRPr lang="en-US" sz="1800">
                        <a:solidFill>
                          <a:schemeClr val="accent4"/>
                        </a:solidFill>
                        <a:latin typeface="EC Square Sans Cond Pro" panose="020B0506040000020004" pitchFamily="34" charset="0"/>
                      </a:endParaRPr>
                    </a:p>
                  </a:txBody>
                  <a:tcPr/>
                </a:tc>
                <a:tc>
                  <a:txBody>
                    <a:bodyPr/>
                    <a:lstStyle/>
                    <a:p>
                      <a:pPr lvl="0" algn="r">
                        <a:lnSpc>
                          <a:spcPts val="1500"/>
                        </a:lnSpc>
                        <a:buNone/>
                      </a:pPr>
                      <a:r>
                        <a:rPr lang="en-US" sz="1600">
                          <a:solidFill>
                            <a:schemeClr val="accent4"/>
                          </a:solidFill>
                          <a:latin typeface="EC Square Sans Cond Pro" panose="020B0506040000020004" pitchFamily="34" charset="0"/>
                        </a:rPr>
                        <a:t>EUR 140 m</a:t>
                      </a:r>
                      <a:endParaRPr lang="en-US" sz="160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1646960712"/>
                  </a:ext>
                </a:extLst>
              </a:tr>
              <a:tr h="286413">
                <a:tc vMerge="1">
                  <a:txBody>
                    <a:bodyPr/>
                    <a:lstStyle/>
                    <a:p>
                      <a:pPr lvl="0">
                        <a:buNone/>
                      </a:pPr>
                      <a:endParaRPr lang="en-US" sz="1400"/>
                    </a:p>
                  </a:txBody>
                  <a:tcPr/>
                </a:tc>
                <a:tc>
                  <a:txBody>
                    <a:bodyPr/>
                    <a:lstStyle/>
                    <a:p>
                      <a:pPr lvl="0">
                        <a:lnSpc>
                          <a:spcPts val="1500"/>
                        </a:lnSpc>
                        <a:buNone/>
                      </a:pPr>
                      <a:r>
                        <a:rPr lang="es-ES" sz="1600" b="0" i="0" u="none" strike="noStrike" baseline="0" noProof="0">
                          <a:solidFill>
                            <a:srgbClr val="082B7A"/>
                          </a:solidFill>
                          <a:latin typeface="EC Square Sans Cond Pro" panose="020B0506040000020004" pitchFamily="34" charset="0"/>
                        </a:rPr>
                        <a:t>Schleswig-Holstein</a:t>
                      </a:r>
                      <a:endParaRPr lang="en-US" sz="2000">
                        <a:latin typeface="EC Square Sans Cond Pro" panose="020B0506040000020004" pitchFamily="34" charset="0"/>
                      </a:endParaRPr>
                    </a:p>
                  </a:txBody>
                  <a:tcPr/>
                </a:tc>
                <a:tc>
                  <a:txBody>
                    <a:bodyPr/>
                    <a:lstStyle/>
                    <a:p>
                      <a:pPr lvl="0" algn="r">
                        <a:lnSpc>
                          <a:spcPts val="1500"/>
                        </a:lnSpc>
                        <a:buNone/>
                      </a:pPr>
                      <a:r>
                        <a:rPr lang="es-ES" sz="1600" u="none" strike="noStrike" noProof="0">
                          <a:solidFill>
                            <a:schemeClr val="accent4"/>
                          </a:solidFill>
                          <a:latin typeface="EC Square Sans Cond Pro" panose="020B0506040000020004" pitchFamily="34" charset="0"/>
                        </a:rPr>
                        <a:t>EUR 43 m</a:t>
                      </a:r>
                      <a:endParaRPr lang="en-US" sz="160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3286018683"/>
                  </a:ext>
                </a:extLst>
              </a:tr>
              <a:tr h="286413">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ESF+</a:t>
                      </a:r>
                    </a:p>
                  </a:txBody>
                  <a:tcPr/>
                </a:tc>
                <a:tc>
                  <a:txBody>
                    <a:bodyPr/>
                    <a:lstStyle/>
                    <a:p>
                      <a:pPr lvl="0">
                        <a:lnSpc>
                          <a:spcPts val="1500"/>
                        </a:lnSpc>
                        <a:buNone/>
                      </a:pPr>
                      <a:r>
                        <a:rPr lang="en-IE" sz="1600" u="none" strike="noStrike" noProof="0">
                          <a:solidFill>
                            <a:srgbClr val="082B7A"/>
                          </a:solidFill>
                          <a:latin typeface="EC Square Sans Cond Pro" panose="020B0506040000020004" pitchFamily="34" charset="0"/>
                        </a:rPr>
                        <a:t>Bavaria</a:t>
                      </a: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37 m</a:t>
                      </a:r>
                      <a:endParaRPr lang="en-US" sz="1600" dirty="0">
                        <a:latin typeface="EC Square Sans Cond Pro" panose="020B0506040000020004" pitchFamily="34" charset="0"/>
                      </a:endParaRPr>
                    </a:p>
                  </a:txBody>
                  <a:tcPr/>
                </a:tc>
                <a:extLst>
                  <a:ext uri="{0D108BD9-81ED-4DB2-BD59-A6C34878D82A}">
                    <a16:rowId xmlns:a16="http://schemas.microsoft.com/office/drawing/2014/main" val="3644673963"/>
                  </a:ext>
                </a:extLst>
              </a:tr>
            </a:tbl>
          </a:graphicData>
        </a:graphic>
      </p:graphicFrame>
      <p:pic>
        <p:nvPicPr>
          <p:cNvPr id="8" name="Picture 7">
            <a:extLst>
              <a:ext uri="{FF2B5EF4-FFF2-40B4-BE49-F238E27FC236}">
                <a16:creationId xmlns:a16="http://schemas.microsoft.com/office/drawing/2014/main" id="{7E267376-D63B-F462-054B-86D6B19B5CDB}"/>
              </a:ext>
            </a:extLst>
          </p:cNvPr>
          <p:cNvPicPr>
            <a:picLocks noChangeAspect="1"/>
          </p:cNvPicPr>
          <p:nvPr/>
        </p:nvPicPr>
        <p:blipFill>
          <a:blip r:embed="rId3"/>
          <a:stretch>
            <a:fillRect/>
          </a:stretch>
        </p:blipFill>
        <p:spPr>
          <a:xfrm>
            <a:off x="8756943" y="842564"/>
            <a:ext cx="2780999" cy="3584012"/>
          </a:xfrm>
          <a:prstGeom prst="rect">
            <a:avLst/>
          </a:prstGeom>
        </p:spPr>
      </p:pic>
    </p:spTree>
    <p:extLst>
      <p:ext uri="{BB962C8B-B14F-4D97-AF65-F5344CB8AC3E}">
        <p14:creationId xmlns:p14="http://schemas.microsoft.com/office/powerpoint/2010/main" val="27381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809F5-572A-AF9F-60B4-31A9EE7F445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1A8C24-B9AC-CA59-767D-FE109BDB8E1F}"/>
              </a:ext>
            </a:extLst>
          </p:cNvPr>
          <p:cNvSpPr>
            <a:spLocks noGrp="1"/>
          </p:cNvSpPr>
          <p:nvPr>
            <p:ph type="sldNum" sz="quarter" idx="12"/>
          </p:nvPr>
        </p:nvSpPr>
        <p:spPr/>
        <p:txBody>
          <a:bodyPr/>
          <a:lstStyle/>
          <a:p>
            <a:fld id="{F46C79FD-C571-418B-AB0F-5EE936C85276}" type="slidenum">
              <a:rPr lang="en-GB" smtClean="0"/>
              <a:t>7</a:t>
            </a:fld>
            <a:endParaRPr lang="en-GB"/>
          </a:p>
        </p:txBody>
      </p:sp>
      <p:sp>
        <p:nvSpPr>
          <p:cNvPr id="3" name="Title 2">
            <a:extLst>
              <a:ext uri="{FF2B5EF4-FFF2-40B4-BE49-F238E27FC236}">
                <a16:creationId xmlns:a16="http://schemas.microsoft.com/office/drawing/2014/main" id="{5F5517C0-D184-C9A3-FFCC-FA13732C864B}"/>
              </a:ext>
            </a:extLst>
          </p:cNvPr>
          <p:cNvSpPr>
            <a:spLocks noGrp="1"/>
          </p:cNvSpPr>
          <p:nvPr>
            <p:ph type="title"/>
          </p:nvPr>
        </p:nvSpPr>
        <p:spPr>
          <a:xfrm>
            <a:off x="930271" y="287096"/>
            <a:ext cx="10515600" cy="782357"/>
          </a:xfrm>
        </p:spPr>
        <p:txBody>
          <a:bodyPr/>
          <a:lstStyle/>
          <a:p>
            <a:r>
              <a:rPr lang="en-US" dirty="0">
                <a:latin typeface="EC Square Sans Pro"/>
              </a:rPr>
              <a:t>Reprogramming – Ireland</a:t>
            </a:r>
            <a:endParaRPr lang="en-US" dirty="0"/>
          </a:p>
        </p:txBody>
      </p:sp>
      <p:sp>
        <p:nvSpPr>
          <p:cNvPr id="22" name="Content Placeholder 1">
            <a:extLst>
              <a:ext uri="{FF2B5EF4-FFF2-40B4-BE49-F238E27FC236}">
                <a16:creationId xmlns:a16="http://schemas.microsoft.com/office/drawing/2014/main" id="{DBE98E05-9343-AE08-0346-1E65244D1E87}"/>
              </a:ext>
            </a:extLst>
          </p:cNvPr>
          <p:cNvSpPr>
            <a:spLocks noGrp="1"/>
          </p:cNvSpPr>
          <p:nvPr/>
        </p:nvSpPr>
        <p:spPr>
          <a:xfrm>
            <a:off x="1110791" y="1456838"/>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1 </a:t>
            </a:r>
            <a:r>
              <a:rPr lang="en-IE" sz="2800" b="1" dirty="0">
                <a:solidFill>
                  <a:srgbClr val="082B7A"/>
                </a:solidFill>
                <a:latin typeface="EC Square Sans Pro"/>
              </a:rPr>
              <a:t>Regional</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ERDF Programme (EUR</a:t>
            </a:r>
            <a:r>
              <a:rPr lang="en-IE" sz="2800" b="1" dirty="0">
                <a:solidFill>
                  <a:srgbClr val="082B7A"/>
                </a:solidFill>
                <a:latin typeface="EC Square Sans Pro"/>
              </a:rPr>
              <a:t> 2</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mill)</a:t>
            </a:r>
            <a:endParaRPr kumimoji="0" lang="en-IE" sz="2800" b="0" i="0" u="none" strike="noStrike" kern="1200" cap="none" spc="0" normalizeH="0" baseline="0" noProof="0" dirty="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dirty="0">
              <a:ln>
                <a:noFill/>
              </a:ln>
              <a:solidFill>
                <a:srgbClr val="082B7A"/>
              </a:solidFill>
              <a:effectLst/>
              <a:uLnTx/>
              <a:uFillTx/>
              <a:latin typeface="EC Square Sans Pro"/>
              <a:ea typeface="+mn-ea"/>
              <a:cs typeface="+mn-cs"/>
            </a:endParaRPr>
          </a:p>
          <a:p>
            <a:pPr algn="just"/>
            <a:endParaRPr kumimoji="0" lang="en-IE" i="1" u="none" strike="noStrike" kern="1200" cap="none" spc="0" normalizeH="0" baseline="0" noProof="0" dirty="0">
              <a:ln>
                <a:noFill/>
              </a:ln>
              <a:solidFill>
                <a:srgbClr val="FF0000"/>
              </a:solidFill>
              <a:effectLst/>
              <a:uLnTx/>
              <a:uFillTx/>
              <a:latin typeface="EC Square Sans Pro"/>
              <a:ea typeface="+mn-ea"/>
              <a:cs typeface="+mn-cs"/>
            </a:endParaRPr>
          </a:p>
          <a:p>
            <a:pPr algn="just"/>
            <a:r>
              <a:rPr kumimoji="0" lang="en-US" b="1" i="0" u="none" strike="noStrike" kern="1200" cap="none" spc="0" normalizeH="0" baseline="0" noProof="0" dirty="0">
                <a:ln>
                  <a:noFill/>
                </a:ln>
                <a:solidFill>
                  <a:srgbClr val="082B7A"/>
                </a:solidFill>
                <a:effectLst/>
                <a:uLnTx/>
                <a:uFillTx/>
                <a:latin typeface="EC Square Sans Pro"/>
                <a:ea typeface="+mn-ea"/>
                <a:cs typeface="+mn-cs"/>
              </a:rPr>
              <a:t>Examples of actions: </a:t>
            </a:r>
            <a:r>
              <a:rPr kumimoji="0" lang="en-US" i="0" u="none" strike="noStrike" kern="1200" cap="none" spc="0" normalizeH="0" baseline="0" noProof="0" dirty="0">
                <a:ln>
                  <a:noFill/>
                </a:ln>
                <a:solidFill>
                  <a:srgbClr val="082B7A"/>
                </a:solidFill>
                <a:effectLst/>
                <a:uLnTx/>
                <a:uFillTx/>
                <a:latin typeface="EC Square Sans Pro"/>
                <a:ea typeface="+mn-ea"/>
                <a:cs typeface="+mn-cs"/>
              </a:rPr>
              <a:t>The Innovators Initiative 2 is designed to enhance deep-tech innovation and entrepreneurship among PhD students in Ireland by offering intensive training modules. It aims to scale nationally, focusing on early-stage deep-tech research to strengthen development of critical technologies and support competitiveness.</a:t>
            </a:r>
            <a:endParaRPr lang="en-IE" sz="2800" b="1" dirty="0">
              <a:solidFill>
                <a:schemeClr val="accent2"/>
              </a:solidFill>
            </a:endParaRPr>
          </a:p>
          <a:p>
            <a:pPr algn="ctr">
              <a:spcBef>
                <a:spcPts val="600"/>
              </a:spcBef>
              <a:spcAft>
                <a:spcPts val="600"/>
              </a:spcAft>
            </a:pPr>
            <a:endParaRPr lang="en-US" sz="2800" dirty="0"/>
          </a:p>
          <a:p>
            <a:pPr marL="285750" indent="-285750">
              <a:spcBef>
                <a:spcPts val="600"/>
              </a:spcBef>
              <a:spcAft>
                <a:spcPts val="600"/>
              </a:spcAft>
              <a:buFont typeface="Arial" panose="020B0604020202020204" pitchFamily="34" charset="0"/>
              <a:buChar char="•"/>
            </a:pPr>
            <a:endParaRPr lang="en-IE" sz="2800" dirty="0"/>
          </a:p>
          <a:p>
            <a:endParaRPr lang="en-IE" sz="2800" dirty="0"/>
          </a:p>
        </p:txBody>
      </p:sp>
      <p:pic>
        <p:nvPicPr>
          <p:cNvPr id="6" name="Picture 5">
            <a:extLst>
              <a:ext uri="{FF2B5EF4-FFF2-40B4-BE49-F238E27FC236}">
                <a16:creationId xmlns:a16="http://schemas.microsoft.com/office/drawing/2014/main" id="{65FAB329-79B1-2775-CAA9-B76FFD1CE8E8}"/>
              </a:ext>
            </a:extLst>
          </p:cNvPr>
          <p:cNvPicPr>
            <a:picLocks noChangeAspect="1"/>
          </p:cNvPicPr>
          <p:nvPr/>
        </p:nvPicPr>
        <p:blipFill>
          <a:blip r:embed="rId3"/>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ABB08B47-F69D-EEB1-29CD-74E752F796C3}"/>
              </a:ext>
            </a:extLst>
          </p:cNvPr>
          <p:cNvGraphicFramePr>
            <a:graphicFrameLocks noGrp="1"/>
          </p:cNvGraphicFramePr>
          <p:nvPr>
            <p:extLst>
              <p:ext uri="{D42A27DB-BD31-4B8C-83A1-F6EECF244321}">
                <p14:modId xmlns:p14="http://schemas.microsoft.com/office/powerpoint/2010/main" val="3120291355"/>
              </p:ext>
            </p:extLst>
          </p:nvPr>
        </p:nvGraphicFramePr>
        <p:xfrm>
          <a:off x="1300595" y="2247245"/>
          <a:ext cx="7685341" cy="495955"/>
        </p:xfrm>
        <a:graphic>
          <a:graphicData uri="http://schemas.openxmlformats.org/drawingml/2006/table">
            <a:tbl>
              <a:tblPr firstRow="1" bandRow="1">
                <a:tableStyleId>{69CF1AB2-1976-4502-BF36-3FF5EA218861}</a:tableStyleId>
              </a:tblPr>
              <a:tblGrid>
                <a:gridCol w="1422194">
                  <a:extLst>
                    <a:ext uri="{9D8B030D-6E8A-4147-A177-3AD203B41FA5}">
                      <a16:colId xmlns:a16="http://schemas.microsoft.com/office/drawing/2014/main" val="1147506269"/>
                    </a:ext>
                  </a:extLst>
                </a:gridCol>
                <a:gridCol w="4597688">
                  <a:extLst>
                    <a:ext uri="{9D8B030D-6E8A-4147-A177-3AD203B41FA5}">
                      <a16:colId xmlns:a16="http://schemas.microsoft.com/office/drawing/2014/main" val="2660698012"/>
                    </a:ext>
                  </a:extLst>
                </a:gridCol>
                <a:gridCol w="1665459">
                  <a:extLst>
                    <a:ext uri="{9D8B030D-6E8A-4147-A177-3AD203B41FA5}">
                      <a16:colId xmlns:a16="http://schemas.microsoft.com/office/drawing/2014/main" val="2017908698"/>
                    </a:ext>
                  </a:extLst>
                </a:gridCol>
              </a:tblGrid>
              <a:tr h="495955">
                <a:tc>
                  <a:txBody>
                    <a:bodyPr/>
                    <a:lstStyle/>
                    <a:p>
                      <a:pPr lvl="0">
                        <a:lnSpc>
                          <a:spcPts val="1500"/>
                        </a:lnSpc>
                        <a:buNone/>
                      </a:pPr>
                      <a:r>
                        <a:rPr lang="en-IE" sz="2800" b="0" u="none" strike="noStrike" noProof="0" dirty="0">
                          <a:solidFill>
                            <a:srgbClr val="082B7A"/>
                          </a:solidFill>
                          <a:latin typeface="EC Square Sans Cond Pro" panose="020B0506040000020004" pitchFamily="34" charset="0"/>
                        </a:rPr>
                        <a:t>ERDF</a:t>
                      </a:r>
                      <a:endParaRPr lang="en-US" sz="2800" b="0" dirty="0">
                        <a:latin typeface="EC Square Sans Cond Pro" panose="020B0506040000020004" pitchFamily="34" charset="0"/>
                      </a:endParaRPr>
                    </a:p>
                  </a:txBody>
                  <a:tcPr anchor="ctr"/>
                </a:tc>
                <a:tc>
                  <a:txBody>
                    <a:bodyPr/>
                    <a:lstStyle/>
                    <a:p>
                      <a:pPr lvl="0">
                        <a:lnSpc>
                          <a:spcPts val="1500"/>
                        </a:lnSpc>
                        <a:buNone/>
                      </a:pPr>
                      <a:r>
                        <a:rPr lang="en-IE" sz="2800" b="0" i="0" u="none" strike="noStrike" noProof="0" dirty="0">
                          <a:solidFill>
                            <a:srgbClr val="082B7A"/>
                          </a:solidFill>
                          <a:latin typeface="EC Square Sans Cond Pro" panose="020B0506040000020004" pitchFamily="34" charset="0"/>
                        </a:rPr>
                        <a:t>Northern and Western Ireland</a:t>
                      </a:r>
                    </a:p>
                  </a:txBody>
                  <a:tcPr anchor="ctr"/>
                </a:tc>
                <a:tc>
                  <a:txBody>
                    <a:bodyPr/>
                    <a:lstStyle/>
                    <a:p>
                      <a:pPr lvl="0" algn="r">
                        <a:lnSpc>
                          <a:spcPts val="1500"/>
                        </a:lnSpc>
                        <a:buNone/>
                      </a:pPr>
                      <a:r>
                        <a:rPr lang="en-IE" sz="2800" b="0" u="none" strike="noStrike" noProof="0" dirty="0">
                          <a:solidFill>
                            <a:srgbClr val="082B7A"/>
                          </a:solidFill>
                          <a:latin typeface="EC Square Sans Cond Pro" panose="020B0506040000020004" pitchFamily="34" charset="0"/>
                        </a:rPr>
                        <a:t>EUR 2 m</a:t>
                      </a:r>
                      <a:endParaRPr lang="en-US" sz="2800" b="0" dirty="0">
                        <a:latin typeface="EC Square Sans Cond Pro" panose="020B0506040000020004" pitchFamily="34" charset="0"/>
                      </a:endParaRPr>
                    </a:p>
                  </a:txBody>
                  <a:tcPr anchor="ctr"/>
                </a:tc>
                <a:extLst>
                  <a:ext uri="{0D108BD9-81ED-4DB2-BD59-A6C34878D82A}">
                    <a16:rowId xmlns:a16="http://schemas.microsoft.com/office/drawing/2014/main" val="1503856703"/>
                  </a:ext>
                </a:extLst>
              </a:tr>
            </a:tbl>
          </a:graphicData>
        </a:graphic>
      </p:graphicFrame>
      <p:pic>
        <p:nvPicPr>
          <p:cNvPr id="39" name="Picture 38">
            <a:extLst>
              <a:ext uri="{FF2B5EF4-FFF2-40B4-BE49-F238E27FC236}">
                <a16:creationId xmlns:a16="http://schemas.microsoft.com/office/drawing/2014/main" id="{8B519904-6549-FD6A-285E-6092000F20EC}"/>
              </a:ext>
            </a:extLst>
          </p:cNvPr>
          <p:cNvPicPr>
            <a:picLocks noChangeAspect="1"/>
          </p:cNvPicPr>
          <p:nvPr/>
        </p:nvPicPr>
        <p:blipFill>
          <a:blip r:embed="rId4"/>
          <a:stretch>
            <a:fillRect/>
          </a:stretch>
        </p:blipFill>
        <p:spPr>
          <a:xfrm>
            <a:off x="9316929" y="972107"/>
            <a:ext cx="2433161" cy="3787364"/>
          </a:xfrm>
          <a:prstGeom prst="rect">
            <a:avLst/>
          </a:prstGeom>
        </p:spPr>
      </p:pic>
    </p:spTree>
    <p:extLst>
      <p:ext uri="{BB962C8B-B14F-4D97-AF65-F5344CB8AC3E}">
        <p14:creationId xmlns:p14="http://schemas.microsoft.com/office/powerpoint/2010/main" val="72763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8</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930271" y="287096"/>
            <a:ext cx="10515600" cy="782357"/>
          </a:xfrm>
        </p:spPr>
        <p:txBody>
          <a:bodyPr/>
          <a:lstStyle/>
          <a:p>
            <a:r>
              <a:rPr lang="en-US">
                <a:latin typeface="EC Square Sans Pro"/>
              </a:rPr>
              <a:t>Reprogramming – Greece</a:t>
            </a:r>
            <a:endParaRPr lang="en-US"/>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1110791" y="1456838"/>
            <a:ext cx="7339908" cy="5193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2800" b="1" dirty="0">
                <a:solidFill>
                  <a:srgbClr val="082B7A"/>
                </a:solidFill>
                <a:latin typeface="EC Square Sans Pro"/>
              </a:rPr>
              <a:t>2</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a:t>
            </a:r>
            <a:r>
              <a:rPr lang="en-IE" sz="2800" b="1" dirty="0">
                <a:solidFill>
                  <a:srgbClr val="082B7A"/>
                </a:solidFill>
                <a:latin typeface="EC Square Sans Pro"/>
              </a:rPr>
              <a:t>National</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ESF+ and JTF, and 1 </a:t>
            </a:r>
            <a:r>
              <a:rPr lang="en-IE" sz="2800" b="1" dirty="0">
                <a:solidFill>
                  <a:srgbClr val="082B7A"/>
                </a:solidFill>
                <a:latin typeface="EC Square Sans Pro"/>
              </a:rPr>
              <a:t>National and 1 Regional</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ERDF </a:t>
            </a:r>
            <a:r>
              <a:rPr lang="en-IE" sz="2800" b="1" dirty="0">
                <a:solidFill>
                  <a:srgbClr val="082B7A"/>
                </a:solidFill>
                <a:latin typeface="EC Square Sans Pro"/>
              </a:rPr>
              <a:t>Programmes</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(EUR</a:t>
            </a:r>
            <a:r>
              <a:rPr lang="en-IE" sz="2800" b="1" dirty="0">
                <a:solidFill>
                  <a:srgbClr val="082B7A"/>
                </a:solidFill>
                <a:latin typeface="EC Square Sans Pro"/>
              </a:rPr>
              <a:t> 334</a:t>
            </a:r>
            <a:r>
              <a:rPr kumimoji="0" lang="en-IE" sz="2800" b="1" i="0" u="none" strike="noStrike" kern="1200" cap="none" spc="0" normalizeH="0" baseline="0" noProof="0" dirty="0">
                <a:ln>
                  <a:noFill/>
                </a:ln>
                <a:solidFill>
                  <a:srgbClr val="082B7A"/>
                </a:solidFill>
                <a:effectLst/>
                <a:uLnTx/>
                <a:uFillTx/>
                <a:latin typeface="EC Square Sans Pro"/>
                <a:ea typeface="+mn-ea"/>
                <a:cs typeface="+mn-cs"/>
              </a:rPr>
              <a:t> mill)</a:t>
            </a:r>
          </a:p>
          <a:p>
            <a:pPr algn="just"/>
            <a:endParaRPr kumimoji="0" lang="en-IE" sz="2800" b="0" i="0" u="none" strike="noStrike" kern="1200" cap="none" spc="0" normalizeH="0" baseline="0" noProof="0" dirty="0">
              <a:ln>
                <a:noFill/>
              </a:ln>
              <a:solidFill>
                <a:srgbClr val="082B7A"/>
              </a:solidFill>
              <a:effectLst/>
              <a:uLnTx/>
              <a:uFillTx/>
              <a:latin typeface="Arial"/>
              <a:ea typeface="+mn-ea"/>
              <a:cs typeface="+mn-cs"/>
            </a:endParaRPr>
          </a:p>
          <a:p>
            <a:pPr algn="just"/>
            <a:endParaRPr kumimoji="0" lang="en-IE" sz="2800" b="1" i="0" u="none" strike="noStrike" kern="1200" cap="none" spc="0" normalizeH="0" baseline="0" noProof="0" dirty="0">
              <a:ln>
                <a:noFill/>
              </a:ln>
              <a:solidFill>
                <a:srgbClr val="082B7A"/>
              </a:solidFill>
              <a:effectLst/>
              <a:uLnTx/>
              <a:uFillTx/>
              <a:latin typeface="EC Square Sans Pro"/>
              <a:ea typeface="+mn-ea"/>
              <a:cs typeface="+mn-cs"/>
            </a:endParaRPr>
          </a:p>
          <a:p>
            <a:pPr algn="just"/>
            <a:endParaRPr kumimoji="0" lang="en-US" b="1" i="0" u="none" strike="noStrike" kern="1200" cap="none" spc="0" normalizeH="0" baseline="0" noProof="0" dirty="0">
              <a:ln>
                <a:noFill/>
              </a:ln>
              <a:solidFill>
                <a:srgbClr val="082B7A"/>
              </a:solidFill>
              <a:effectLst/>
              <a:uLnTx/>
              <a:uFillTx/>
              <a:latin typeface="EC Square Sans Pro"/>
              <a:ea typeface="+mn-ea"/>
              <a:cs typeface="+mn-cs"/>
            </a:endParaRPr>
          </a:p>
          <a:p>
            <a:pPr algn="just"/>
            <a:r>
              <a:rPr kumimoji="0" lang="en-US" b="1" i="0" u="none" strike="noStrike" kern="1200" cap="none" spc="0" normalizeH="0" baseline="0" noProof="0" dirty="0">
                <a:ln>
                  <a:noFill/>
                </a:ln>
                <a:solidFill>
                  <a:srgbClr val="082B7A"/>
                </a:solidFill>
                <a:effectLst/>
                <a:uLnTx/>
                <a:uFillTx/>
                <a:latin typeface="EC Square Sans Pro"/>
                <a:ea typeface="+mn-ea"/>
                <a:cs typeface="+mn-cs"/>
              </a:rPr>
              <a:t>Examples of actions: </a:t>
            </a:r>
            <a:r>
              <a:rPr lang="en-US" dirty="0">
                <a:solidFill>
                  <a:schemeClr val="accent4"/>
                </a:solidFill>
                <a:latin typeface="EC Square Sans Pro"/>
              </a:rPr>
              <a:t>development, retraining, and upgrading of digital skills relevant for the development/manufacturing of critical technologies </a:t>
            </a:r>
            <a:endParaRPr lang="es" sz="2800" dirty="0">
              <a:solidFill>
                <a:schemeClr val="accent4"/>
              </a:solidFill>
              <a:latin typeface="EC Square Sans Pro"/>
            </a:endParaRPr>
          </a:p>
          <a:p>
            <a:pPr marL="285750" indent="-285750">
              <a:spcBef>
                <a:spcPts val="600"/>
              </a:spcBef>
              <a:spcAft>
                <a:spcPts val="600"/>
              </a:spcAft>
              <a:buFont typeface="Arial" panose="020B0604020202020204" pitchFamily="34" charset="0"/>
              <a:buChar char="•"/>
            </a:pPr>
            <a:endParaRPr lang="en-IE" sz="2800" dirty="0">
              <a:solidFill>
                <a:schemeClr val="accent4"/>
              </a:solidFill>
              <a:latin typeface="EC Square Sans Pro"/>
            </a:endParaRPr>
          </a:p>
          <a:p>
            <a:pPr marL="285750" indent="-285750">
              <a:spcBef>
                <a:spcPts val="600"/>
              </a:spcBef>
              <a:spcAft>
                <a:spcPts val="600"/>
              </a:spcAft>
            </a:pPr>
            <a:endParaRPr lang="en-IE" sz="2800" b="1" dirty="0">
              <a:solidFill>
                <a:schemeClr val="accent2"/>
              </a:solidFill>
            </a:endParaRPr>
          </a:p>
          <a:p>
            <a:pPr algn="ctr">
              <a:spcBef>
                <a:spcPts val="600"/>
              </a:spcBef>
              <a:spcAft>
                <a:spcPts val="600"/>
              </a:spcAft>
            </a:pPr>
            <a:endParaRPr lang="en-US" sz="2800" dirty="0"/>
          </a:p>
          <a:p>
            <a:pPr marL="285750" indent="-285750">
              <a:spcBef>
                <a:spcPts val="600"/>
              </a:spcBef>
              <a:spcAft>
                <a:spcPts val="600"/>
              </a:spcAft>
              <a:buFont typeface="Arial" panose="020B0604020202020204" pitchFamily="34" charset="0"/>
              <a:buChar char="•"/>
            </a:pPr>
            <a:endParaRPr lang="en-IE" sz="2800" dirty="0"/>
          </a:p>
          <a:p>
            <a:endParaRPr lang="en-IE" sz="2800" dirty="0"/>
          </a:p>
        </p:txBody>
      </p:sp>
      <p:pic>
        <p:nvPicPr>
          <p:cNvPr id="6" name="Picture 5">
            <a:extLst>
              <a:ext uri="{FF2B5EF4-FFF2-40B4-BE49-F238E27FC236}">
                <a16:creationId xmlns:a16="http://schemas.microsoft.com/office/drawing/2014/main" id="{A41541CC-1F08-5B85-9C37-E40A8DC7017B}"/>
              </a:ext>
            </a:extLst>
          </p:cNvPr>
          <p:cNvPicPr>
            <a:picLocks noChangeAspect="1"/>
          </p:cNvPicPr>
          <p:nvPr/>
        </p:nvPicPr>
        <p:blipFill>
          <a:blip r:embed="rId2"/>
          <a:stretch>
            <a:fillRect/>
          </a:stretch>
        </p:blipFill>
        <p:spPr>
          <a:xfrm>
            <a:off x="9316929" y="5268073"/>
            <a:ext cx="2024047" cy="445047"/>
          </a:xfrm>
          <a:prstGeom prst="rect">
            <a:avLst/>
          </a:prstGeom>
        </p:spPr>
      </p:pic>
      <p:graphicFrame>
        <p:nvGraphicFramePr>
          <p:cNvPr id="7" name="Table 6">
            <a:extLst>
              <a:ext uri="{FF2B5EF4-FFF2-40B4-BE49-F238E27FC236}">
                <a16:creationId xmlns:a16="http://schemas.microsoft.com/office/drawing/2014/main" id="{2ECA8BF6-6DE6-E00C-8CE6-BC97E26B0E89}"/>
              </a:ext>
            </a:extLst>
          </p:cNvPr>
          <p:cNvGraphicFramePr>
            <a:graphicFrameLocks noGrp="1"/>
          </p:cNvGraphicFramePr>
          <p:nvPr>
            <p:extLst>
              <p:ext uri="{D42A27DB-BD31-4B8C-83A1-F6EECF244321}">
                <p14:modId xmlns:p14="http://schemas.microsoft.com/office/powerpoint/2010/main" val="4031522790"/>
              </p:ext>
            </p:extLst>
          </p:nvPr>
        </p:nvGraphicFramePr>
        <p:xfrm>
          <a:off x="1527897" y="2841523"/>
          <a:ext cx="7021201" cy="1701595"/>
        </p:xfrm>
        <a:graphic>
          <a:graphicData uri="http://schemas.openxmlformats.org/drawingml/2006/table">
            <a:tbl>
              <a:tblPr firstRow="1" bandRow="1">
                <a:tableStyleId>{69CF1AB2-1976-4502-BF36-3FF5EA218861}</a:tableStyleId>
              </a:tblPr>
              <a:tblGrid>
                <a:gridCol w="1503947">
                  <a:extLst>
                    <a:ext uri="{9D8B030D-6E8A-4147-A177-3AD203B41FA5}">
                      <a16:colId xmlns:a16="http://schemas.microsoft.com/office/drawing/2014/main" val="1147506269"/>
                    </a:ext>
                  </a:extLst>
                </a:gridCol>
                <a:gridCol w="4263721">
                  <a:extLst>
                    <a:ext uri="{9D8B030D-6E8A-4147-A177-3AD203B41FA5}">
                      <a16:colId xmlns:a16="http://schemas.microsoft.com/office/drawing/2014/main" val="2660698012"/>
                    </a:ext>
                  </a:extLst>
                </a:gridCol>
                <a:gridCol w="1253533">
                  <a:extLst>
                    <a:ext uri="{9D8B030D-6E8A-4147-A177-3AD203B41FA5}">
                      <a16:colId xmlns:a16="http://schemas.microsoft.com/office/drawing/2014/main" val="2017908698"/>
                    </a:ext>
                  </a:extLst>
                </a:gridCol>
              </a:tblGrid>
              <a:tr h="345243">
                <a:tc rowSpan="2">
                  <a:txBody>
                    <a:bodyPr/>
                    <a:lstStyle/>
                    <a:p>
                      <a:pPr lvl="0">
                        <a:lnSpc>
                          <a:spcPts val="1500"/>
                        </a:lnSpc>
                        <a:buNone/>
                      </a:pPr>
                      <a:r>
                        <a:rPr lang="en-IE" sz="2000" b="0" u="none" strike="noStrike" noProof="0" dirty="0">
                          <a:solidFill>
                            <a:srgbClr val="082B7A"/>
                          </a:solidFill>
                          <a:latin typeface="EC Square Sans Cond Pro" panose="020B0506040000020004" pitchFamily="34" charset="0"/>
                        </a:rPr>
                        <a:t>ESF+</a:t>
                      </a:r>
                      <a:endParaRPr lang="en-US" sz="2000" b="0">
                        <a:latin typeface="EC Square Sans Cond Pro" panose="020B0506040000020004" pitchFamily="34" charset="0"/>
                      </a:endParaRPr>
                    </a:p>
                  </a:txBody>
                  <a:tcPr anchor="ctr"/>
                </a:tc>
                <a:tc>
                  <a:txBody>
                    <a:bodyPr/>
                    <a:lstStyle/>
                    <a:p>
                      <a:pPr lvl="0">
                        <a:lnSpc>
                          <a:spcPts val="1500"/>
                        </a:lnSpc>
                        <a:buNone/>
                      </a:pPr>
                      <a:r>
                        <a:rPr lang="en-IE" sz="2000" b="0" i="0" u="none" strike="noStrike" baseline="0" noProof="0" dirty="0">
                          <a:solidFill>
                            <a:srgbClr val="082B7A"/>
                          </a:solidFill>
                          <a:latin typeface="EC Square Sans Cond Pro" panose="020B0506040000020004" pitchFamily="34" charset="0"/>
                        </a:rPr>
                        <a:t>Human Resources and Social Cohesion</a:t>
                      </a:r>
                      <a:endParaRPr lang="en-US" sz="2400" dirty="0">
                        <a:latin typeface="EC Square Sans Cond Pro" panose="020B0506040000020004" pitchFamily="34" charset="0"/>
                      </a:endParaRPr>
                    </a:p>
                  </a:txBody>
                  <a:tcPr anchor="ctr"/>
                </a:tc>
                <a:tc>
                  <a:txBody>
                    <a:bodyPr/>
                    <a:lstStyle/>
                    <a:p>
                      <a:pPr lvl="0" algn="r">
                        <a:lnSpc>
                          <a:spcPts val="1500"/>
                        </a:lnSpc>
                        <a:buNone/>
                      </a:pPr>
                      <a:r>
                        <a:rPr lang="en-IE" sz="2000" b="0" u="none" strike="noStrike" noProof="0" dirty="0">
                          <a:solidFill>
                            <a:schemeClr val="accent4"/>
                          </a:solidFill>
                          <a:latin typeface="EC Square Sans Cond Pro" panose="020B0506040000020004" pitchFamily="34" charset="0"/>
                        </a:rPr>
                        <a:t>EUR 50 m</a:t>
                      </a:r>
                    </a:p>
                  </a:txBody>
                  <a:tcPr anchor="ctr"/>
                </a:tc>
                <a:extLst>
                  <a:ext uri="{0D108BD9-81ED-4DB2-BD59-A6C34878D82A}">
                    <a16:rowId xmlns:a16="http://schemas.microsoft.com/office/drawing/2014/main" val="888679562"/>
                  </a:ext>
                </a:extLst>
              </a:tr>
              <a:tr h="339088">
                <a:tc vMerge="1">
                  <a:txBody>
                    <a:bodyPr/>
                    <a:lstStyle/>
                    <a:p>
                      <a:endParaRPr lang="en-US"/>
                    </a:p>
                  </a:txBody>
                  <a:tcPr/>
                </a:tc>
                <a:tc>
                  <a:txBody>
                    <a:bodyPr/>
                    <a:lstStyle/>
                    <a:p>
                      <a:pPr lvl="0">
                        <a:lnSpc>
                          <a:spcPts val="1500"/>
                        </a:lnSpc>
                        <a:buNone/>
                      </a:pPr>
                      <a:r>
                        <a:rPr lang="en-IE" sz="2000" b="0" i="0" u="none" strike="noStrike" noProof="0" dirty="0">
                          <a:solidFill>
                            <a:schemeClr val="accent4"/>
                          </a:solidFill>
                          <a:latin typeface="EC Square Sans Cond Pro" panose="020B0506040000020004" pitchFamily="34" charset="0"/>
                        </a:rPr>
                        <a:t>Digital transformation</a:t>
                      </a:r>
                    </a:p>
                  </a:txBody>
                  <a:tcPr anchor="ctr"/>
                </a:tc>
                <a:tc>
                  <a:txBody>
                    <a:bodyPr/>
                    <a:lstStyle/>
                    <a:p>
                      <a:pPr lvl="0" algn="r">
                        <a:lnSpc>
                          <a:spcPts val="1500"/>
                        </a:lnSpc>
                        <a:buNone/>
                      </a:pPr>
                      <a:r>
                        <a:rPr lang="en-IE" sz="2000" b="0" u="none" strike="noStrike" noProof="0" dirty="0">
                          <a:solidFill>
                            <a:schemeClr val="accent4"/>
                          </a:solidFill>
                          <a:latin typeface="EC Square Sans Cond Pro" panose="020B0506040000020004" pitchFamily="34" charset="0"/>
                        </a:rPr>
                        <a:t>EUR 57 m</a:t>
                      </a:r>
                      <a:endParaRPr lang="en-US" sz="2000" b="0" dirty="0">
                        <a:solidFill>
                          <a:schemeClr val="accent4"/>
                        </a:solidFill>
                        <a:latin typeface="EC Square Sans Cond Pro" panose="020B0506040000020004" pitchFamily="34" charset="0"/>
                      </a:endParaRPr>
                    </a:p>
                  </a:txBody>
                  <a:tcPr anchor="ctr"/>
                </a:tc>
                <a:extLst>
                  <a:ext uri="{0D108BD9-81ED-4DB2-BD59-A6C34878D82A}">
                    <a16:rowId xmlns:a16="http://schemas.microsoft.com/office/drawing/2014/main" val="1503856703"/>
                  </a:ext>
                </a:extLst>
              </a:tr>
              <a:tr h="339088">
                <a:tc rowSpan="2">
                  <a:txBody>
                    <a:bodyPr/>
                    <a:lstStyle/>
                    <a:p>
                      <a:pPr lvl="0">
                        <a:lnSpc>
                          <a:spcPts val="1500"/>
                        </a:lnSpc>
                        <a:buNone/>
                      </a:pPr>
                      <a:r>
                        <a:rPr lang="en-US" sz="2000" b="0" dirty="0">
                          <a:solidFill>
                            <a:schemeClr val="accent4"/>
                          </a:solidFill>
                          <a:latin typeface="EC Square Sans Cond Pro" panose="020B0506040000020004" pitchFamily="34" charset="0"/>
                        </a:rPr>
                        <a:t>ERDF</a:t>
                      </a:r>
                    </a:p>
                  </a:txBody>
                  <a:tcPr anchor="ctr"/>
                </a:tc>
                <a:tc>
                  <a:txBody>
                    <a:bodyPr/>
                    <a:lstStyle/>
                    <a:p>
                      <a:pPr lvl="0">
                        <a:lnSpc>
                          <a:spcPts val="1500"/>
                        </a:lnSpc>
                        <a:buNone/>
                      </a:pPr>
                      <a:r>
                        <a:rPr lang="en-IE" sz="2000" b="0" i="0" u="none" strike="noStrike" noProof="0" dirty="0" err="1">
                          <a:solidFill>
                            <a:schemeClr val="accent4"/>
                          </a:solidFill>
                          <a:latin typeface="EC Square Sans Cond Pro" panose="020B0506040000020004" pitchFamily="34" charset="0"/>
                        </a:rPr>
                        <a:t>Dytiki</a:t>
                      </a:r>
                      <a:r>
                        <a:rPr lang="en-IE" sz="2000" b="0" i="0" u="none" strike="noStrike" noProof="0" dirty="0">
                          <a:solidFill>
                            <a:schemeClr val="accent4"/>
                          </a:solidFill>
                          <a:latin typeface="EC Square Sans Cond Pro" panose="020B0506040000020004" pitchFamily="34" charset="0"/>
                        </a:rPr>
                        <a:t> </a:t>
                      </a:r>
                      <a:r>
                        <a:rPr lang="en-IE" sz="2000" b="0" i="0" u="none" strike="noStrike" noProof="0" dirty="0" err="1">
                          <a:solidFill>
                            <a:schemeClr val="accent4"/>
                          </a:solidFill>
                          <a:latin typeface="EC Square Sans Cond Pro" panose="020B0506040000020004" pitchFamily="34" charset="0"/>
                        </a:rPr>
                        <a:t>Ellada</a:t>
                      </a:r>
                      <a:endParaRPr lang="en-IE" sz="2000" b="0" i="0" u="none" strike="noStrike" noProof="0" dirty="0">
                        <a:solidFill>
                          <a:schemeClr val="accent4"/>
                        </a:solidFill>
                        <a:latin typeface="EC Square Sans Cond Pro" panose="020B0506040000020004" pitchFamily="34" charset="0"/>
                      </a:endParaRPr>
                    </a:p>
                  </a:txBody>
                  <a:tcPr anchor="ctr"/>
                </a:tc>
                <a:tc>
                  <a:txBody>
                    <a:bodyPr/>
                    <a:lstStyle/>
                    <a:p>
                      <a:pPr lvl="0" algn="r">
                        <a:lnSpc>
                          <a:spcPts val="1500"/>
                        </a:lnSpc>
                        <a:buNone/>
                      </a:pPr>
                      <a:r>
                        <a:rPr lang="en-US" sz="2000" b="0" dirty="0">
                          <a:solidFill>
                            <a:schemeClr val="accent4"/>
                          </a:solidFill>
                          <a:latin typeface="EC Square Sans Cond Pro" panose="020B0506040000020004" pitchFamily="34" charset="0"/>
                        </a:rPr>
                        <a:t>EUR 8.5 m </a:t>
                      </a:r>
                    </a:p>
                  </a:txBody>
                  <a:tcPr anchor="ctr"/>
                </a:tc>
                <a:extLst>
                  <a:ext uri="{0D108BD9-81ED-4DB2-BD59-A6C34878D82A}">
                    <a16:rowId xmlns:a16="http://schemas.microsoft.com/office/drawing/2014/main" val="2495575180"/>
                  </a:ext>
                </a:extLst>
              </a:tr>
              <a:tr h="339088">
                <a:tc vMerge="1">
                  <a:txBody>
                    <a:bodyPr/>
                    <a:lstStyle/>
                    <a:p>
                      <a:pPr lvl="0">
                        <a:lnSpc>
                          <a:spcPts val="1500"/>
                        </a:lnSpc>
                        <a:buNone/>
                      </a:pPr>
                      <a:endParaRPr lang="en-US" sz="1600" b="0">
                        <a:latin typeface="Arial"/>
                      </a:endParaRPr>
                    </a:p>
                  </a:txBody>
                  <a:tcPr/>
                </a:tc>
                <a:tc>
                  <a:txBody>
                    <a:bodyPr/>
                    <a:lstStyle/>
                    <a:p>
                      <a:pPr lvl="0">
                        <a:lnSpc>
                          <a:spcPts val="1500"/>
                        </a:lnSpc>
                        <a:buNone/>
                      </a:pPr>
                      <a:r>
                        <a:rPr lang="en-IE" sz="2000" b="0" i="0" u="none" strike="noStrike" noProof="0" dirty="0">
                          <a:solidFill>
                            <a:srgbClr val="082B7A"/>
                          </a:solidFill>
                          <a:latin typeface="EC Square Sans Cond Pro" panose="020B0506040000020004" pitchFamily="34" charset="0"/>
                        </a:rPr>
                        <a:t>Competitiveness</a:t>
                      </a:r>
                    </a:p>
                  </a:txBody>
                  <a:tcPr anchor="ctr"/>
                </a:tc>
                <a:tc>
                  <a:txBody>
                    <a:bodyPr/>
                    <a:lstStyle/>
                    <a:p>
                      <a:pPr lvl="0" algn="r">
                        <a:lnSpc>
                          <a:spcPts val="1500"/>
                        </a:lnSpc>
                        <a:buNone/>
                      </a:pPr>
                      <a:r>
                        <a:rPr lang="en-IE" sz="2000" b="0" u="none" strike="noStrike" noProof="0" dirty="0">
                          <a:solidFill>
                            <a:srgbClr val="082B7A"/>
                          </a:solidFill>
                          <a:latin typeface="EC Square Sans Cond Pro" panose="020B0506040000020004" pitchFamily="34" charset="0"/>
                        </a:rPr>
                        <a:t>EUR 150 m</a:t>
                      </a:r>
                    </a:p>
                  </a:txBody>
                  <a:tcPr anchor="ctr"/>
                </a:tc>
                <a:extLst>
                  <a:ext uri="{0D108BD9-81ED-4DB2-BD59-A6C34878D82A}">
                    <a16:rowId xmlns:a16="http://schemas.microsoft.com/office/drawing/2014/main" val="3651380413"/>
                  </a:ext>
                </a:extLst>
              </a:tr>
              <a:tr h="339088">
                <a:tc>
                  <a:txBody>
                    <a:bodyPr/>
                    <a:lstStyle/>
                    <a:p>
                      <a:pPr lvl="0">
                        <a:lnSpc>
                          <a:spcPts val="1500"/>
                        </a:lnSpc>
                        <a:buNone/>
                      </a:pPr>
                      <a:r>
                        <a:rPr lang="en-US" sz="2000" b="0" dirty="0">
                          <a:solidFill>
                            <a:schemeClr val="accent4"/>
                          </a:solidFill>
                          <a:latin typeface="EC Square Sans Cond Pro" panose="020B0506040000020004" pitchFamily="34" charset="0"/>
                        </a:rPr>
                        <a:t>JTF</a:t>
                      </a:r>
                    </a:p>
                  </a:txBody>
                  <a:tcPr anchor="ctr"/>
                </a:tc>
                <a:tc>
                  <a:txBody>
                    <a:bodyPr/>
                    <a:lstStyle/>
                    <a:p>
                      <a:pPr lvl="0">
                        <a:lnSpc>
                          <a:spcPts val="1500"/>
                        </a:lnSpc>
                        <a:buNone/>
                      </a:pPr>
                      <a:r>
                        <a:rPr lang="en-IE" sz="2000" b="0" i="0" u="none" strike="noStrike" noProof="0" dirty="0">
                          <a:solidFill>
                            <a:srgbClr val="082B7A"/>
                          </a:solidFill>
                          <a:latin typeface="EC Square Sans Cond Pro" panose="020B0506040000020004" pitchFamily="34" charset="0"/>
                        </a:rPr>
                        <a:t>Just Development transition</a:t>
                      </a:r>
                    </a:p>
                  </a:txBody>
                  <a:tcPr anchor="ctr"/>
                </a:tc>
                <a:tc>
                  <a:txBody>
                    <a:bodyPr/>
                    <a:lstStyle/>
                    <a:p>
                      <a:pPr lvl="0" algn="r">
                        <a:lnSpc>
                          <a:spcPts val="1500"/>
                        </a:lnSpc>
                        <a:buNone/>
                      </a:pPr>
                      <a:r>
                        <a:rPr lang="en-IE" sz="2000" b="0" u="none" strike="noStrike" noProof="0" dirty="0">
                          <a:solidFill>
                            <a:srgbClr val="082B7A"/>
                          </a:solidFill>
                          <a:latin typeface="EC Square Sans Cond Pro" panose="020B0506040000020004" pitchFamily="34" charset="0"/>
                        </a:rPr>
                        <a:t>EUR 69 m </a:t>
                      </a:r>
                    </a:p>
                  </a:txBody>
                  <a:tcPr anchor="ctr"/>
                </a:tc>
                <a:extLst>
                  <a:ext uri="{0D108BD9-81ED-4DB2-BD59-A6C34878D82A}">
                    <a16:rowId xmlns:a16="http://schemas.microsoft.com/office/drawing/2014/main" val="2204167142"/>
                  </a:ext>
                </a:extLst>
              </a:tr>
            </a:tbl>
          </a:graphicData>
        </a:graphic>
      </p:graphicFrame>
      <p:pic>
        <p:nvPicPr>
          <p:cNvPr id="4" name="Picture 3">
            <a:extLst>
              <a:ext uri="{FF2B5EF4-FFF2-40B4-BE49-F238E27FC236}">
                <a16:creationId xmlns:a16="http://schemas.microsoft.com/office/drawing/2014/main" id="{4ACD3806-8122-3889-E2BE-D827E514CFF7}"/>
              </a:ext>
            </a:extLst>
          </p:cNvPr>
          <p:cNvPicPr>
            <a:picLocks noChangeAspect="1"/>
          </p:cNvPicPr>
          <p:nvPr/>
        </p:nvPicPr>
        <p:blipFill>
          <a:blip r:embed="rId3"/>
          <a:stretch>
            <a:fillRect/>
          </a:stretch>
        </p:blipFill>
        <p:spPr>
          <a:xfrm>
            <a:off x="8450699" y="1144880"/>
            <a:ext cx="3144695" cy="3265035"/>
          </a:xfrm>
          <a:prstGeom prst="rect">
            <a:avLst/>
          </a:prstGeom>
        </p:spPr>
      </p:pic>
    </p:spTree>
    <p:extLst>
      <p:ext uri="{BB962C8B-B14F-4D97-AF65-F5344CB8AC3E}">
        <p14:creationId xmlns:p14="http://schemas.microsoft.com/office/powerpoint/2010/main" val="195287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03D0CB-3E57-CC8E-F085-08FFC905461F}"/>
              </a:ext>
            </a:extLst>
          </p:cNvPr>
          <p:cNvSpPr>
            <a:spLocks noGrp="1"/>
          </p:cNvSpPr>
          <p:nvPr>
            <p:ph type="sldNum" sz="quarter" idx="12"/>
          </p:nvPr>
        </p:nvSpPr>
        <p:spPr/>
        <p:txBody>
          <a:bodyPr/>
          <a:lstStyle/>
          <a:p>
            <a:fld id="{F46C79FD-C571-418B-AB0F-5EE936C85276}" type="slidenum">
              <a:rPr lang="en-GB" smtClean="0"/>
              <a:t>9</a:t>
            </a:fld>
            <a:endParaRPr lang="en-GB"/>
          </a:p>
        </p:txBody>
      </p:sp>
      <p:sp>
        <p:nvSpPr>
          <p:cNvPr id="3" name="Title 2">
            <a:extLst>
              <a:ext uri="{FF2B5EF4-FFF2-40B4-BE49-F238E27FC236}">
                <a16:creationId xmlns:a16="http://schemas.microsoft.com/office/drawing/2014/main" id="{DFEBDAD6-62E7-73F5-EE2A-1B93E1D071B9}"/>
              </a:ext>
            </a:extLst>
          </p:cNvPr>
          <p:cNvSpPr>
            <a:spLocks noGrp="1"/>
          </p:cNvSpPr>
          <p:nvPr>
            <p:ph type="title"/>
          </p:nvPr>
        </p:nvSpPr>
        <p:spPr>
          <a:xfrm>
            <a:off x="1000593" y="-356269"/>
            <a:ext cx="10515600" cy="782357"/>
          </a:xfrm>
        </p:spPr>
        <p:txBody>
          <a:bodyPr/>
          <a:lstStyle/>
          <a:p>
            <a:r>
              <a:rPr lang="en-US" sz="3200" dirty="0">
                <a:latin typeface="EC Square Sans Pro"/>
              </a:rPr>
              <a:t>Reprogramming - Spain</a:t>
            </a:r>
            <a:endParaRPr lang="en-US" sz="3200" dirty="0"/>
          </a:p>
        </p:txBody>
      </p:sp>
      <p:sp>
        <p:nvSpPr>
          <p:cNvPr id="22" name="Content Placeholder 1">
            <a:extLst>
              <a:ext uri="{FF2B5EF4-FFF2-40B4-BE49-F238E27FC236}">
                <a16:creationId xmlns:a16="http://schemas.microsoft.com/office/drawing/2014/main" id="{522A1C7F-3CAD-47F2-8823-0ECE687280A1}"/>
              </a:ext>
            </a:extLst>
          </p:cNvPr>
          <p:cNvSpPr>
            <a:spLocks noGrp="1"/>
          </p:cNvSpPr>
          <p:nvPr/>
        </p:nvSpPr>
        <p:spPr>
          <a:xfrm>
            <a:off x="741073" y="413022"/>
            <a:ext cx="9449003" cy="558327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accent1"/>
              </a:buClr>
              <a:buFont typeface="Arial" panose="020B0604020202020204" pitchFamily="34" charset="0"/>
              <a:buChar char="•"/>
              <a:defRPr sz="2400" kern="1200">
                <a:solidFill>
                  <a:schemeClr val="tx1">
                    <a:lumMod val="75000"/>
                    <a:lumOff val="25000"/>
                  </a:schemeClr>
                </a:solidFill>
                <a:latin typeface="EC Square Sans Pro" panose="020B0506040000020004" pitchFamily="34" charset="0"/>
                <a:ea typeface="+mn-ea"/>
                <a:cs typeface="+mn-cs"/>
              </a:defRPr>
            </a:lvl1pPr>
            <a:lvl2pPr marL="6858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2000" kern="1200">
                <a:solidFill>
                  <a:schemeClr val="tx1">
                    <a:lumMod val="75000"/>
                    <a:lumOff val="25000"/>
                  </a:schemeClr>
                </a:solidFill>
                <a:latin typeface="EC Square Sans Pro" panose="020B0506040000020004" pitchFamily="34" charset="0"/>
                <a:ea typeface="+mn-ea"/>
                <a:cs typeface="+mn-cs"/>
              </a:defRPr>
            </a:lvl2pPr>
            <a:lvl3pPr marL="11430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800" kern="1200">
                <a:solidFill>
                  <a:schemeClr val="tx1">
                    <a:lumMod val="75000"/>
                    <a:lumOff val="25000"/>
                  </a:schemeClr>
                </a:solidFill>
                <a:latin typeface="EC Square Sans Pro" panose="020B0506040000020004" pitchFamily="34" charset="0"/>
                <a:ea typeface="+mn-ea"/>
                <a:cs typeface="+mn-cs"/>
              </a:defRPr>
            </a:lvl3pPr>
            <a:lvl4pPr marL="16002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4pPr>
            <a:lvl5pPr marL="2057400" indent="-228600" algn="l" defTabSz="914400" rtl="0" eaLnBrk="1" latinLnBrk="0" hangingPunct="1">
              <a:lnSpc>
                <a:spcPct val="100000"/>
              </a:lnSpc>
              <a:spcBef>
                <a:spcPts val="500"/>
              </a:spcBef>
              <a:spcAft>
                <a:spcPts val="1800"/>
              </a:spcAft>
              <a:buClr>
                <a:schemeClr val="accent1"/>
              </a:buClr>
              <a:buFont typeface="Arial" panose="020B0604020202020204" pitchFamily="34" charset="0"/>
              <a:buChar char="•"/>
              <a:defRPr sz="1600" kern="1200">
                <a:solidFill>
                  <a:schemeClr val="tx1">
                    <a:lumMod val="75000"/>
                    <a:lumOff val="25000"/>
                  </a:schemeClr>
                </a:solidFill>
                <a:latin typeface="EC Square Sans Pro" panose="020B050604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E" sz="1600" b="1" dirty="0">
                <a:solidFill>
                  <a:srgbClr val="082B7A"/>
                </a:solidFill>
                <a:latin typeface="EC Square Sans Pro"/>
              </a:rPr>
              <a:t>1 national JTF, 1 national and 11</a:t>
            </a:r>
            <a:r>
              <a:rPr kumimoji="0" lang="en-IE" sz="1600" b="1" i="0" u="none" strike="noStrike" kern="1200" cap="none" spc="0" normalizeH="0" baseline="0" noProof="0" dirty="0">
                <a:ln>
                  <a:noFill/>
                </a:ln>
                <a:solidFill>
                  <a:srgbClr val="082B7A"/>
                </a:solidFill>
                <a:effectLst/>
                <a:uLnTx/>
                <a:uFillTx/>
                <a:latin typeface="EC Square Sans Pro"/>
                <a:ea typeface="+mn-ea"/>
                <a:cs typeface="+mn-cs"/>
              </a:rPr>
              <a:t> regional ERDF,</a:t>
            </a:r>
            <a:r>
              <a:rPr lang="en-IE" sz="1600" b="1" dirty="0">
                <a:solidFill>
                  <a:srgbClr val="082B7A"/>
                </a:solidFill>
                <a:latin typeface="EC Square Sans Pro"/>
              </a:rPr>
              <a:t> 6</a:t>
            </a:r>
            <a:r>
              <a:rPr kumimoji="0" lang="en-IE" sz="1600" b="1" i="0" u="none" strike="noStrike" kern="1200" cap="none" spc="0" normalizeH="0" baseline="0" noProof="0" dirty="0">
                <a:ln>
                  <a:noFill/>
                </a:ln>
                <a:solidFill>
                  <a:srgbClr val="082B7A"/>
                </a:solidFill>
                <a:effectLst/>
                <a:uLnTx/>
                <a:uFillTx/>
                <a:latin typeface="EC Square Sans Pro"/>
                <a:ea typeface="+mn-ea"/>
                <a:cs typeface="+mn-cs"/>
              </a:rPr>
              <a:t> regional ESF+ programmes (EUR</a:t>
            </a:r>
            <a:r>
              <a:rPr lang="en-IE" sz="1600" b="1" dirty="0">
                <a:solidFill>
                  <a:srgbClr val="082B7A"/>
                </a:solidFill>
                <a:latin typeface="EC Square Sans Pro"/>
              </a:rPr>
              <a:t> 1.9 bn</a:t>
            </a:r>
            <a:r>
              <a:rPr kumimoji="0" lang="en-IE" sz="1600" b="1" i="0" u="none" strike="noStrike" kern="1200" cap="none" spc="0" normalizeH="0" baseline="0" noProof="0" dirty="0">
                <a:ln>
                  <a:noFill/>
                </a:ln>
                <a:solidFill>
                  <a:srgbClr val="082B7A"/>
                </a:solidFill>
                <a:effectLst/>
                <a:uLnTx/>
                <a:uFillTx/>
                <a:latin typeface="EC Square Sans Pro"/>
                <a:ea typeface="+mn-ea"/>
                <a:cs typeface="+mn-cs"/>
              </a:rPr>
              <a:t>): </a:t>
            </a:r>
          </a:p>
          <a:p>
            <a:pPr lvl="1" algn="just"/>
            <a:endParaRPr lang="en-IE" sz="1200" b="0" i="0" u="none" strike="noStrike" kern="1200" cap="none" spc="0" normalizeH="0" baseline="0" noProof="0" dirty="0">
              <a:ln>
                <a:noFill/>
              </a:ln>
              <a:solidFill>
                <a:srgbClr val="082B7A"/>
              </a:solidFill>
              <a:effectLst/>
              <a:uLnTx/>
              <a:uFillTx/>
              <a:latin typeface="EC Square Sans Pro"/>
            </a:endParaRPr>
          </a:p>
          <a:p>
            <a:pPr lvl="1" algn="just"/>
            <a:endParaRPr lang="en-IE" sz="1200" dirty="0">
              <a:solidFill>
                <a:srgbClr val="082B7A"/>
              </a:solidFill>
              <a:latin typeface="EC Square Sans Pro"/>
            </a:endParaRPr>
          </a:p>
          <a:p>
            <a:pPr lvl="1" algn="just"/>
            <a:endParaRPr lang="en-IE" sz="1200" dirty="0">
              <a:solidFill>
                <a:srgbClr val="082B7A"/>
              </a:solidFill>
              <a:latin typeface="EC Square Sans Pro"/>
            </a:endParaRPr>
          </a:p>
          <a:p>
            <a:pPr lvl="1" algn="just"/>
            <a:endParaRPr lang="en-IE" sz="1200" dirty="0">
              <a:solidFill>
                <a:srgbClr val="082B7A"/>
              </a:solidFill>
              <a:latin typeface="EC Square Sans Pro"/>
            </a:endParaRPr>
          </a:p>
          <a:p>
            <a:pPr lvl="1" algn="just"/>
            <a:endParaRPr lang="en-IE" sz="1200" dirty="0">
              <a:solidFill>
                <a:srgbClr val="082B7A"/>
              </a:solidFill>
              <a:latin typeface="EC Square Sans Pro"/>
            </a:endParaRPr>
          </a:p>
          <a:p>
            <a:pPr algn="just"/>
            <a:endParaRPr kumimoji="0" lang="en-IE" sz="1200" i="1" u="none" strike="noStrike" kern="1200" cap="none" spc="0" normalizeH="0" baseline="0" noProof="0" dirty="0">
              <a:ln>
                <a:noFill/>
              </a:ln>
              <a:solidFill>
                <a:srgbClr val="FF0000"/>
              </a:solidFill>
              <a:effectLst/>
              <a:uLnTx/>
              <a:uFillTx/>
              <a:latin typeface="EC Square Sans Pro"/>
              <a:ea typeface="+mn-ea"/>
              <a:cs typeface="+mn-cs"/>
            </a:endParaRPr>
          </a:p>
          <a:p>
            <a:pPr algn="just"/>
            <a:endParaRPr lang="en-IE" sz="1200" i="1" dirty="0">
              <a:solidFill>
                <a:srgbClr val="FF0000"/>
              </a:solidFill>
              <a:latin typeface="EC Square Sans Pro"/>
            </a:endParaRPr>
          </a:p>
          <a:p>
            <a:pPr algn="just"/>
            <a:endParaRPr lang="en-IE" sz="1200" i="1" dirty="0">
              <a:solidFill>
                <a:srgbClr val="FF0000"/>
              </a:solidFill>
              <a:latin typeface="EC Square Sans Pro"/>
            </a:endParaRPr>
          </a:p>
          <a:p>
            <a:pPr algn="just"/>
            <a:endParaRPr lang="en-IE" sz="1200" i="1" dirty="0">
              <a:solidFill>
                <a:srgbClr val="FF0000"/>
              </a:solidFill>
              <a:latin typeface="EC Square Sans Pro"/>
            </a:endParaRPr>
          </a:p>
          <a:p>
            <a:pPr algn="just"/>
            <a:endParaRPr kumimoji="0" lang="en-US" sz="1400" b="1" i="0" u="none" strike="noStrike" kern="1200" cap="none" spc="0" normalizeH="0" baseline="0" noProof="0" dirty="0">
              <a:ln>
                <a:noFill/>
              </a:ln>
              <a:solidFill>
                <a:srgbClr val="082B7A"/>
              </a:solidFill>
              <a:effectLst/>
              <a:uLnTx/>
              <a:uFillTx/>
              <a:latin typeface="EC Square Sans Pro"/>
              <a:ea typeface="+mn-ea"/>
              <a:cs typeface="+mn-cs"/>
            </a:endParaRPr>
          </a:p>
          <a:p>
            <a:pPr marL="0" indent="0" algn="just">
              <a:buNone/>
            </a:pPr>
            <a:endParaRPr lang="en-US" sz="1400" b="1" dirty="0">
              <a:solidFill>
                <a:srgbClr val="082B7A"/>
              </a:solidFill>
              <a:latin typeface="EC Square Sans Pro"/>
            </a:endParaRPr>
          </a:p>
          <a:p>
            <a:pPr marL="0" indent="0" algn="just">
              <a:buNone/>
            </a:pPr>
            <a:endParaRPr lang="en-US" sz="1400" b="1" dirty="0">
              <a:solidFill>
                <a:srgbClr val="082B7A"/>
              </a:solidFill>
              <a:latin typeface="EC Square Sans Pro"/>
            </a:endParaRPr>
          </a:p>
          <a:p>
            <a:endParaRPr lang="es" sz="1400" dirty="0">
              <a:solidFill>
                <a:schemeClr val="accent4"/>
              </a:solidFill>
            </a:endParaRPr>
          </a:p>
          <a:p>
            <a:pPr marL="285750" indent="-285750">
              <a:spcBef>
                <a:spcPts val="600"/>
              </a:spcBef>
              <a:spcAft>
                <a:spcPts val="600"/>
              </a:spcAft>
              <a:buFont typeface="Arial" panose="020B0604020202020204" pitchFamily="34" charset="0"/>
              <a:buChar char="•"/>
            </a:pPr>
            <a:endParaRPr lang="en-IE" sz="1400" dirty="0">
              <a:solidFill>
                <a:schemeClr val="accent4"/>
              </a:solidFill>
              <a:latin typeface="EC Square Sans Pro"/>
            </a:endParaRPr>
          </a:p>
          <a:p>
            <a:pPr marL="285750" indent="-285750">
              <a:spcBef>
                <a:spcPts val="600"/>
              </a:spcBef>
              <a:spcAft>
                <a:spcPts val="600"/>
              </a:spcAft>
            </a:pPr>
            <a:endParaRPr lang="en-IE" sz="1400" b="1" dirty="0">
              <a:solidFill>
                <a:schemeClr val="accent2"/>
              </a:solidFill>
            </a:endParaRPr>
          </a:p>
          <a:p>
            <a:pPr algn="ctr">
              <a:spcBef>
                <a:spcPts val="600"/>
              </a:spcBef>
              <a:spcAft>
                <a:spcPts val="600"/>
              </a:spcAft>
            </a:pPr>
            <a:endParaRPr lang="en-US" sz="1400" dirty="0"/>
          </a:p>
          <a:p>
            <a:pPr marL="285750" indent="-285750">
              <a:spcBef>
                <a:spcPts val="600"/>
              </a:spcBef>
              <a:spcAft>
                <a:spcPts val="600"/>
              </a:spcAft>
              <a:buFont typeface="Arial" panose="020B0604020202020204" pitchFamily="34" charset="0"/>
              <a:buChar char="•"/>
            </a:pPr>
            <a:endParaRPr lang="en-IE" sz="1400" dirty="0"/>
          </a:p>
          <a:p>
            <a:endParaRPr lang="en-IE" sz="1400" dirty="0"/>
          </a:p>
        </p:txBody>
      </p:sp>
      <p:pic>
        <p:nvPicPr>
          <p:cNvPr id="4" name="Picture 3">
            <a:extLst>
              <a:ext uri="{FF2B5EF4-FFF2-40B4-BE49-F238E27FC236}">
                <a16:creationId xmlns:a16="http://schemas.microsoft.com/office/drawing/2014/main" id="{C6D60010-CE56-870B-F45A-00102C6A7EA2}"/>
              </a:ext>
            </a:extLst>
          </p:cNvPr>
          <p:cNvPicPr>
            <a:picLocks noChangeAspect="1"/>
          </p:cNvPicPr>
          <p:nvPr/>
        </p:nvPicPr>
        <p:blipFill>
          <a:blip r:embed="rId2"/>
          <a:stretch>
            <a:fillRect/>
          </a:stretch>
        </p:blipFill>
        <p:spPr>
          <a:xfrm>
            <a:off x="9178052" y="3627875"/>
            <a:ext cx="2024047" cy="445047"/>
          </a:xfrm>
          <a:prstGeom prst="rect">
            <a:avLst/>
          </a:prstGeom>
        </p:spPr>
      </p:pic>
      <p:graphicFrame>
        <p:nvGraphicFramePr>
          <p:cNvPr id="7" name="Table 6">
            <a:extLst>
              <a:ext uri="{FF2B5EF4-FFF2-40B4-BE49-F238E27FC236}">
                <a16:creationId xmlns:a16="http://schemas.microsoft.com/office/drawing/2014/main" id="{84D72310-1D2A-E97A-7C69-64277722E259}"/>
              </a:ext>
            </a:extLst>
          </p:cNvPr>
          <p:cNvGraphicFramePr>
            <a:graphicFrameLocks noGrp="1"/>
          </p:cNvGraphicFramePr>
          <p:nvPr>
            <p:extLst>
              <p:ext uri="{D42A27DB-BD31-4B8C-83A1-F6EECF244321}">
                <p14:modId xmlns:p14="http://schemas.microsoft.com/office/powerpoint/2010/main" val="3679516325"/>
              </p:ext>
            </p:extLst>
          </p:nvPr>
        </p:nvGraphicFramePr>
        <p:xfrm>
          <a:off x="1378297" y="724655"/>
          <a:ext cx="6327894" cy="5806440"/>
        </p:xfrm>
        <a:graphic>
          <a:graphicData uri="http://schemas.openxmlformats.org/drawingml/2006/table">
            <a:tbl>
              <a:tblPr firstRow="1" bandRow="1">
                <a:tableStyleId>{69CF1AB2-1976-4502-BF36-3FF5EA218861}</a:tableStyleId>
              </a:tblPr>
              <a:tblGrid>
                <a:gridCol w="1836650">
                  <a:extLst>
                    <a:ext uri="{9D8B030D-6E8A-4147-A177-3AD203B41FA5}">
                      <a16:colId xmlns:a16="http://schemas.microsoft.com/office/drawing/2014/main" val="1147506269"/>
                    </a:ext>
                  </a:extLst>
                </a:gridCol>
                <a:gridCol w="3119951">
                  <a:extLst>
                    <a:ext uri="{9D8B030D-6E8A-4147-A177-3AD203B41FA5}">
                      <a16:colId xmlns:a16="http://schemas.microsoft.com/office/drawing/2014/main" val="2660698012"/>
                    </a:ext>
                  </a:extLst>
                </a:gridCol>
                <a:gridCol w="1371293">
                  <a:extLst>
                    <a:ext uri="{9D8B030D-6E8A-4147-A177-3AD203B41FA5}">
                      <a16:colId xmlns:a16="http://schemas.microsoft.com/office/drawing/2014/main" val="2017908698"/>
                    </a:ext>
                  </a:extLst>
                </a:gridCol>
              </a:tblGrid>
              <a:tr h="273124">
                <a:tc>
                  <a:txBody>
                    <a:bodyPr/>
                    <a:lstStyle/>
                    <a:p>
                      <a:pPr lvl="0">
                        <a:lnSpc>
                          <a:spcPts val="1500"/>
                        </a:lnSpc>
                        <a:buNone/>
                      </a:pPr>
                      <a:r>
                        <a:rPr lang="en-US" sz="1600" b="0" dirty="0">
                          <a:solidFill>
                            <a:schemeClr val="accent4"/>
                          </a:solidFill>
                          <a:latin typeface="EC Square Sans Cond Pro" panose="020B0506040000020004" pitchFamily="34" charset="0"/>
                        </a:rPr>
                        <a:t>JTF</a:t>
                      </a:r>
                    </a:p>
                  </a:txBody>
                  <a:tcPr/>
                </a:tc>
                <a:tc>
                  <a:txBody>
                    <a:bodyPr/>
                    <a:lstStyle/>
                    <a:p>
                      <a:pPr lvl="0">
                        <a:lnSpc>
                          <a:spcPts val="1500"/>
                        </a:lnSpc>
                        <a:buNone/>
                      </a:pPr>
                      <a:r>
                        <a:rPr lang="en-US" sz="1600" b="0" dirty="0">
                          <a:solidFill>
                            <a:schemeClr val="accent4"/>
                          </a:solidFill>
                          <a:latin typeface="EC Square Sans Cond Pro" panose="020B0506040000020004" pitchFamily="34" charset="0"/>
                        </a:rPr>
                        <a:t>National </a:t>
                      </a:r>
                      <a:r>
                        <a:rPr lang="en-US" sz="1600" b="0" dirty="0" err="1">
                          <a:solidFill>
                            <a:schemeClr val="accent4"/>
                          </a:solidFill>
                          <a:latin typeface="EC Square Sans Cond Pro" panose="020B0506040000020004" pitchFamily="34" charset="0"/>
                        </a:rPr>
                        <a:t>programme</a:t>
                      </a:r>
                      <a:endParaRPr lang="en-US" sz="1600" b="0" dirty="0">
                        <a:solidFill>
                          <a:schemeClr val="accent4"/>
                        </a:solidFill>
                        <a:latin typeface="EC Square Sans Cond Pro" panose="020B0506040000020004" pitchFamily="34" charset="0"/>
                      </a:endParaRPr>
                    </a:p>
                  </a:txBody>
                  <a:tcPr/>
                </a:tc>
                <a:tc>
                  <a:txBody>
                    <a:bodyPr/>
                    <a:lstStyle/>
                    <a:p>
                      <a:pPr lvl="0" algn="r">
                        <a:lnSpc>
                          <a:spcPts val="1500"/>
                        </a:lnSpc>
                        <a:buNone/>
                      </a:pPr>
                      <a:r>
                        <a:rPr lang="en-US" sz="1600" b="0" dirty="0">
                          <a:solidFill>
                            <a:schemeClr val="accent4"/>
                          </a:solidFill>
                          <a:latin typeface="EC Square Sans Cond Pro" panose="020B0506040000020004" pitchFamily="34" charset="0"/>
                        </a:rPr>
                        <a:t>EUR 104</a:t>
                      </a:r>
                    </a:p>
                  </a:txBody>
                  <a:tcPr/>
                </a:tc>
                <a:extLst>
                  <a:ext uri="{0D108BD9-81ED-4DB2-BD59-A6C34878D82A}">
                    <a16:rowId xmlns:a16="http://schemas.microsoft.com/office/drawing/2014/main" val="1981646708"/>
                  </a:ext>
                </a:extLst>
              </a:tr>
              <a:tr h="273124">
                <a:tc rowSpan="13">
                  <a:txBody>
                    <a:bodyPr/>
                    <a:lstStyle/>
                    <a:p>
                      <a:pPr lvl="0">
                        <a:lnSpc>
                          <a:spcPts val="1500"/>
                        </a:lnSpc>
                        <a:buNone/>
                      </a:pPr>
                      <a:r>
                        <a:rPr lang="en-IE" sz="1600" b="0" u="none" strike="noStrike" noProof="0" dirty="0">
                          <a:solidFill>
                            <a:srgbClr val="082B7A"/>
                          </a:solidFill>
                          <a:latin typeface="EC Square Sans Cond Pro" panose="020B0506040000020004" pitchFamily="34" charset="0"/>
                        </a:rPr>
                        <a:t>ERDF</a:t>
                      </a:r>
                      <a:endParaRPr lang="en-US" sz="1600" b="0" dirty="0">
                        <a:latin typeface="EC Square Sans Cond Pro" panose="020B0506040000020004" pitchFamily="34" charset="0"/>
                      </a:endParaRPr>
                    </a:p>
                  </a:txBody>
                  <a:tcPr/>
                </a:tc>
                <a:tc>
                  <a:txBody>
                    <a:bodyPr/>
                    <a:lstStyle/>
                    <a:p>
                      <a:pPr lvl="0">
                        <a:lnSpc>
                          <a:spcPts val="1500"/>
                        </a:lnSpc>
                        <a:buNone/>
                      </a:pPr>
                      <a:r>
                        <a:rPr lang="en-IE" sz="1600" b="0" u="none" strike="noStrike" noProof="0" dirty="0">
                          <a:solidFill>
                            <a:schemeClr val="accent4"/>
                          </a:solidFill>
                          <a:latin typeface="EC Square Sans Cond Pro" panose="020B0506040000020004" pitchFamily="34" charset="0"/>
                        </a:rPr>
                        <a:t>C. Valenciana</a:t>
                      </a:r>
                      <a:endParaRPr lang="en-US" sz="1600" b="0" dirty="0">
                        <a:solidFill>
                          <a:schemeClr val="accent4"/>
                        </a:solidFill>
                        <a:latin typeface="EC Square Sans Cond Pro" panose="020B0506040000020004" pitchFamily="34" charset="0"/>
                      </a:endParaRPr>
                    </a:p>
                  </a:txBody>
                  <a:tcPr/>
                </a:tc>
                <a:tc>
                  <a:txBody>
                    <a:bodyPr/>
                    <a:lstStyle/>
                    <a:p>
                      <a:pPr lvl="0" algn="r">
                        <a:lnSpc>
                          <a:spcPts val="1500"/>
                        </a:lnSpc>
                        <a:buNone/>
                      </a:pPr>
                      <a:r>
                        <a:rPr lang="en-IE" sz="1600" b="0" u="none" strike="noStrike" noProof="0" dirty="0">
                          <a:solidFill>
                            <a:schemeClr val="accent4"/>
                          </a:solidFill>
                          <a:latin typeface="EC Square Sans Cond Pro" panose="020B0506040000020004" pitchFamily="34" charset="0"/>
                        </a:rPr>
                        <a:t>EUR 144 m</a:t>
                      </a:r>
                      <a:endParaRPr lang="en-US" sz="1600" b="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1503856703"/>
                  </a:ext>
                </a:extLst>
              </a:tr>
              <a:tr h="273124">
                <a:tc vMerge="1">
                  <a:txBody>
                    <a:bodyPr/>
                    <a:lstStyle/>
                    <a:p>
                      <a:endParaRPr lang="en-IE"/>
                    </a:p>
                  </a:txBody>
                  <a:tcPr/>
                </a:tc>
                <a:tc>
                  <a:txBody>
                    <a:bodyPr/>
                    <a:lstStyle/>
                    <a:p>
                      <a:pPr lvl="0">
                        <a:lnSpc>
                          <a:spcPts val="1500"/>
                        </a:lnSpc>
                        <a:buNone/>
                      </a:pPr>
                      <a:r>
                        <a:rPr lang="en-US" sz="1600" dirty="0">
                          <a:solidFill>
                            <a:schemeClr val="accent4"/>
                          </a:solidFill>
                          <a:latin typeface="EC Square Sans Cond Pro" panose="020B0506040000020004" pitchFamily="34" charset="0"/>
                        </a:rPr>
                        <a:t>Canarias</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21 m</a:t>
                      </a:r>
                    </a:p>
                  </a:txBody>
                  <a:tcPr/>
                </a:tc>
                <a:extLst>
                  <a:ext uri="{0D108BD9-81ED-4DB2-BD59-A6C34878D82A}">
                    <a16:rowId xmlns:a16="http://schemas.microsoft.com/office/drawing/2014/main" val="3647174223"/>
                  </a:ext>
                </a:extLst>
              </a:tr>
              <a:tr h="273124">
                <a:tc vMerge="1">
                  <a:txBody>
                    <a:bodyPr/>
                    <a:lstStyle/>
                    <a:p>
                      <a:pPr lvl="0">
                        <a:buNone/>
                      </a:pPr>
                      <a:endParaRPr lang="en-US" sz="1400"/>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Catalonia</a:t>
                      </a:r>
                      <a:endParaRPr lang="en-US" sz="1600" dirty="0">
                        <a:latin typeface="EC Square Sans Cond Pro" panose="020B0506040000020004" pitchFamily="34" charset="0"/>
                      </a:endParaRPr>
                    </a:p>
                  </a:txBody>
                  <a:tcPr/>
                </a:tc>
                <a:tc>
                  <a:txBody>
                    <a:bodyPr/>
                    <a:lstStyle/>
                    <a:p>
                      <a:pPr lvl="0" algn="r">
                        <a:lnSpc>
                          <a:spcPts val="1500"/>
                        </a:lnSpc>
                        <a:buNone/>
                      </a:pPr>
                      <a:r>
                        <a:rPr lang="en-IE" sz="1600" u="none" strike="noStrike" noProof="0" dirty="0">
                          <a:solidFill>
                            <a:srgbClr val="082B7A"/>
                          </a:solidFill>
                          <a:latin typeface="EC Square Sans Cond Pro" panose="020B0506040000020004" pitchFamily="34" charset="0"/>
                        </a:rPr>
                        <a:t>EUR 114 m</a:t>
                      </a:r>
                      <a:endParaRPr lang="en-US" sz="1600" dirty="0">
                        <a:latin typeface="EC Square Sans Cond Pro" panose="020B0506040000020004" pitchFamily="34" charset="0"/>
                      </a:endParaRPr>
                    </a:p>
                  </a:txBody>
                  <a:tcPr/>
                </a:tc>
                <a:extLst>
                  <a:ext uri="{0D108BD9-81ED-4DB2-BD59-A6C34878D82A}">
                    <a16:rowId xmlns:a16="http://schemas.microsoft.com/office/drawing/2014/main" val="2126185859"/>
                  </a:ext>
                </a:extLst>
              </a:tr>
              <a:tr h="273124">
                <a:tc vMerge="1">
                  <a:txBody>
                    <a:bodyPr/>
                    <a:lstStyle/>
                    <a:p>
                      <a:pPr lvl="0">
                        <a:buNone/>
                      </a:pPr>
                      <a:endParaRPr lang="en-US" sz="1400"/>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Comunidad de Madrid</a:t>
                      </a:r>
                      <a:endParaRPr lang="en-US" sz="1600" dirty="0">
                        <a:latin typeface="EC Square Sans Cond Pro" panose="020B0506040000020004" pitchFamily="34" charset="0"/>
                      </a:endParaRPr>
                    </a:p>
                  </a:txBody>
                  <a:tcPr/>
                </a:tc>
                <a:tc>
                  <a:txBody>
                    <a:bodyPr/>
                    <a:lstStyle/>
                    <a:p>
                      <a:pPr lvl="0" algn="r">
                        <a:lnSpc>
                          <a:spcPts val="1500"/>
                        </a:lnSpc>
                        <a:buNone/>
                      </a:pPr>
                      <a:r>
                        <a:rPr lang="en-IE" sz="1600" u="none" strike="noStrike" noProof="0" dirty="0">
                          <a:solidFill>
                            <a:srgbClr val="082B7A"/>
                          </a:solidFill>
                          <a:latin typeface="EC Square Sans Cond Pro" panose="020B0506040000020004" pitchFamily="34" charset="0"/>
                        </a:rPr>
                        <a:t>EUR 73 m</a:t>
                      </a:r>
                      <a:endParaRPr lang="en-US" sz="1600" dirty="0">
                        <a:latin typeface="EC Square Sans Cond Pro" panose="020B0506040000020004" pitchFamily="34" charset="0"/>
                      </a:endParaRPr>
                    </a:p>
                  </a:txBody>
                  <a:tcPr/>
                </a:tc>
                <a:extLst>
                  <a:ext uri="{0D108BD9-81ED-4DB2-BD59-A6C34878D82A}">
                    <a16:rowId xmlns:a16="http://schemas.microsoft.com/office/drawing/2014/main" val="3332586915"/>
                  </a:ext>
                </a:extLst>
              </a:tr>
              <a:tr h="273124">
                <a:tc vMerge="1">
                  <a:txBody>
                    <a:bodyPr/>
                    <a:lstStyle/>
                    <a:p>
                      <a:pPr lvl="0">
                        <a:buNone/>
                      </a:pPr>
                      <a:endParaRPr lang="en-US" sz="1400"/>
                    </a:p>
                  </a:txBody>
                  <a:tcPr/>
                </a:tc>
                <a:tc>
                  <a:txBody>
                    <a:bodyPr/>
                    <a:lstStyle/>
                    <a:p>
                      <a:pPr lvl="0">
                        <a:lnSpc>
                          <a:spcPts val="1500"/>
                        </a:lnSpc>
                        <a:buNone/>
                      </a:pPr>
                      <a:r>
                        <a:rPr lang="es-ES" sz="1600" u="none" strike="noStrike" noProof="0" err="1">
                          <a:solidFill>
                            <a:srgbClr val="082B7A"/>
                          </a:solidFill>
                          <a:latin typeface="EC Square Sans Cond Pro" panose="020B0506040000020004" pitchFamily="34" charset="0"/>
                        </a:rPr>
                        <a:t>Castille</a:t>
                      </a:r>
                      <a:r>
                        <a:rPr lang="es-ES" sz="1600" u="none" strike="noStrike" noProof="0" dirty="0">
                          <a:solidFill>
                            <a:srgbClr val="082B7A"/>
                          </a:solidFill>
                          <a:latin typeface="EC Square Sans Cond Pro" panose="020B0506040000020004" pitchFamily="34" charset="0"/>
                        </a:rPr>
                        <a:t> </a:t>
                      </a:r>
                      <a:r>
                        <a:rPr lang="es-ES" sz="1600" u="none" strike="noStrike" noProof="0" err="1">
                          <a:solidFill>
                            <a:srgbClr val="082B7A"/>
                          </a:solidFill>
                          <a:latin typeface="EC Square Sans Cond Pro" panose="020B0506040000020004" pitchFamily="34" charset="0"/>
                        </a:rPr>
                        <a:t>Leon</a:t>
                      </a:r>
                      <a:endParaRPr lang="en-US" sz="1600">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45 m</a:t>
                      </a:r>
                      <a:endParaRPr lang="en-US" sz="1600" dirty="0">
                        <a:latin typeface="EC Square Sans Cond Pro" panose="020B0506040000020004" pitchFamily="34" charset="0"/>
                      </a:endParaRPr>
                    </a:p>
                  </a:txBody>
                  <a:tcPr/>
                </a:tc>
                <a:extLst>
                  <a:ext uri="{0D108BD9-81ED-4DB2-BD59-A6C34878D82A}">
                    <a16:rowId xmlns:a16="http://schemas.microsoft.com/office/drawing/2014/main" val="3286018683"/>
                  </a:ext>
                </a:extLst>
              </a:tr>
              <a:tr h="273124">
                <a:tc vMerge="1">
                  <a:txBody>
                    <a:bodyPr/>
                    <a:lstStyle/>
                    <a:p>
                      <a:pPr lvl="0">
                        <a:buNone/>
                      </a:pPr>
                      <a:endParaRPr lang="en-US" sz="1400"/>
                    </a:p>
                  </a:txBody>
                  <a:tcPr/>
                </a:tc>
                <a:tc>
                  <a:txBody>
                    <a:bodyPr/>
                    <a:lstStyle/>
                    <a:p>
                      <a:pPr lvl="0">
                        <a:lnSpc>
                          <a:spcPts val="1500"/>
                        </a:lnSpc>
                        <a:buNone/>
                      </a:pPr>
                      <a:r>
                        <a:rPr lang="es-ES" sz="1600" u="none" strike="noStrike" noProof="0" err="1">
                          <a:solidFill>
                            <a:srgbClr val="082B7A"/>
                          </a:solidFill>
                          <a:latin typeface="EC Square Sans Cond Pro" panose="020B0506040000020004" pitchFamily="34" charset="0"/>
                        </a:rPr>
                        <a:t>Aragon</a:t>
                      </a:r>
                      <a:endParaRPr lang="en-US" sz="1600">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23 m</a:t>
                      </a:r>
                      <a:endParaRPr lang="en-US" sz="1600" dirty="0">
                        <a:latin typeface="EC Square Sans Cond Pro" panose="020B0506040000020004" pitchFamily="34" charset="0"/>
                      </a:endParaRPr>
                    </a:p>
                  </a:txBody>
                  <a:tcPr/>
                </a:tc>
                <a:extLst>
                  <a:ext uri="{0D108BD9-81ED-4DB2-BD59-A6C34878D82A}">
                    <a16:rowId xmlns:a16="http://schemas.microsoft.com/office/drawing/2014/main" val="1997424740"/>
                  </a:ext>
                </a:extLst>
              </a:tr>
              <a:tr h="273124">
                <a:tc vMerge="1">
                  <a:txBody>
                    <a:bodyPr/>
                    <a:lstStyle/>
                    <a:p>
                      <a:endParaRPr lang="en-IE"/>
                    </a:p>
                  </a:txBody>
                  <a:tcPr/>
                </a:tc>
                <a:tc>
                  <a:txBody>
                    <a:bodyPr/>
                    <a:lstStyle/>
                    <a:p>
                      <a:pPr lvl="0">
                        <a:lnSpc>
                          <a:spcPts val="1500"/>
                        </a:lnSpc>
                        <a:buNone/>
                      </a:pPr>
                      <a:r>
                        <a:rPr lang="es-ES" sz="1600" u="none" strike="noStrike" noProof="0" dirty="0">
                          <a:solidFill>
                            <a:srgbClr val="082B7A"/>
                          </a:solidFill>
                          <a:latin typeface="EC Square Sans Cond Pro" panose="020B0506040000020004" pitchFamily="34" charset="0"/>
                        </a:rPr>
                        <a:t>Cantabria</a:t>
                      </a:r>
                      <a:endParaRPr lang="en-US" sz="1600" dirty="0">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16 m</a:t>
                      </a:r>
                      <a:endParaRPr lang="en-US" sz="1600" dirty="0">
                        <a:latin typeface="EC Square Sans Cond Pro" panose="020B0506040000020004" pitchFamily="34" charset="0"/>
                      </a:endParaRPr>
                    </a:p>
                  </a:txBody>
                  <a:tcPr/>
                </a:tc>
                <a:extLst>
                  <a:ext uri="{0D108BD9-81ED-4DB2-BD59-A6C34878D82A}">
                    <a16:rowId xmlns:a16="http://schemas.microsoft.com/office/drawing/2014/main" val="520733091"/>
                  </a:ext>
                </a:extLst>
              </a:tr>
              <a:tr h="273124">
                <a:tc vMerge="1">
                  <a:txBody>
                    <a:bodyPr/>
                    <a:lstStyle/>
                    <a:p>
                      <a:endParaRPr lang="en-IE"/>
                    </a:p>
                  </a:txBody>
                  <a:tcPr/>
                </a:tc>
                <a:tc>
                  <a:txBody>
                    <a:bodyPr/>
                    <a:lstStyle/>
                    <a:p>
                      <a:pPr lvl="0">
                        <a:lnSpc>
                          <a:spcPts val="1500"/>
                        </a:lnSpc>
                        <a:buNone/>
                      </a:pPr>
                      <a:r>
                        <a:rPr lang="en-US" sz="1600" dirty="0">
                          <a:solidFill>
                            <a:schemeClr val="accent4"/>
                          </a:solidFill>
                          <a:latin typeface="EC Square Sans Cond Pro" panose="020B0506040000020004" pitchFamily="34" charset="0"/>
                        </a:rPr>
                        <a:t>Basque Country</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33 m</a:t>
                      </a:r>
                    </a:p>
                  </a:txBody>
                  <a:tcPr/>
                </a:tc>
                <a:extLst>
                  <a:ext uri="{0D108BD9-81ED-4DB2-BD59-A6C34878D82A}">
                    <a16:rowId xmlns:a16="http://schemas.microsoft.com/office/drawing/2014/main" val="3013944477"/>
                  </a:ext>
                </a:extLst>
              </a:tr>
              <a:tr h="273124">
                <a:tc vMerge="1">
                  <a:txBody>
                    <a:bodyPr/>
                    <a:lstStyle/>
                    <a:p>
                      <a:endParaRPr lang="en-IE"/>
                    </a:p>
                  </a:txBody>
                  <a:tcPr/>
                </a:tc>
                <a:tc>
                  <a:txBody>
                    <a:bodyPr/>
                    <a:lstStyle/>
                    <a:p>
                      <a:pPr lvl="0">
                        <a:lnSpc>
                          <a:spcPts val="1500"/>
                        </a:lnSpc>
                        <a:buNone/>
                      </a:pPr>
                      <a:r>
                        <a:rPr lang="en-US" sz="1600" dirty="0">
                          <a:solidFill>
                            <a:schemeClr val="accent4"/>
                          </a:solidFill>
                          <a:latin typeface="EC Square Sans Cond Pro" panose="020B0506040000020004" pitchFamily="34" charset="0"/>
                        </a:rPr>
                        <a:t>Andalucía</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244 m</a:t>
                      </a:r>
                    </a:p>
                  </a:txBody>
                  <a:tcPr/>
                </a:tc>
                <a:extLst>
                  <a:ext uri="{0D108BD9-81ED-4DB2-BD59-A6C34878D82A}">
                    <a16:rowId xmlns:a16="http://schemas.microsoft.com/office/drawing/2014/main" val="3473800194"/>
                  </a:ext>
                </a:extLst>
              </a:tr>
              <a:tr h="273124">
                <a:tc vMerge="1">
                  <a:txBody>
                    <a:bodyPr/>
                    <a:lstStyle/>
                    <a:p>
                      <a:endParaRPr lang="en-IE"/>
                    </a:p>
                  </a:txBody>
                  <a:tcPr/>
                </a:tc>
                <a:tc>
                  <a:txBody>
                    <a:bodyPr/>
                    <a:lstStyle/>
                    <a:p>
                      <a:pPr lvl="0">
                        <a:lnSpc>
                          <a:spcPts val="1500"/>
                        </a:lnSpc>
                        <a:buNone/>
                      </a:pPr>
                      <a:r>
                        <a:rPr lang="en-US" sz="1600" dirty="0">
                          <a:solidFill>
                            <a:schemeClr val="accent4"/>
                          </a:solidFill>
                          <a:latin typeface="EC Square Sans Cond Pro" panose="020B0506040000020004" pitchFamily="34" charset="0"/>
                        </a:rPr>
                        <a:t>Asturias</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15 m</a:t>
                      </a:r>
                    </a:p>
                  </a:txBody>
                  <a:tcPr/>
                </a:tc>
                <a:extLst>
                  <a:ext uri="{0D108BD9-81ED-4DB2-BD59-A6C34878D82A}">
                    <a16:rowId xmlns:a16="http://schemas.microsoft.com/office/drawing/2014/main" val="2073375655"/>
                  </a:ext>
                </a:extLst>
              </a:tr>
              <a:tr h="273124">
                <a:tc vMerge="1">
                  <a:txBody>
                    <a:bodyPr/>
                    <a:lstStyle/>
                    <a:p>
                      <a:endParaRPr lang="en-IE"/>
                    </a:p>
                  </a:txBody>
                  <a:tcPr/>
                </a:tc>
                <a:tc>
                  <a:txBody>
                    <a:bodyPr/>
                    <a:lstStyle/>
                    <a:p>
                      <a:pPr lvl="0">
                        <a:lnSpc>
                          <a:spcPts val="1500"/>
                        </a:lnSpc>
                        <a:buNone/>
                      </a:pPr>
                      <a:r>
                        <a:rPr lang="en-US" sz="1600" dirty="0">
                          <a:solidFill>
                            <a:schemeClr val="accent4"/>
                          </a:solidFill>
                          <a:latin typeface="EC Square Sans Cond Pro" panose="020B0506040000020004" pitchFamily="34" charset="0"/>
                        </a:rPr>
                        <a:t>Castilla la Mancha</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62 m</a:t>
                      </a:r>
                    </a:p>
                  </a:txBody>
                  <a:tcPr/>
                </a:tc>
                <a:extLst>
                  <a:ext uri="{0D108BD9-81ED-4DB2-BD59-A6C34878D82A}">
                    <a16:rowId xmlns:a16="http://schemas.microsoft.com/office/drawing/2014/main" val="1171530766"/>
                  </a:ext>
                </a:extLst>
              </a:tr>
              <a:tr h="273124">
                <a:tc vMerge="1">
                  <a:txBody>
                    <a:bodyPr/>
                    <a:lstStyle/>
                    <a:p>
                      <a:endParaRPr lang="en-IE"/>
                    </a:p>
                  </a:txBody>
                  <a:tcPr/>
                </a:tc>
                <a:tc>
                  <a:txBody>
                    <a:bodyPr/>
                    <a:lstStyle/>
                    <a:p>
                      <a:pPr lvl="0">
                        <a:lnSpc>
                          <a:spcPts val="1500"/>
                        </a:lnSpc>
                        <a:buNone/>
                      </a:pPr>
                      <a:r>
                        <a:rPr lang="en-US" sz="1600" dirty="0">
                          <a:solidFill>
                            <a:schemeClr val="accent4"/>
                          </a:solidFill>
                          <a:latin typeface="EC Square Sans Cond Pro" panose="020B0506040000020004" pitchFamily="34" charset="0"/>
                        </a:rPr>
                        <a:t>Galicia</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27 m</a:t>
                      </a:r>
                    </a:p>
                  </a:txBody>
                  <a:tcPr/>
                </a:tc>
                <a:extLst>
                  <a:ext uri="{0D108BD9-81ED-4DB2-BD59-A6C34878D82A}">
                    <a16:rowId xmlns:a16="http://schemas.microsoft.com/office/drawing/2014/main" val="779845659"/>
                  </a:ext>
                </a:extLst>
              </a:tr>
              <a:tr h="273124">
                <a:tc vMerge="1">
                  <a:txBody>
                    <a:bodyPr/>
                    <a:lstStyle/>
                    <a:p>
                      <a:pPr lvl="0">
                        <a:buNone/>
                      </a:pPr>
                      <a:endParaRPr lang="en-US" sz="1400"/>
                    </a:p>
                  </a:txBody>
                  <a:tcPr/>
                </a:tc>
                <a:tc>
                  <a:txBody>
                    <a:bodyPr/>
                    <a:lstStyle/>
                    <a:p>
                      <a:pPr lvl="0">
                        <a:lnSpc>
                          <a:spcPts val="1500"/>
                        </a:lnSpc>
                        <a:buNone/>
                      </a:pPr>
                      <a:r>
                        <a:rPr lang="es-ES" sz="1600" u="none" strike="noStrike" noProof="0" dirty="0" err="1">
                          <a:solidFill>
                            <a:schemeClr val="accent4"/>
                          </a:solidFill>
                          <a:latin typeface="EC Square Sans Cond Pro" panose="020B0506040000020004" pitchFamily="34" charset="0"/>
                        </a:rPr>
                        <a:t>Plurirregional</a:t>
                      </a:r>
                      <a:r>
                        <a:rPr lang="es-ES" sz="1600" u="none" strike="noStrike" noProof="0" dirty="0">
                          <a:solidFill>
                            <a:schemeClr val="accent4"/>
                          </a:solidFill>
                          <a:latin typeface="EC Square Sans Cond Pro" panose="020B0506040000020004" pitchFamily="34" charset="0"/>
                        </a:rPr>
                        <a:t> </a:t>
                      </a:r>
                      <a:r>
                        <a:rPr lang="es-ES" sz="1600" u="none" strike="noStrike" noProof="0" dirty="0" err="1">
                          <a:solidFill>
                            <a:schemeClr val="accent4"/>
                          </a:solidFill>
                          <a:latin typeface="EC Square Sans Cond Pro" panose="020B0506040000020004" pitchFamily="34" charset="0"/>
                        </a:rPr>
                        <a:t>programme</a:t>
                      </a:r>
                      <a:endParaRPr lang="en-US" sz="1600" dirty="0">
                        <a:solidFill>
                          <a:schemeClr val="accent4"/>
                        </a:solidFill>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chemeClr val="accent4"/>
                          </a:solidFill>
                          <a:latin typeface="EC Square Sans Cond Pro" panose="020B0506040000020004" pitchFamily="34" charset="0"/>
                        </a:rPr>
                        <a:t>EUR 9 m</a:t>
                      </a:r>
                      <a:endParaRPr lang="en-US" sz="160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3674721499"/>
                  </a:ext>
                </a:extLst>
              </a:tr>
              <a:tr h="273124">
                <a:tc rowSpan="6">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ESF+</a:t>
                      </a:r>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Comunidad de Madrid</a:t>
                      </a:r>
                    </a:p>
                  </a:txBody>
                  <a:tcPr/>
                </a:tc>
                <a:tc>
                  <a:txBody>
                    <a:bodyPr/>
                    <a:lstStyle/>
                    <a:p>
                      <a:pPr lvl="0" algn="r">
                        <a:lnSpc>
                          <a:spcPts val="1500"/>
                        </a:lnSpc>
                        <a:buNone/>
                      </a:pPr>
                      <a:r>
                        <a:rPr lang="es-ES" sz="1600" u="none" strike="noStrike" noProof="0" dirty="0">
                          <a:solidFill>
                            <a:schemeClr val="accent4"/>
                          </a:solidFill>
                          <a:latin typeface="EC Square Sans Cond Pro" panose="020B0506040000020004" pitchFamily="34" charset="0"/>
                        </a:rPr>
                        <a:t>EUR 64 m</a:t>
                      </a:r>
                      <a:endParaRPr lang="en-US" sz="1600" dirty="0">
                        <a:solidFill>
                          <a:schemeClr val="accent4"/>
                        </a:solidFill>
                        <a:latin typeface="EC Square Sans Cond Pro" panose="020B0506040000020004" pitchFamily="34" charset="0"/>
                      </a:endParaRPr>
                    </a:p>
                  </a:txBody>
                  <a:tcPr/>
                </a:tc>
                <a:extLst>
                  <a:ext uri="{0D108BD9-81ED-4DB2-BD59-A6C34878D82A}">
                    <a16:rowId xmlns:a16="http://schemas.microsoft.com/office/drawing/2014/main" val="3644673963"/>
                  </a:ext>
                </a:extLst>
              </a:tr>
              <a:tr h="273124">
                <a:tc vMerge="1">
                  <a:txBody>
                    <a:bodyPr/>
                    <a:lstStyle/>
                    <a:p>
                      <a:endParaRPr lang="en-IE"/>
                    </a:p>
                  </a:txBody>
                  <a:tcPr/>
                </a:tc>
                <a:tc>
                  <a:txBody>
                    <a:bodyPr/>
                    <a:lstStyle/>
                    <a:p>
                      <a:pPr lvl="0">
                        <a:lnSpc>
                          <a:spcPts val="1500"/>
                        </a:lnSpc>
                        <a:buNone/>
                      </a:pPr>
                      <a:r>
                        <a:rPr lang="en-IE" sz="1600" u="none" strike="noStrike" noProof="0" dirty="0">
                          <a:solidFill>
                            <a:srgbClr val="082B7A"/>
                          </a:solidFill>
                          <a:latin typeface="EC Square Sans Cond Pro" panose="020B0506040000020004" pitchFamily="34" charset="0"/>
                        </a:rPr>
                        <a:t>C. Valenciana</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19 m</a:t>
                      </a:r>
                    </a:p>
                  </a:txBody>
                  <a:tcPr/>
                </a:tc>
                <a:extLst>
                  <a:ext uri="{0D108BD9-81ED-4DB2-BD59-A6C34878D82A}">
                    <a16:rowId xmlns:a16="http://schemas.microsoft.com/office/drawing/2014/main" val="2818611909"/>
                  </a:ext>
                </a:extLst>
              </a:tr>
              <a:tr h="273124">
                <a:tc vMerge="1">
                  <a:txBody>
                    <a:bodyPr/>
                    <a:lstStyle/>
                    <a:p>
                      <a:endParaRPr lang="en-IE"/>
                    </a:p>
                  </a:txBody>
                  <a:tcPr/>
                </a:tc>
                <a:tc>
                  <a:txBody>
                    <a:bodyPr/>
                    <a:lstStyle/>
                    <a:p>
                      <a:pPr lvl="0">
                        <a:lnSpc>
                          <a:spcPts val="1500"/>
                        </a:lnSpc>
                        <a:buNone/>
                      </a:pPr>
                      <a:r>
                        <a:rPr lang="en-US" sz="1600" dirty="0">
                          <a:solidFill>
                            <a:schemeClr val="accent4"/>
                          </a:solidFill>
                          <a:latin typeface="EC Square Sans Cond Pro" panose="020B0506040000020004" pitchFamily="34" charset="0"/>
                        </a:rPr>
                        <a:t>Galicia</a:t>
                      </a:r>
                    </a:p>
                  </a:txBody>
                  <a:tcPr/>
                </a:tc>
                <a:tc>
                  <a:txBody>
                    <a:bodyPr/>
                    <a:lstStyle/>
                    <a:p>
                      <a:pPr lvl="0" algn="r">
                        <a:lnSpc>
                          <a:spcPts val="1500"/>
                        </a:lnSpc>
                        <a:buNone/>
                      </a:pPr>
                      <a:r>
                        <a:rPr lang="en-US" sz="1600" dirty="0">
                          <a:solidFill>
                            <a:schemeClr val="accent4"/>
                          </a:solidFill>
                          <a:latin typeface="EC Square Sans Cond Pro" panose="020B0506040000020004" pitchFamily="34" charset="0"/>
                        </a:rPr>
                        <a:t>EUR 23 m</a:t>
                      </a:r>
                    </a:p>
                  </a:txBody>
                  <a:tcPr/>
                </a:tc>
                <a:extLst>
                  <a:ext uri="{0D108BD9-81ED-4DB2-BD59-A6C34878D82A}">
                    <a16:rowId xmlns:a16="http://schemas.microsoft.com/office/drawing/2014/main" val="4283696109"/>
                  </a:ext>
                </a:extLst>
              </a:tr>
              <a:tr h="273124">
                <a:tc vMerge="1">
                  <a:txBody>
                    <a:bodyPr/>
                    <a:lstStyle/>
                    <a:p>
                      <a:pPr lvl="0">
                        <a:buNone/>
                      </a:pPr>
                      <a:endParaRPr lang="en-US" sz="1400"/>
                    </a:p>
                  </a:txBody>
                  <a:tcPr/>
                </a:tc>
                <a:tc>
                  <a:txBody>
                    <a:bodyPr/>
                    <a:lstStyle/>
                    <a:p>
                      <a:pPr lvl="0">
                        <a:lnSpc>
                          <a:spcPts val="1500"/>
                        </a:lnSpc>
                        <a:buNone/>
                      </a:pPr>
                      <a:r>
                        <a:rPr lang="es-ES" sz="1600" u="none" strike="noStrike" noProof="0" dirty="0">
                          <a:solidFill>
                            <a:srgbClr val="082B7A"/>
                          </a:solidFill>
                          <a:latin typeface="EC Square Sans Cond Pro" panose="020B0506040000020004" pitchFamily="34" charset="0"/>
                        </a:rPr>
                        <a:t>Cantabria</a:t>
                      </a:r>
                      <a:endParaRPr lang="en-US" sz="1600" dirty="0">
                        <a:latin typeface="EC Square Sans Cond Pro" panose="020B0506040000020004" pitchFamily="34" charset="0"/>
                      </a:endParaRP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3 m</a:t>
                      </a:r>
                      <a:endParaRPr lang="en-US" sz="1600" dirty="0">
                        <a:latin typeface="EC Square Sans Cond Pro" panose="020B0506040000020004" pitchFamily="34" charset="0"/>
                      </a:endParaRPr>
                    </a:p>
                  </a:txBody>
                  <a:tcPr/>
                </a:tc>
                <a:extLst>
                  <a:ext uri="{0D108BD9-81ED-4DB2-BD59-A6C34878D82A}">
                    <a16:rowId xmlns:a16="http://schemas.microsoft.com/office/drawing/2014/main" val="108813812"/>
                  </a:ext>
                </a:extLst>
              </a:tr>
              <a:tr h="273124">
                <a:tc vMerge="1">
                  <a:txBody>
                    <a:bodyPr/>
                    <a:lstStyle/>
                    <a:p>
                      <a:endParaRPr lang="en-US"/>
                    </a:p>
                  </a:txBody>
                  <a:tcPr/>
                </a:tc>
                <a:tc>
                  <a:txBody>
                    <a:bodyPr/>
                    <a:lstStyle/>
                    <a:p>
                      <a:pPr lvl="0">
                        <a:lnSpc>
                          <a:spcPts val="1500"/>
                        </a:lnSpc>
                        <a:buNone/>
                      </a:pPr>
                      <a:r>
                        <a:rPr lang="es-ES" sz="1600" u="none" strike="noStrike" noProof="0" dirty="0" err="1">
                          <a:solidFill>
                            <a:srgbClr val="082B7A"/>
                          </a:solidFill>
                          <a:latin typeface="EC Square Sans Cond Pro" panose="020B0506040000020004" pitchFamily="34" charset="0"/>
                        </a:rPr>
                        <a:t>Catalonia</a:t>
                      </a: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19 m</a:t>
                      </a:r>
                    </a:p>
                  </a:txBody>
                  <a:tcPr/>
                </a:tc>
                <a:extLst>
                  <a:ext uri="{0D108BD9-81ED-4DB2-BD59-A6C34878D82A}">
                    <a16:rowId xmlns:a16="http://schemas.microsoft.com/office/drawing/2014/main" val="3514405657"/>
                  </a:ext>
                </a:extLst>
              </a:tr>
              <a:tr h="273124">
                <a:tc vMerge="1">
                  <a:txBody>
                    <a:bodyPr/>
                    <a:lstStyle/>
                    <a:p>
                      <a:endParaRPr lang="en-US"/>
                    </a:p>
                  </a:txBody>
                  <a:tcPr/>
                </a:tc>
                <a:tc>
                  <a:txBody>
                    <a:bodyPr/>
                    <a:lstStyle/>
                    <a:p>
                      <a:pPr lvl="0">
                        <a:lnSpc>
                          <a:spcPts val="1500"/>
                        </a:lnSpc>
                        <a:buNone/>
                      </a:pPr>
                      <a:r>
                        <a:rPr lang="es-ES" sz="1600" u="none" strike="noStrike" noProof="0" dirty="0">
                          <a:solidFill>
                            <a:srgbClr val="082B7A"/>
                          </a:solidFill>
                          <a:latin typeface="EC Square Sans Cond Pro" panose="020B0506040000020004" pitchFamily="34" charset="0"/>
                        </a:rPr>
                        <a:t>Canarias</a:t>
                      </a:r>
                    </a:p>
                  </a:txBody>
                  <a:tcPr/>
                </a:tc>
                <a:tc>
                  <a:txBody>
                    <a:bodyPr/>
                    <a:lstStyle/>
                    <a:p>
                      <a:pPr lvl="0" algn="r">
                        <a:lnSpc>
                          <a:spcPts val="1500"/>
                        </a:lnSpc>
                        <a:buNone/>
                      </a:pPr>
                      <a:r>
                        <a:rPr lang="es-ES" sz="1600" u="none" strike="noStrike" noProof="0" dirty="0">
                          <a:solidFill>
                            <a:srgbClr val="082B7A"/>
                          </a:solidFill>
                          <a:latin typeface="EC Square Sans Cond Pro" panose="020B0506040000020004" pitchFamily="34" charset="0"/>
                        </a:rPr>
                        <a:t>EUR 2.1 m</a:t>
                      </a:r>
                    </a:p>
                  </a:txBody>
                  <a:tcPr/>
                </a:tc>
                <a:extLst>
                  <a:ext uri="{0D108BD9-81ED-4DB2-BD59-A6C34878D82A}">
                    <a16:rowId xmlns:a16="http://schemas.microsoft.com/office/drawing/2014/main" val="1163027939"/>
                  </a:ext>
                </a:extLst>
              </a:tr>
            </a:tbl>
          </a:graphicData>
        </a:graphic>
      </p:graphicFrame>
      <p:pic>
        <p:nvPicPr>
          <p:cNvPr id="47" name="Picture 46">
            <a:extLst>
              <a:ext uri="{FF2B5EF4-FFF2-40B4-BE49-F238E27FC236}">
                <a16:creationId xmlns:a16="http://schemas.microsoft.com/office/drawing/2014/main" id="{ECD90B04-8D77-56EE-34B7-CC4A3A60DF9D}"/>
              </a:ext>
            </a:extLst>
          </p:cNvPr>
          <p:cNvPicPr>
            <a:picLocks noChangeAspect="1"/>
          </p:cNvPicPr>
          <p:nvPr/>
        </p:nvPicPr>
        <p:blipFill>
          <a:blip r:embed="rId3"/>
          <a:stretch>
            <a:fillRect/>
          </a:stretch>
        </p:blipFill>
        <p:spPr>
          <a:xfrm>
            <a:off x="8219522" y="1070010"/>
            <a:ext cx="3470987" cy="2358990"/>
          </a:xfrm>
          <a:prstGeom prst="rect">
            <a:avLst/>
          </a:prstGeom>
        </p:spPr>
      </p:pic>
      <p:sp>
        <p:nvSpPr>
          <p:cNvPr id="49" name="TextBox 48">
            <a:extLst>
              <a:ext uri="{FF2B5EF4-FFF2-40B4-BE49-F238E27FC236}">
                <a16:creationId xmlns:a16="http://schemas.microsoft.com/office/drawing/2014/main" id="{D23E67C1-CD30-5267-966A-44485BE66087}"/>
              </a:ext>
            </a:extLst>
          </p:cNvPr>
          <p:cNvSpPr txBox="1"/>
          <p:nvPr/>
        </p:nvSpPr>
        <p:spPr>
          <a:xfrm>
            <a:off x="8343415" y="4329404"/>
            <a:ext cx="3693320" cy="1600438"/>
          </a:xfrm>
          <a:prstGeom prst="rect">
            <a:avLst/>
          </a:prstGeom>
          <a:noFill/>
        </p:spPr>
        <p:txBody>
          <a:bodyPr wrap="square">
            <a:spAutoFit/>
          </a:bodyPr>
          <a:lstStyle/>
          <a:p>
            <a:pPr algn="just"/>
            <a:r>
              <a:rPr kumimoji="0" lang="en-US" sz="1400" b="1" i="0" u="none" strike="noStrike" kern="1200" cap="none" spc="0" normalizeH="0" baseline="0" noProof="0" dirty="0">
                <a:ln>
                  <a:noFill/>
                </a:ln>
                <a:solidFill>
                  <a:srgbClr val="082B7A"/>
                </a:solidFill>
                <a:effectLst/>
                <a:uLnTx/>
                <a:uFillTx/>
                <a:latin typeface="EC Square Sans Pro"/>
                <a:ea typeface="+mn-ea"/>
                <a:cs typeface="+mn-cs"/>
              </a:rPr>
              <a:t>Examples of </a:t>
            </a:r>
            <a:r>
              <a:rPr lang="en-US" sz="1400" b="1" dirty="0">
                <a:solidFill>
                  <a:srgbClr val="082B7A"/>
                </a:solidFill>
                <a:latin typeface="EC Square Sans Pro"/>
              </a:rPr>
              <a:t>actions</a:t>
            </a:r>
            <a:r>
              <a:rPr kumimoji="0" lang="en-US" sz="1400" b="1" i="0" u="none" strike="noStrike" kern="1200" cap="none" spc="0" normalizeH="0" baseline="0" noProof="0" dirty="0">
                <a:ln>
                  <a:noFill/>
                </a:ln>
                <a:solidFill>
                  <a:srgbClr val="082B7A"/>
                </a:solidFill>
                <a:effectLst/>
                <a:uLnTx/>
                <a:uFillTx/>
                <a:latin typeface="EC Square Sans Pro"/>
                <a:ea typeface="+mn-ea"/>
                <a:cs typeface="+mn-cs"/>
              </a:rPr>
              <a:t>: </a:t>
            </a:r>
            <a:r>
              <a:rPr kumimoji="0" lang="en-US" sz="1400" b="0" i="0" u="none" strike="noStrike" kern="1200" cap="none" spc="0" normalizeH="0" baseline="0" noProof="0" dirty="0">
                <a:ln>
                  <a:noFill/>
                </a:ln>
                <a:solidFill>
                  <a:srgbClr val="082B7A"/>
                </a:solidFill>
                <a:effectLst/>
                <a:uLnTx/>
                <a:uFillTx/>
                <a:latin typeface="EC Square Sans Pro"/>
                <a:ea typeface="+mn-ea"/>
                <a:cs typeface="+mn-cs"/>
              </a:rPr>
              <a:t>advanced facilities to enhance photonic chips, quantum computing, public-private R&amp;D&amp;I partnerships involving SMEs and large enterprise, support </a:t>
            </a:r>
            <a:r>
              <a:rPr lang="en-US" sz="1400" dirty="0">
                <a:solidFill>
                  <a:srgbClr val="082B7A"/>
                </a:solidFill>
                <a:latin typeface="EC Square Sans Pro"/>
              </a:rPr>
              <a:t>for advanced</a:t>
            </a:r>
            <a:r>
              <a:rPr kumimoji="0" lang="en-US" sz="1400" b="0" i="0" u="none" strike="noStrike" kern="1200" cap="none" spc="0" normalizeH="0" baseline="0" noProof="0" dirty="0">
                <a:ln>
                  <a:noFill/>
                </a:ln>
                <a:solidFill>
                  <a:srgbClr val="082B7A"/>
                </a:solidFill>
                <a:effectLst/>
                <a:uLnTx/>
                <a:uFillTx/>
                <a:latin typeface="EC Square Sans Pro"/>
                <a:ea typeface="+mn-ea"/>
                <a:cs typeface="+mn-cs"/>
              </a:rPr>
              <a:t> projects labelled the Horizon Europe Seal of Excellence, artificial intelligence, semiconductors and clean technologies.</a:t>
            </a:r>
            <a:endParaRPr lang="en-US" sz="1400" dirty="0">
              <a:solidFill>
                <a:schemeClr val="accent4"/>
              </a:solidFill>
              <a:cs typeface="Calibri"/>
            </a:endParaRPr>
          </a:p>
        </p:txBody>
      </p:sp>
    </p:spTree>
    <p:extLst>
      <p:ext uri="{BB962C8B-B14F-4D97-AF65-F5344CB8AC3E}">
        <p14:creationId xmlns:p14="http://schemas.microsoft.com/office/powerpoint/2010/main" val="3348599274"/>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5E4E2"/>
      </a:lt2>
      <a:accent1>
        <a:srgbClr val="FFC817"/>
      </a:accent1>
      <a:accent2>
        <a:srgbClr val="0D47C9"/>
      </a:accent2>
      <a:accent3>
        <a:srgbClr val="3ED9C9"/>
      </a:accent3>
      <a:accent4>
        <a:srgbClr val="082B7A"/>
      </a:accent4>
      <a:accent5>
        <a:srgbClr val="A5C138"/>
      </a:accent5>
      <a:accent6>
        <a:srgbClr val="FD860F"/>
      </a:accent6>
      <a:hlink>
        <a:srgbClr val="5ADDD0"/>
      </a:hlink>
      <a:folHlink>
        <a:srgbClr val="B1EFE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1_Office Theme">
  <a:themeElements>
    <a:clrScheme name="STEP april">
      <a:dk1>
        <a:sysClr val="windowText" lastClr="000000"/>
      </a:dk1>
      <a:lt1>
        <a:sysClr val="window" lastClr="FFFFFF"/>
      </a:lt1>
      <a:dk2>
        <a:srgbClr val="44546A"/>
      </a:dk2>
      <a:lt2>
        <a:srgbClr val="E5E4E2"/>
      </a:lt2>
      <a:accent1>
        <a:srgbClr val="FFC817"/>
      </a:accent1>
      <a:accent2>
        <a:srgbClr val="0D47C9"/>
      </a:accent2>
      <a:accent3>
        <a:srgbClr val="3ED9C9"/>
      </a:accent3>
      <a:accent4>
        <a:srgbClr val="082B7A"/>
      </a:accent4>
      <a:accent5>
        <a:srgbClr val="A5C138"/>
      </a:accent5>
      <a:accent6>
        <a:srgbClr val="FD860F"/>
      </a:accent6>
      <a:hlink>
        <a:srgbClr val="5ADDD0"/>
      </a:hlink>
      <a:folHlink>
        <a:srgbClr val="B1EFE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abed2b-c1cd-4d88-9eca-ac530a520f89" xsi:nil="true"/>
    <lcf76f155ced4ddcb4097134ff3c332f xmlns="5e650eae-9cc8-4fae-9f41-32ac7863f005">
      <Terms xmlns="http://schemas.microsoft.com/office/infopath/2007/PartnerControls"/>
    </lcf76f155ced4ddcb4097134ff3c332f>
    <Hyperlink xmlns="5e650eae-9cc8-4fae-9f41-32ac7863f005">
      <Url xsi:nil="true"/>
      <Description xsi:nil="true"/>
    </Hyperlink>
    <Details xmlns="5e650eae-9cc8-4fae-9f41-32ac7863f00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4D2BCEF8ED4E44ABCDEEA28A730A60" ma:contentTypeVersion="17" ma:contentTypeDescription="Create a new document." ma:contentTypeScope="" ma:versionID="22b1b20f6cd30a55aedd7b99f5bf8e45">
  <xsd:schema xmlns:xsd="http://www.w3.org/2001/XMLSchema" xmlns:xs="http://www.w3.org/2001/XMLSchema" xmlns:p="http://schemas.microsoft.com/office/2006/metadata/properties" xmlns:ns2="5e650eae-9cc8-4fae-9f41-32ac7863f005" xmlns:ns3="f1abed2b-c1cd-4d88-9eca-ac530a520f89" targetNamespace="http://schemas.microsoft.com/office/2006/metadata/properties" ma:root="true" ma:fieldsID="4c145e4ffd538db9356ad9ebb4ea1b7b" ns2:_="" ns3:_="">
    <xsd:import namespace="5e650eae-9cc8-4fae-9f41-32ac7863f005"/>
    <xsd:import namespace="f1abed2b-c1cd-4d88-9eca-ac530a520f8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LengthInSeconds" minOccurs="0"/>
                <xsd:element ref="ns2:MediaServiceLocation" minOccurs="0"/>
                <xsd:element ref="ns2:Hyperlink" minOccurs="0"/>
                <xsd:element ref="ns2: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650eae-9cc8-4fae-9f41-32ac7863f0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Details" ma:index="24" nillable="true" ma:displayName="Details" ma:format="Dropdown" ma:internalName="Detail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abed2b-c1cd-4d88-9eca-ac530a520f8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eab6725-40a1-4aa9-9e8f-abfb33754b99}" ma:internalName="TaxCatchAll" ma:showField="CatchAllData" ma:web="f1abed2b-c1cd-4d88-9eca-ac530a520f8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171B6D-73ED-4C97-974B-3483C7D33123}">
  <ds:schemaRefs>
    <ds:schemaRef ds:uri="http://schemas.microsoft.com/sharepoint/v3/contenttype/forms"/>
  </ds:schemaRefs>
</ds:datastoreItem>
</file>

<file path=customXml/itemProps2.xml><?xml version="1.0" encoding="utf-8"?>
<ds:datastoreItem xmlns:ds="http://schemas.openxmlformats.org/officeDocument/2006/customXml" ds:itemID="{63316A6C-DB09-47A4-A60A-DD2BF9D44A08}">
  <ds:schemaRefs>
    <ds:schemaRef ds:uri="http://purl.org/dc/elements/1.1/"/>
    <ds:schemaRef ds:uri="http://schemas.microsoft.com/office/2006/metadata/properties"/>
    <ds:schemaRef ds:uri="f1abed2b-c1cd-4d88-9eca-ac530a520f89"/>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5e650eae-9cc8-4fae-9f41-32ac7863f005"/>
    <ds:schemaRef ds:uri="http://purl.org/dc/dcmitype/"/>
  </ds:schemaRefs>
</ds:datastoreItem>
</file>

<file path=customXml/itemProps3.xml><?xml version="1.0" encoding="utf-8"?>
<ds:datastoreItem xmlns:ds="http://schemas.openxmlformats.org/officeDocument/2006/customXml" ds:itemID="{6E632AC9-9488-4DC4-BF23-59F8F0801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650eae-9cc8-4fae-9f41-32ac7863f005"/>
    <ds:schemaRef ds:uri="f1abed2b-c1cd-4d88-9eca-ac530a520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236</TotalTime>
  <Words>2003</Words>
  <Application>Microsoft Office PowerPoint</Application>
  <PresentationFormat>Widescreen</PresentationFormat>
  <Paragraphs>490</Paragraphs>
  <Slides>22</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EC Square Sans Cond Pro</vt:lpstr>
      <vt:lpstr>EC Square Sans Pro</vt:lpstr>
      <vt:lpstr>1_Office Theme</vt:lpstr>
      <vt:lpstr>1_Office Theme</vt:lpstr>
      <vt:lpstr>Strategic Technologies  for Europe Platform (STEP)</vt:lpstr>
      <vt:lpstr>PowerPoint Presentation</vt:lpstr>
      <vt:lpstr>Reprogramming – Belgium</vt:lpstr>
      <vt:lpstr>Reprogramming – Bulgaria</vt:lpstr>
      <vt:lpstr>Reprogramming - Denmark</vt:lpstr>
      <vt:lpstr>Reprogramming - Germany</vt:lpstr>
      <vt:lpstr>Reprogramming – Ireland</vt:lpstr>
      <vt:lpstr>Reprogramming – Greece</vt:lpstr>
      <vt:lpstr>Reprogramming - Spain</vt:lpstr>
      <vt:lpstr>Reprogramming - France</vt:lpstr>
      <vt:lpstr>Reprogramming – Croatia</vt:lpstr>
      <vt:lpstr>Reprogramming - Italy</vt:lpstr>
      <vt:lpstr>Reprogramming – Latvia</vt:lpstr>
      <vt:lpstr>Reprogramming – Lithuania</vt:lpstr>
      <vt:lpstr>Reprogramming – Hungary </vt:lpstr>
      <vt:lpstr>Reprogramming – The Netherlands</vt:lpstr>
      <vt:lpstr>Reprogramming – Austria</vt:lpstr>
      <vt:lpstr>Reprogramming – Poland</vt:lpstr>
      <vt:lpstr>Reprogramming – Portugal </vt:lpstr>
      <vt:lpstr>Reprogramming - Romania</vt:lpstr>
      <vt:lpstr>Reprogramming – Slovenia</vt:lpstr>
      <vt:lpstr>Reprogramming – Slovakia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Technologies  for Europe Platform (STEP)</dc:title>
  <dc:creator/>
  <cp:lastModifiedBy>ICARDO ISASA Irati (BUDG)</cp:lastModifiedBy>
  <cp:revision>3</cp:revision>
  <dcterms:created xsi:type="dcterms:W3CDTF">2024-11-15T08:50:32Z</dcterms:created>
  <dcterms:modified xsi:type="dcterms:W3CDTF">2026-01-06T11:48:37Z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0x010100E94D2BCEF8ED4E44ABCDEEA28A730A60</vt:lpwstr>
  </property>
  <property fmtid="{D5CDD505-2E9C-101B-9397-08002B2CF9AE}" pid="3" name="MediaServiceImageTags">
    <vt:lpwstr/>
  </property>
  <property fmtid="{D5CDD505-2E9C-101B-9397-08002B2CF9AE}" pid="4" name="MSIP_Label_6bd9ddd1-4d20-43f6-abfa-fc3c07406f94_Enabled">
    <vt:lpwstr>true</vt:lpwstr>
  </property>
  <property fmtid="{D5CDD505-2E9C-101B-9397-08002B2CF9AE}" pid="5" name="MSIP_Label_6bd9ddd1-4d20-43f6-abfa-fc3c07406f94_SetDate">
    <vt:lpwstr>2024-11-15T10:29:29Z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2a0949dc-fa29-4383-8dea-a27366d5b69a</vt:lpwstr>
  </property>
  <property fmtid="{D5CDD505-2E9C-101B-9397-08002B2CF9AE}" pid="10" name="MSIP_Label_6bd9ddd1-4d20-43f6-abfa-fc3c07406f94_ContentBits">
    <vt:lpwstr>0</vt:lpwstr>
  </property>
  <property fmtid="{D5CDD505-2E9C-101B-9397-08002B2CF9AE}" pid="11" name="MSIP_Label_6bd9ddd1-4d20-43f6-abfa-fc3c07406f94_Tag">
    <vt:lpwstr>10, 3, 0, 2</vt:lpwstr>
  </property>
</Properties>
</file>