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0" r:id="rId5"/>
  </p:sldMasterIdLst>
  <p:notesMasterIdLst>
    <p:notesMasterId r:id="rId25"/>
  </p:notesMasterIdLst>
  <p:sldIdLst>
    <p:sldId id="767" r:id="rId6"/>
    <p:sldId id="2147379361" r:id="rId7"/>
    <p:sldId id="2147379347" r:id="rId8"/>
    <p:sldId id="2147379346" r:id="rId9"/>
    <p:sldId id="2147379340" r:id="rId10"/>
    <p:sldId id="2147379338" r:id="rId11"/>
    <p:sldId id="2147379336" r:id="rId12"/>
    <p:sldId id="2147379339" r:id="rId13"/>
    <p:sldId id="2147379342" r:id="rId14"/>
    <p:sldId id="2147379349" r:id="rId15"/>
    <p:sldId id="2147379341" r:id="rId16"/>
    <p:sldId id="2147379350" r:id="rId17"/>
    <p:sldId id="2147379355" r:id="rId18"/>
    <p:sldId id="2147379362" r:id="rId19"/>
    <p:sldId id="2147379363" r:id="rId20"/>
    <p:sldId id="2147379364" r:id="rId21"/>
    <p:sldId id="2147379365" r:id="rId22"/>
    <p:sldId id="2147379366" r:id="rId23"/>
    <p:sldId id="21473793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7924B-2BDD-02FE-7297-22E04645EDAE}" name="NOYON Maud (BUDG)" initials="N(" userId="S::maud.noyon@ec.europa.eu::662983b2-4be3-4340-b381-feeb4be86779" providerId="AD"/>
  <p188:author id="{C7854C90-A180-A071-AF9B-DFD2A08C0D6C}" name="AGALIANOU Evdokia (BUDG)" initials="A(" userId="S::evdokia.agalianou@ec.europa.eu::89370a2d-6d84-44d2-a9cc-865a4321c737" providerId="AD"/>
  <p188:author id="{67238DA6-105C-33CA-1F77-650E0FCC07A8}" name="SPASOVA Boryana (BUDG)" initials="S(" userId="S::boryana.spasova@ec.europa.eu::67a33ff8-282a-4f64-81f7-c808f90c47b0" providerId="AD"/>
  <p188:author id="{61F09ACA-3DBE-1C88-FAB8-8CBBFFFBF91B}" name="WATSON Charlie (BUDG)" initials="CW" userId="S::Charlie.WATSON@ec.europa.eu::1812f1a9-388a-4c2d-b418-f5091a6e8bda" providerId="AD"/>
  <p188:author id="{4D1A5EFE-94E5-547D-6D36-56D0853BCF61}" name="ICARDO ISASA Irati (BUDG)" initials="II" userId="S::Irati.ICARDO-ISASA@ec.europa.eu::52b30ee7-73a2-452b-94ea-0e0070947e0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DCCEF-4766-4277-AF8A-496E97E82E54}" v="356" dt="2025-09-05T10:27:27.275"/>
    <p1510:client id="{713B2C1E-F16B-CA17-5D85-3633EA530213}" v="8" dt="2025-09-04T15:27:15.965"/>
    <p1510:client id="{A36469CC-B2EC-4609-B088-A5B1BF6F08F6}" v="1" dt="2025-09-05T09:14:39.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CARDO ISASA Irati (BUDG)" userId="52b30ee7-73a2-452b-94ea-0e0070947e0b" providerId="ADAL" clId="{DED08B0F-60C1-4B1C-88FA-70E01320932E}"/>
    <pc:docChg chg="undo custSel addSld modSld">
      <pc:chgData name="ICARDO ISASA Irati (BUDG)" userId="52b30ee7-73a2-452b-94ea-0e0070947e0b" providerId="ADAL" clId="{DED08B0F-60C1-4B1C-88FA-70E01320932E}" dt="2025-09-04T08:45:58.611" v="2217" actId="20577"/>
      <pc:docMkLst>
        <pc:docMk/>
      </pc:docMkLst>
      <pc:sldChg chg="addSp delSp modSp mod">
        <pc:chgData name="ICARDO ISASA Irati (BUDG)" userId="52b30ee7-73a2-452b-94ea-0e0070947e0b" providerId="ADAL" clId="{DED08B0F-60C1-4B1C-88FA-70E01320932E}" dt="2025-09-04T08:25:22.868" v="1691" actId="1076"/>
        <pc:sldMkLst>
          <pc:docMk/>
          <pc:sldMk cId="1113460949" sldId="2147379338"/>
        </pc:sldMkLst>
        <pc:spChg chg="mod">
          <ac:chgData name="ICARDO ISASA Irati (BUDG)" userId="52b30ee7-73a2-452b-94ea-0e0070947e0b" providerId="ADAL" clId="{DED08B0F-60C1-4B1C-88FA-70E01320932E}" dt="2025-09-04T08:24:19.742" v="1687" actId="20577"/>
          <ac:spMkLst>
            <pc:docMk/>
            <pc:sldMk cId="1113460949" sldId="2147379338"/>
            <ac:spMk id="22" creationId="{522A1C7F-3CAD-47F2-8823-0ECE687280A1}"/>
          </ac:spMkLst>
        </pc:spChg>
        <pc:graphicFrameChg chg="mod modGraphic">
          <ac:chgData name="ICARDO ISASA Irati (BUDG)" userId="52b30ee7-73a2-452b-94ea-0e0070947e0b" providerId="ADAL" clId="{DED08B0F-60C1-4B1C-88FA-70E01320932E}" dt="2025-09-04T08:23:54.090" v="1657" actId="2165"/>
          <ac:graphicFrameMkLst>
            <pc:docMk/>
            <pc:sldMk cId="1113460949" sldId="2147379338"/>
            <ac:graphicFrameMk id="7" creationId="{9CC6766C-31A2-5EB1-DB66-B26E4E6343E4}"/>
          </ac:graphicFrameMkLst>
        </pc:graphicFrameChg>
        <pc:picChg chg="add mod">
          <ac:chgData name="ICARDO ISASA Irati (BUDG)" userId="52b30ee7-73a2-452b-94ea-0e0070947e0b" providerId="ADAL" clId="{DED08B0F-60C1-4B1C-88FA-70E01320932E}" dt="2025-09-04T08:25:22.868" v="1691" actId="1076"/>
          <ac:picMkLst>
            <pc:docMk/>
            <pc:sldMk cId="1113460949" sldId="2147379338"/>
            <ac:picMk id="4" creationId="{21FDC52D-9B96-4E5B-85B5-24A15DBF04ED}"/>
          </ac:picMkLst>
        </pc:picChg>
        <pc:picChg chg="del mod">
          <ac:chgData name="ICARDO ISASA Irati (BUDG)" userId="52b30ee7-73a2-452b-94ea-0e0070947e0b" providerId="ADAL" clId="{DED08B0F-60C1-4B1C-88FA-70E01320932E}" dt="2025-09-04T08:24:22.942" v="1688" actId="478"/>
          <ac:picMkLst>
            <pc:docMk/>
            <pc:sldMk cId="1113460949" sldId="2147379338"/>
            <ac:picMk id="35" creationId="{E8397E41-8C00-79D4-F5A0-6F78D27190ED}"/>
          </ac:picMkLst>
        </pc:picChg>
      </pc:sldChg>
      <pc:sldChg chg="addSp delSp modSp mod">
        <pc:chgData name="ICARDO ISASA Irati (BUDG)" userId="52b30ee7-73a2-452b-94ea-0e0070947e0b" providerId="ADAL" clId="{DED08B0F-60C1-4B1C-88FA-70E01320932E}" dt="2025-09-04T08:32:20.329" v="1873" actId="1076"/>
        <pc:sldMkLst>
          <pc:docMk/>
          <pc:sldMk cId="1305271610" sldId="2147379339"/>
        </pc:sldMkLst>
        <pc:spChg chg="mod">
          <ac:chgData name="ICARDO ISASA Irati (BUDG)" userId="52b30ee7-73a2-452b-94ea-0e0070947e0b" providerId="ADAL" clId="{DED08B0F-60C1-4B1C-88FA-70E01320932E}" dt="2025-09-04T08:28:32.932" v="1863" actId="20577"/>
          <ac:spMkLst>
            <pc:docMk/>
            <pc:sldMk cId="1305271610" sldId="2147379339"/>
            <ac:spMk id="22" creationId="{522A1C7F-3CAD-47F2-8823-0ECE687280A1}"/>
          </ac:spMkLst>
        </pc:spChg>
        <pc:graphicFrameChg chg="mod modGraphic">
          <ac:chgData name="ICARDO ISASA Irati (BUDG)" userId="52b30ee7-73a2-452b-94ea-0e0070947e0b" providerId="ADAL" clId="{DED08B0F-60C1-4B1C-88FA-70E01320932E}" dt="2025-09-04T08:28:37.127" v="1864" actId="1076"/>
          <ac:graphicFrameMkLst>
            <pc:docMk/>
            <pc:sldMk cId="1305271610" sldId="2147379339"/>
            <ac:graphicFrameMk id="7" creationId="{03398BB7-DB90-2E8C-2FD9-4AFA48433144}"/>
          </ac:graphicFrameMkLst>
        </pc:graphicFrameChg>
        <pc:picChg chg="add mod">
          <ac:chgData name="ICARDO ISASA Irati (BUDG)" userId="52b30ee7-73a2-452b-94ea-0e0070947e0b" providerId="ADAL" clId="{DED08B0F-60C1-4B1C-88FA-70E01320932E}" dt="2025-09-04T08:32:20.329" v="1873" actId="1076"/>
          <ac:picMkLst>
            <pc:docMk/>
            <pc:sldMk cId="1305271610" sldId="2147379339"/>
            <ac:picMk id="4" creationId="{C668B9C4-9181-4939-C6DA-AF96BE9126EE}"/>
          </ac:picMkLst>
        </pc:picChg>
        <pc:picChg chg="add del mod">
          <ac:chgData name="ICARDO ISASA Irati (BUDG)" userId="52b30ee7-73a2-452b-94ea-0e0070947e0b" providerId="ADAL" clId="{DED08B0F-60C1-4B1C-88FA-70E01320932E}" dt="2025-09-04T08:31:11.487" v="1870" actId="478"/>
          <ac:picMkLst>
            <pc:docMk/>
            <pc:sldMk cId="1305271610" sldId="2147379339"/>
            <ac:picMk id="52" creationId="{4DFE37AB-3351-6C46-3D61-CF33E461F689}"/>
          </ac:picMkLst>
        </pc:picChg>
      </pc:sldChg>
      <pc:sldChg chg="addSp delSp modSp mod">
        <pc:chgData name="ICARDO ISASA Irati (BUDG)" userId="52b30ee7-73a2-452b-94ea-0e0070947e0b" providerId="ADAL" clId="{DED08B0F-60C1-4B1C-88FA-70E01320932E}" dt="2025-09-04T08:22:06.832" v="1557" actId="1076"/>
        <pc:sldMkLst>
          <pc:docMk/>
          <pc:sldMk cId="2311696246" sldId="2147379340"/>
        </pc:sldMkLst>
        <pc:spChg chg="mod">
          <ac:chgData name="ICARDO ISASA Irati (BUDG)" userId="52b30ee7-73a2-452b-94ea-0e0070947e0b" providerId="ADAL" clId="{DED08B0F-60C1-4B1C-88FA-70E01320932E}" dt="2025-09-04T08:20:43.988" v="1523" actId="20577"/>
          <ac:spMkLst>
            <pc:docMk/>
            <pc:sldMk cId="2311696246" sldId="2147379340"/>
            <ac:spMk id="22" creationId="{522A1C7F-3CAD-47F2-8823-0ECE687280A1}"/>
          </ac:spMkLst>
        </pc:spChg>
        <pc:graphicFrameChg chg="mod modGraphic">
          <ac:chgData name="ICARDO ISASA Irati (BUDG)" userId="52b30ee7-73a2-452b-94ea-0e0070947e0b" providerId="ADAL" clId="{DED08B0F-60C1-4B1C-88FA-70E01320932E}" dt="2025-09-04T08:20:19.541" v="1500" actId="20577"/>
          <ac:graphicFrameMkLst>
            <pc:docMk/>
            <pc:sldMk cId="2311696246" sldId="2147379340"/>
            <ac:graphicFrameMk id="7" creationId="{0524D1E7-74A5-F67B-F72C-9272CF00F01F}"/>
          </ac:graphicFrameMkLst>
        </pc:graphicFrameChg>
        <pc:picChg chg="add mod">
          <ac:chgData name="ICARDO ISASA Irati (BUDG)" userId="52b30ee7-73a2-452b-94ea-0e0070947e0b" providerId="ADAL" clId="{DED08B0F-60C1-4B1C-88FA-70E01320932E}" dt="2025-09-04T08:21:52.027" v="1551"/>
          <ac:picMkLst>
            <pc:docMk/>
            <pc:sldMk cId="2311696246" sldId="2147379340"/>
            <ac:picMk id="4" creationId="{95C1D100-A0CD-DEDA-86BC-FF8E307C5308}"/>
          </ac:picMkLst>
        </pc:picChg>
        <pc:picChg chg="add del mod">
          <ac:chgData name="ICARDO ISASA Irati (BUDG)" userId="52b30ee7-73a2-452b-94ea-0e0070947e0b" providerId="ADAL" clId="{DED08B0F-60C1-4B1C-88FA-70E01320932E}" dt="2025-09-04T08:21:57.408" v="1554" actId="478"/>
          <ac:picMkLst>
            <pc:docMk/>
            <pc:sldMk cId="2311696246" sldId="2147379340"/>
            <ac:picMk id="6" creationId="{C542769A-BB0F-EEF5-60F4-E9CA2E8CAB8D}"/>
          </ac:picMkLst>
        </pc:picChg>
        <pc:picChg chg="add mod">
          <ac:chgData name="ICARDO ISASA Irati (BUDG)" userId="52b30ee7-73a2-452b-94ea-0e0070947e0b" providerId="ADAL" clId="{DED08B0F-60C1-4B1C-88FA-70E01320932E}" dt="2025-09-04T08:22:06.832" v="1557" actId="1076"/>
          <ac:picMkLst>
            <pc:docMk/>
            <pc:sldMk cId="2311696246" sldId="2147379340"/>
            <ac:picMk id="8" creationId="{FDD2E2E4-63B6-3B3F-7E91-40809ACCEE87}"/>
          </ac:picMkLst>
        </pc:picChg>
        <pc:picChg chg="del mod">
          <ac:chgData name="ICARDO ISASA Irati (BUDG)" userId="52b30ee7-73a2-452b-94ea-0e0070947e0b" providerId="ADAL" clId="{DED08B0F-60C1-4B1C-88FA-70E01320932E}" dt="2025-09-04T08:21:51.454" v="1550" actId="478"/>
          <ac:picMkLst>
            <pc:docMk/>
            <pc:sldMk cId="2311696246" sldId="2147379340"/>
            <ac:picMk id="72" creationId="{0327FA03-6566-AD6B-3E23-52A7719FDA4B}"/>
          </ac:picMkLst>
        </pc:picChg>
      </pc:sldChg>
      <pc:sldChg chg="addSp delSp modSp mod">
        <pc:chgData name="ICARDO ISASA Irati (BUDG)" userId="52b30ee7-73a2-452b-94ea-0e0070947e0b" providerId="ADAL" clId="{DED08B0F-60C1-4B1C-88FA-70E01320932E}" dt="2025-09-04T08:17:57.785" v="1417" actId="20577"/>
        <pc:sldMkLst>
          <pc:docMk/>
          <pc:sldMk cId="3348599274" sldId="2147379346"/>
        </pc:sldMkLst>
        <pc:spChg chg="mod">
          <ac:chgData name="ICARDO ISASA Irati (BUDG)" userId="52b30ee7-73a2-452b-94ea-0e0070947e0b" providerId="ADAL" clId="{DED08B0F-60C1-4B1C-88FA-70E01320932E}" dt="2025-09-04T08:08:22.956" v="1248" actId="1076"/>
          <ac:spMkLst>
            <pc:docMk/>
            <pc:sldMk cId="3348599274" sldId="2147379346"/>
            <ac:spMk id="6" creationId="{D3C76E27-4AE4-601D-BCB3-4FBBD17C619D}"/>
          </ac:spMkLst>
        </pc:spChg>
        <pc:spChg chg="mod">
          <ac:chgData name="ICARDO ISASA Irati (BUDG)" userId="52b30ee7-73a2-452b-94ea-0e0070947e0b" providerId="ADAL" clId="{DED08B0F-60C1-4B1C-88FA-70E01320932E}" dt="2025-09-04T08:08:25.995" v="1250" actId="20577"/>
          <ac:spMkLst>
            <pc:docMk/>
            <pc:sldMk cId="3348599274" sldId="2147379346"/>
            <ac:spMk id="22" creationId="{522A1C7F-3CAD-47F2-8823-0ECE687280A1}"/>
          </ac:spMkLst>
        </pc:spChg>
        <pc:graphicFrameChg chg="mod modGraphic">
          <ac:chgData name="ICARDO ISASA Irati (BUDG)" userId="52b30ee7-73a2-452b-94ea-0e0070947e0b" providerId="ADAL" clId="{DED08B0F-60C1-4B1C-88FA-70E01320932E}" dt="2025-09-04T08:17:57.785" v="1417" actId="20577"/>
          <ac:graphicFrameMkLst>
            <pc:docMk/>
            <pc:sldMk cId="3348599274" sldId="2147379346"/>
            <ac:graphicFrameMk id="7" creationId="{84D72310-1D2A-E97A-7C69-64277722E259}"/>
          </ac:graphicFrameMkLst>
        </pc:graphicFrameChg>
        <pc:picChg chg="add mod">
          <ac:chgData name="ICARDO ISASA Irati (BUDG)" userId="52b30ee7-73a2-452b-94ea-0e0070947e0b" providerId="ADAL" clId="{DED08B0F-60C1-4B1C-88FA-70E01320932E}" dt="2025-09-04T08:08:41.157" v="1253" actId="1076"/>
          <ac:picMkLst>
            <pc:docMk/>
            <pc:sldMk cId="3348599274" sldId="2147379346"/>
            <ac:picMk id="5" creationId="{D7E9EA41-106E-0AE8-8006-2C8D48357EE4}"/>
          </ac:picMkLst>
        </pc:picChg>
        <pc:picChg chg="add del mod">
          <ac:chgData name="ICARDO ISASA Irati (BUDG)" userId="52b30ee7-73a2-452b-94ea-0e0070947e0b" providerId="ADAL" clId="{DED08B0F-60C1-4B1C-88FA-70E01320932E}" dt="2025-09-04T08:07:36.604" v="1224" actId="478"/>
          <ac:picMkLst>
            <pc:docMk/>
            <pc:sldMk cId="3348599274" sldId="2147379346"/>
            <ac:picMk id="47" creationId="{8071AD37-8693-1AD8-CBB3-F03B9E2F57FE}"/>
          </ac:picMkLst>
        </pc:picChg>
      </pc:sldChg>
      <pc:sldChg chg="addSp delSp modSp mod">
        <pc:chgData name="ICARDO ISASA Irati (BUDG)" userId="52b30ee7-73a2-452b-94ea-0e0070947e0b" providerId="ADAL" clId="{DED08B0F-60C1-4B1C-88FA-70E01320932E}" dt="2025-07-22T15:26:49.848" v="30" actId="20577"/>
        <pc:sldMkLst>
          <pc:docMk/>
          <pc:sldMk cId="3371060453" sldId="2147379347"/>
        </pc:sldMkLst>
      </pc:sldChg>
      <pc:sldChg chg="addSp delSp modSp mod">
        <pc:chgData name="ICARDO ISASA Irati (BUDG)" userId="52b30ee7-73a2-452b-94ea-0e0070947e0b" providerId="ADAL" clId="{DED08B0F-60C1-4B1C-88FA-70E01320932E}" dt="2025-09-04T08:42:44.721" v="2212" actId="1076"/>
        <pc:sldMkLst>
          <pc:docMk/>
          <pc:sldMk cId="2205868499" sldId="2147379361"/>
        </pc:sldMkLst>
        <pc:spChg chg="mod">
          <ac:chgData name="ICARDO ISASA Irati (BUDG)" userId="52b30ee7-73a2-452b-94ea-0e0070947e0b" providerId="ADAL" clId="{DED08B0F-60C1-4B1C-88FA-70E01320932E}" dt="2025-09-04T08:17:39.397" v="1408" actId="207"/>
          <ac:spMkLst>
            <pc:docMk/>
            <pc:sldMk cId="2205868499" sldId="2147379361"/>
            <ac:spMk id="23" creationId="{F1C1DC39-603A-813E-F60A-A56E40FDEAA5}"/>
          </ac:spMkLst>
        </pc:spChg>
        <pc:spChg chg="mod">
          <ac:chgData name="ICARDO ISASA Irati (BUDG)" userId="52b30ee7-73a2-452b-94ea-0e0070947e0b" providerId="ADAL" clId="{DED08B0F-60C1-4B1C-88FA-70E01320932E}" dt="2025-09-04T08:26:10.336" v="1733" actId="113"/>
          <ac:spMkLst>
            <pc:docMk/>
            <pc:sldMk cId="2205868499" sldId="2147379361"/>
            <ac:spMk id="31" creationId="{1FDFA37A-6AF4-B6C5-73B4-4D78EECC15DF}"/>
          </ac:spMkLst>
        </pc:spChg>
        <pc:spChg chg="mod">
          <ac:chgData name="ICARDO ISASA Irati (BUDG)" userId="52b30ee7-73a2-452b-94ea-0e0070947e0b" providerId="ADAL" clId="{DED08B0F-60C1-4B1C-88FA-70E01320932E}" dt="2025-09-04T08:15:00.404" v="1363" actId="1076"/>
          <ac:spMkLst>
            <pc:docMk/>
            <pc:sldMk cId="2205868499" sldId="2147379361"/>
            <ac:spMk id="32" creationId="{F14F970A-0C99-BFAD-E899-B6D82117E825}"/>
          </ac:spMkLst>
        </pc:spChg>
        <pc:spChg chg="mod">
          <ac:chgData name="ICARDO ISASA Irati (BUDG)" userId="52b30ee7-73a2-452b-94ea-0e0070947e0b" providerId="ADAL" clId="{DED08B0F-60C1-4B1C-88FA-70E01320932E}" dt="2025-09-04T08:17:36.688" v="1407" actId="207"/>
          <ac:spMkLst>
            <pc:docMk/>
            <pc:sldMk cId="2205868499" sldId="2147379361"/>
            <ac:spMk id="47" creationId="{2F8D3596-177C-2B5F-E15D-00E395D734F4}"/>
          </ac:spMkLst>
        </pc:spChg>
        <pc:spChg chg="mod">
          <ac:chgData name="ICARDO ISASA Irati (BUDG)" userId="52b30ee7-73a2-452b-94ea-0e0070947e0b" providerId="ADAL" clId="{DED08B0F-60C1-4B1C-88FA-70E01320932E}" dt="2025-09-04T08:26:07.479" v="1732" actId="113"/>
          <ac:spMkLst>
            <pc:docMk/>
            <pc:sldMk cId="2205868499" sldId="2147379361"/>
            <ac:spMk id="65" creationId="{AEF0C552-DDD5-7698-1F27-91D817A49BF0}"/>
          </ac:spMkLst>
        </pc:spChg>
        <pc:spChg chg="mod">
          <ac:chgData name="ICARDO ISASA Irati (BUDG)" userId="52b30ee7-73a2-452b-94ea-0e0070947e0b" providerId="ADAL" clId="{DED08B0F-60C1-4B1C-88FA-70E01320932E}" dt="2025-09-04T08:14:39.042" v="1359" actId="1076"/>
          <ac:spMkLst>
            <pc:docMk/>
            <pc:sldMk cId="2205868499" sldId="2147379361"/>
            <ac:spMk id="66" creationId="{D17C7112-8E89-FEF2-F124-390B89FCE1AC}"/>
          </ac:spMkLst>
        </pc:spChg>
        <pc:spChg chg="mod">
          <ac:chgData name="ICARDO ISASA Irati (BUDG)" userId="52b30ee7-73a2-452b-94ea-0e0070947e0b" providerId="ADAL" clId="{DED08B0F-60C1-4B1C-88FA-70E01320932E}" dt="2025-09-04T08:25:54.071" v="1729" actId="113"/>
          <ac:spMkLst>
            <pc:docMk/>
            <pc:sldMk cId="2205868499" sldId="2147379361"/>
            <ac:spMk id="76" creationId="{D6CAB40E-E569-7DD0-CA24-6B64DA165B83}"/>
          </ac:spMkLst>
        </pc:spChg>
        <pc:spChg chg="mod">
          <ac:chgData name="ICARDO ISASA Irati (BUDG)" userId="52b30ee7-73a2-452b-94ea-0e0070947e0b" providerId="ADAL" clId="{DED08B0F-60C1-4B1C-88FA-70E01320932E}" dt="2025-09-04T08:14:04.272" v="1351" actId="1076"/>
          <ac:spMkLst>
            <pc:docMk/>
            <pc:sldMk cId="2205868499" sldId="2147379361"/>
            <ac:spMk id="77" creationId="{27A94357-CC9E-C8BB-7AA4-3A7AE95C0DED}"/>
          </ac:spMkLst>
        </pc:spChg>
        <pc:spChg chg="add mod">
          <ac:chgData name="ICARDO ISASA Irati (BUDG)" userId="52b30ee7-73a2-452b-94ea-0e0070947e0b" providerId="ADAL" clId="{DED08B0F-60C1-4B1C-88FA-70E01320932E}" dt="2025-09-04T08:42:13.317" v="2189" actId="6549"/>
          <ac:spMkLst>
            <pc:docMk/>
            <pc:sldMk cId="2205868499" sldId="2147379361"/>
            <ac:spMk id="107" creationId="{B07D4894-2FD5-D1C4-983B-4F2FF681667A}"/>
          </ac:spMkLst>
        </pc:spChg>
        <pc:spChg chg="add mod">
          <ac:chgData name="ICARDO ISASA Irati (BUDG)" userId="52b30ee7-73a2-452b-94ea-0e0070947e0b" providerId="ADAL" clId="{DED08B0F-60C1-4B1C-88FA-70E01320932E}" dt="2025-09-04T08:36:30.004" v="2059" actId="1076"/>
          <ac:spMkLst>
            <pc:docMk/>
            <pc:sldMk cId="2205868499" sldId="2147379361"/>
            <ac:spMk id="114" creationId="{CFBA97DF-E5BD-F574-E0EA-BB99BC7B7173}"/>
          </ac:spMkLst>
        </pc:spChg>
        <pc:spChg chg="add mod">
          <ac:chgData name="ICARDO ISASA Irati (BUDG)" userId="52b30ee7-73a2-452b-94ea-0e0070947e0b" providerId="ADAL" clId="{DED08B0F-60C1-4B1C-88FA-70E01320932E}" dt="2025-09-04T08:34:24.419" v="1979" actId="20577"/>
          <ac:spMkLst>
            <pc:docMk/>
            <pc:sldMk cId="2205868499" sldId="2147379361"/>
            <ac:spMk id="115" creationId="{84B144CB-19F1-BF03-68D4-02204E099C32}"/>
          </ac:spMkLst>
        </pc:spChg>
        <pc:spChg chg="add mod">
          <ac:chgData name="ICARDO ISASA Irati (BUDG)" userId="52b30ee7-73a2-452b-94ea-0e0070947e0b" providerId="ADAL" clId="{DED08B0F-60C1-4B1C-88FA-70E01320932E}" dt="2025-09-04T08:34:21.078" v="1975" actId="14100"/>
          <ac:spMkLst>
            <pc:docMk/>
            <pc:sldMk cId="2205868499" sldId="2147379361"/>
            <ac:spMk id="116" creationId="{BB48592D-BB32-7B3E-6EC2-E76B3104ECE6}"/>
          </ac:spMkLst>
        </pc:spChg>
        <pc:spChg chg="add mod">
          <ac:chgData name="ICARDO ISASA Irati (BUDG)" userId="52b30ee7-73a2-452b-94ea-0e0070947e0b" providerId="ADAL" clId="{DED08B0F-60C1-4B1C-88FA-70E01320932E}" dt="2025-09-04T08:36:39.290" v="2061" actId="1076"/>
          <ac:spMkLst>
            <pc:docMk/>
            <pc:sldMk cId="2205868499" sldId="2147379361"/>
            <ac:spMk id="117" creationId="{DD8DD383-6C24-4641-30CA-AC1A74412EA3}"/>
          </ac:spMkLst>
        </pc:spChg>
        <pc:spChg chg="add mod">
          <ac:chgData name="ICARDO ISASA Irati (BUDG)" userId="52b30ee7-73a2-452b-94ea-0e0070947e0b" providerId="ADAL" clId="{DED08B0F-60C1-4B1C-88FA-70E01320932E}" dt="2025-09-04T08:42:33.942" v="2210" actId="14100"/>
          <ac:spMkLst>
            <pc:docMk/>
            <pc:sldMk cId="2205868499" sldId="2147379361"/>
            <ac:spMk id="121" creationId="{362086A1-4ABD-114C-7A7A-4E8586FFB69F}"/>
          </ac:spMkLst>
        </pc:spChg>
        <pc:spChg chg="mod">
          <ac:chgData name="ICARDO ISASA Irati (BUDG)" userId="52b30ee7-73a2-452b-94ea-0e0070947e0b" providerId="ADAL" clId="{DED08B0F-60C1-4B1C-88FA-70E01320932E}" dt="2025-09-04T08:09:09.334" v="1263" actId="1076"/>
          <ac:spMkLst>
            <pc:docMk/>
            <pc:sldMk cId="2205868499" sldId="2147379361"/>
            <ac:spMk id="136" creationId="{975348DE-0754-49AE-ACFC-5ED4602C9A34}"/>
          </ac:spMkLst>
        </pc:spChg>
        <pc:spChg chg="mod">
          <ac:chgData name="ICARDO ISASA Irati (BUDG)" userId="52b30ee7-73a2-452b-94ea-0e0070947e0b" providerId="ADAL" clId="{DED08B0F-60C1-4B1C-88FA-70E01320932E}" dt="2025-09-04T08:42:44.721" v="2212" actId="1076"/>
          <ac:spMkLst>
            <pc:docMk/>
            <pc:sldMk cId="2205868499" sldId="2147379361"/>
            <ac:spMk id="139" creationId="{8836D721-7AC7-B716-029F-5A65A9194594}"/>
          </ac:spMkLst>
        </pc:spChg>
        <pc:spChg chg="mod">
          <ac:chgData name="ICARDO ISASA Irati (BUDG)" userId="52b30ee7-73a2-452b-94ea-0e0070947e0b" providerId="ADAL" clId="{DED08B0F-60C1-4B1C-88FA-70E01320932E}" dt="2025-09-04T08:25:56.861" v="1730" actId="113"/>
          <ac:spMkLst>
            <pc:docMk/>
            <pc:sldMk cId="2205868499" sldId="2147379361"/>
            <ac:spMk id="140" creationId="{C6AE37E0-4A6C-CA2E-F645-AA9F70C230EB}"/>
          </ac:spMkLst>
        </pc:spChg>
        <pc:spChg chg="mod">
          <ac:chgData name="ICARDO ISASA Irati (BUDG)" userId="52b30ee7-73a2-452b-94ea-0e0070947e0b" providerId="ADAL" clId="{DED08B0F-60C1-4B1C-88FA-70E01320932E}" dt="2025-09-04T08:28:46.040" v="1868" actId="20577"/>
          <ac:spMkLst>
            <pc:docMk/>
            <pc:sldMk cId="2205868499" sldId="2147379361"/>
            <ac:spMk id="141" creationId="{6A44578D-5024-55C1-A200-B3B62CBB755A}"/>
          </ac:spMkLst>
        </pc:spChg>
        <pc:spChg chg="mod">
          <ac:chgData name="ICARDO ISASA Irati (BUDG)" userId="52b30ee7-73a2-452b-94ea-0e0070947e0b" providerId="ADAL" clId="{DED08B0F-60C1-4B1C-88FA-70E01320932E}" dt="2025-09-04T08:26:17.708" v="1736" actId="20577"/>
          <ac:spMkLst>
            <pc:docMk/>
            <pc:sldMk cId="2205868499" sldId="2147379361"/>
            <ac:spMk id="142" creationId="{1A1E6B80-1850-D67B-59AF-BCD9A2E35EC7}"/>
          </ac:spMkLst>
        </pc:spChg>
        <pc:spChg chg="mod">
          <ac:chgData name="ICARDO ISASA Irati (BUDG)" userId="52b30ee7-73a2-452b-94ea-0e0070947e0b" providerId="ADAL" clId="{DED08B0F-60C1-4B1C-88FA-70E01320932E}" dt="2025-09-04T08:26:23.694" v="1737" actId="14100"/>
          <ac:spMkLst>
            <pc:docMk/>
            <pc:sldMk cId="2205868499" sldId="2147379361"/>
            <ac:spMk id="143" creationId="{F1386F3B-7106-F41E-024A-2ED749734960}"/>
          </ac:spMkLst>
        </pc:spChg>
        <pc:spChg chg="mod">
          <ac:chgData name="ICARDO ISASA Irati (BUDG)" userId="52b30ee7-73a2-452b-94ea-0e0070947e0b" providerId="ADAL" clId="{DED08B0F-60C1-4B1C-88FA-70E01320932E}" dt="2025-09-04T08:25:51.739" v="1728" actId="113"/>
          <ac:spMkLst>
            <pc:docMk/>
            <pc:sldMk cId="2205868499" sldId="2147379361"/>
            <ac:spMk id="147" creationId="{42CBFC78-6DA1-625D-8F3F-7362BB3641A1}"/>
          </ac:spMkLst>
        </pc:spChg>
        <pc:spChg chg="mod">
          <ac:chgData name="ICARDO ISASA Irati (BUDG)" userId="52b30ee7-73a2-452b-94ea-0e0070947e0b" providerId="ADAL" clId="{DED08B0F-60C1-4B1C-88FA-70E01320932E}" dt="2025-08-06T09:30:21.948" v="1188" actId="20577"/>
          <ac:spMkLst>
            <pc:docMk/>
            <pc:sldMk cId="2205868499" sldId="2147379361"/>
            <ac:spMk id="154" creationId="{80C325CE-7D31-40EF-0F83-5AF9860BDDC2}"/>
          </ac:spMkLst>
        </pc:spChg>
        <pc:spChg chg="mod">
          <ac:chgData name="ICARDO ISASA Irati (BUDG)" userId="52b30ee7-73a2-452b-94ea-0e0070947e0b" providerId="ADAL" clId="{DED08B0F-60C1-4B1C-88FA-70E01320932E}" dt="2025-09-04T08:21:17.379" v="1544" actId="20577"/>
          <ac:spMkLst>
            <pc:docMk/>
            <pc:sldMk cId="2205868499" sldId="2147379361"/>
            <ac:spMk id="155" creationId="{6FC14CDC-41D4-3283-7157-2EEA2BF387B4}"/>
          </ac:spMkLst>
        </pc:spChg>
        <pc:spChg chg="mod">
          <ac:chgData name="ICARDO ISASA Irati (BUDG)" userId="52b30ee7-73a2-452b-94ea-0e0070947e0b" providerId="ADAL" clId="{DED08B0F-60C1-4B1C-88FA-70E01320932E}" dt="2025-09-04T08:25:43.947" v="1727" actId="20577"/>
          <ac:spMkLst>
            <pc:docMk/>
            <pc:sldMk cId="2205868499" sldId="2147379361"/>
            <ac:spMk id="156" creationId="{3DF08803-93F5-2E00-8587-D420FA40E424}"/>
          </ac:spMkLst>
        </pc:spChg>
        <pc:spChg chg="mod">
          <ac:chgData name="ICARDO ISASA Irati (BUDG)" userId="52b30ee7-73a2-452b-94ea-0e0070947e0b" providerId="ADAL" clId="{DED08B0F-60C1-4B1C-88FA-70E01320932E}" dt="2025-09-04T08:28:43.350" v="1866" actId="20577"/>
          <ac:spMkLst>
            <pc:docMk/>
            <pc:sldMk cId="2205868499" sldId="2147379361"/>
            <ac:spMk id="157" creationId="{AD37BC28-73A6-A936-B54B-9DAF6B582416}"/>
          </ac:spMkLst>
        </pc:spChg>
        <pc:spChg chg="mod">
          <ac:chgData name="ICARDO ISASA Irati (BUDG)" userId="52b30ee7-73a2-452b-94ea-0e0070947e0b" providerId="ADAL" clId="{DED08B0F-60C1-4B1C-88FA-70E01320932E}" dt="2025-09-04T08:14:35.831" v="1358" actId="1076"/>
          <ac:spMkLst>
            <pc:docMk/>
            <pc:sldMk cId="2205868499" sldId="2147379361"/>
            <ac:spMk id="160" creationId="{5FBCFDF0-207B-67C5-5BC1-CFF896984C8C}"/>
          </ac:spMkLst>
        </pc:spChg>
        <pc:spChg chg="mod">
          <ac:chgData name="ICARDO ISASA Irati (BUDG)" userId="52b30ee7-73a2-452b-94ea-0e0070947e0b" providerId="ADAL" clId="{DED08B0F-60C1-4B1C-88FA-70E01320932E}" dt="2025-09-04T08:14:53.438" v="1361" actId="1076"/>
          <ac:spMkLst>
            <pc:docMk/>
            <pc:sldMk cId="2205868499" sldId="2147379361"/>
            <ac:spMk id="161" creationId="{E21754B1-B453-4D92-9D92-5C15114B9E47}"/>
          </ac:spMkLst>
        </pc:spChg>
        <pc:spChg chg="mod">
          <ac:chgData name="ICARDO ISASA Irati (BUDG)" userId="52b30ee7-73a2-452b-94ea-0e0070947e0b" providerId="ADAL" clId="{DED08B0F-60C1-4B1C-88FA-70E01320932E}" dt="2025-09-04T08:09:06.801" v="1262" actId="1076"/>
          <ac:spMkLst>
            <pc:docMk/>
            <pc:sldMk cId="2205868499" sldId="2147379361"/>
            <ac:spMk id="163" creationId="{238099EE-6392-4408-7027-6268E9412B7E}"/>
          </ac:spMkLst>
        </pc:spChg>
        <pc:spChg chg="mod">
          <ac:chgData name="ICARDO ISASA Irati (BUDG)" userId="52b30ee7-73a2-452b-94ea-0e0070947e0b" providerId="ADAL" clId="{DED08B0F-60C1-4B1C-88FA-70E01320932E}" dt="2025-09-04T08:42:42.017" v="2211" actId="1076"/>
          <ac:spMkLst>
            <pc:docMk/>
            <pc:sldMk cId="2205868499" sldId="2147379361"/>
            <ac:spMk id="165" creationId="{A4CAD70D-EC35-7F83-E89B-991625556CE8}"/>
          </ac:spMkLst>
        </pc:spChg>
        <pc:grpChg chg="mod">
          <ac:chgData name="ICARDO ISASA Irati (BUDG)" userId="52b30ee7-73a2-452b-94ea-0e0070947e0b" providerId="ADAL" clId="{DED08B0F-60C1-4B1C-88FA-70E01320932E}" dt="2025-09-04T08:13:52.822" v="1335" actId="1076"/>
          <ac:grpSpMkLst>
            <pc:docMk/>
            <pc:sldMk cId="2205868499" sldId="2147379361"/>
            <ac:grpSpMk id="80" creationId="{BED59359-FEF7-43FC-C2E8-78664F4085E2}"/>
          </ac:grpSpMkLst>
        </pc:grpChg>
        <pc:picChg chg="mod">
          <ac:chgData name="ICARDO ISASA Irati (BUDG)" userId="52b30ee7-73a2-452b-94ea-0e0070947e0b" providerId="ADAL" clId="{DED08B0F-60C1-4B1C-88FA-70E01320932E}" dt="2025-09-04T08:15:06.148" v="1365" actId="1076"/>
          <ac:picMkLst>
            <pc:docMk/>
            <pc:sldMk cId="2205868499" sldId="2147379361"/>
            <ac:picMk id="2" creationId="{46CB6C64-EC43-B9B2-5E49-1ECC9C98EE35}"/>
          </ac:picMkLst>
        </pc:picChg>
        <pc:picChg chg="add mod">
          <ac:chgData name="ICARDO ISASA Irati (BUDG)" userId="52b30ee7-73a2-452b-94ea-0e0070947e0b" providerId="ADAL" clId="{DED08B0F-60C1-4B1C-88FA-70E01320932E}" dt="2025-09-04T08:17:13.834" v="1403" actId="1076"/>
          <ac:picMkLst>
            <pc:docMk/>
            <pc:sldMk cId="2205868499" sldId="2147379361"/>
            <ac:picMk id="5" creationId="{108B3C7B-9528-C538-E882-135F23605B9A}"/>
          </ac:picMkLst>
        </pc:picChg>
        <pc:picChg chg="del mod">
          <ac:chgData name="ICARDO ISASA Irati (BUDG)" userId="52b30ee7-73a2-452b-94ea-0e0070947e0b" providerId="ADAL" clId="{DED08B0F-60C1-4B1C-88FA-70E01320932E}" dt="2025-09-04T08:21:19.565" v="1545" actId="478"/>
          <ac:picMkLst>
            <pc:docMk/>
            <pc:sldMk cId="2205868499" sldId="2147379361"/>
            <ac:picMk id="10" creationId="{A3875E4C-F1E0-E9D9-A723-9586F21EA0DE}"/>
          </ac:picMkLst>
        </pc:picChg>
        <pc:picChg chg="mod">
          <ac:chgData name="ICARDO ISASA Irati (BUDG)" userId="52b30ee7-73a2-452b-94ea-0e0070947e0b" providerId="ADAL" clId="{DED08B0F-60C1-4B1C-88FA-70E01320932E}" dt="2025-09-04T08:08:57.615" v="1259" actId="1076"/>
          <ac:picMkLst>
            <pc:docMk/>
            <pc:sldMk cId="2205868499" sldId="2147379361"/>
            <ac:picMk id="15" creationId="{7978B164-7830-EEE9-BC15-B2698BCFE2F7}"/>
          </ac:picMkLst>
        </pc:picChg>
        <pc:picChg chg="mod">
          <ac:chgData name="ICARDO ISASA Irati (BUDG)" userId="52b30ee7-73a2-452b-94ea-0e0070947e0b" providerId="ADAL" clId="{DED08B0F-60C1-4B1C-88FA-70E01320932E}" dt="2025-09-04T08:09:02.415" v="1261" actId="1076"/>
          <ac:picMkLst>
            <pc:docMk/>
            <pc:sldMk cId="2205868499" sldId="2147379361"/>
            <ac:picMk id="35" creationId="{4C8ECBE4-BEC9-9CED-43D0-8FF87634366C}"/>
          </ac:picMkLst>
        </pc:picChg>
        <pc:picChg chg="mod">
          <ac:chgData name="ICARDO ISASA Irati (BUDG)" userId="52b30ee7-73a2-452b-94ea-0e0070947e0b" providerId="ADAL" clId="{DED08B0F-60C1-4B1C-88FA-70E01320932E}" dt="2025-09-04T08:15:08.798" v="1366" actId="1076"/>
          <ac:picMkLst>
            <pc:docMk/>
            <pc:sldMk cId="2205868499" sldId="2147379361"/>
            <ac:picMk id="51" creationId="{9817004C-DB45-4D32-8346-48314A22A536}"/>
          </ac:picMkLst>
        </pc:picChg>
        <pc:picChg chg="add mod">
          <ac:chgData name="ICARDO ISASA Irati (BUDG)" userId="52b30ee7-73a2-452b-94ea-0e0070947e0b" providerId="ADAL" clId="{DED08B0F-60C1-4B1C-88FA-70E01320932E}" dt="2025-09-04T08:13:27.093" v="1328" actId="1076"/>
          <ac:picMkLst>
            <pc:docMk/>
            <pc:sldMk cId="2205868499" sldId="2147379361"/>
            <ac:picMk id="52" creationId="{5A128CE1-D9CF-7178-E199-76E989705175}"/>
          </ac:picMkLst>
        </pc:picChg>
        <pc:picChg chg="mod">
          <ac:chgData name="ICARDO ISASA Irati (BUDG)" userId="52b30ee7-73a2-452b-94ea-0e0070947e0b" providerId="ADAL" clId="{DED08B0F-60C1-4B1C-88FA-70E01320932E}" dt="2025-09-04T08:09:00.298" v="1260" actId="1076"/>
          <ac:picMkLst>
            <pc:docMk/>
            <pc:sldMk cId="2205868499" sldId="2147379361"/>
            <ac:picMk id="54" creationId="{53257218-E65C-877E-B592-F905B0E9C5B2}"/>
          </ac:picMkLst>
        </pc:picChg>
        <pc:picChg chg="mod">
          <ac:chgData name="ICARDO ISASA Irati (BUDG)" userId="52b30ee7-73a2-452b-94ea-0e0070947e0b" providerId="ADAL" clId="{DED08B0F-60C1-4B1C-88FA-70E01320932E}" dt="2025-09-04T08:14:07.781" v="1352" actId="1076"/>
          <ac:picMkLst>
            <pc:docMk/>
            <pc:sldMk cId="2205868499" sldId="2147379361"/>
            <ac:picMk id="56" creationId="{04585865-6584-A0C6-305E-D1E64BF99D1D}"/>
          </ac:picMkLst>
        </pc:picChg>
        <pc:picChg chg="mod">
          <ac:chgData name="ICARDO ISASA Irati (BUDG)" userId="52b30ee7-73a2-452b-94ea-0e0070947e0b" providerId="ADAL" clId="{DED08B0F-60C1-4B1C-88FA-70E01320932E}" dt="2025-09-04T08:15:11.650" v="1367" actId="1076"/>
          <ac:picMkLst>
            <pc:docMk/>
            <pc:sldMk cId="2205868499" sldId="2147379361"/>
            <ac:picMk id="68" creationId="{21D2555F-6449-84B4-92B0-285932F1A817}"/>
          </ac:picMkLst>
        </pc:picChg>
        <pc:picChg chg="mod">
          <ac:chgData name="ICARDO ISASA Irati (BUDG)" userId="52b30ee7-73a2-452b-94ea-0e0070947e0b" providerId="ADAL" clId="{DED08B0F-60C1-4B1C-88FA-70E01320932E}" dt="2025-09-04T08:15:02.915" v="1364" actId="1076"/>
          <ac:picMkLst>
            <pc:docMk/>
            <pc:sldMk cId="2205868499" sldId="2147379361"/>
            <ac:picMk id="75" creationId="{04F83E2A-E328-4C4D-7AC2-6B871C5194D8}"/>
          </ac:picMkLst>
        </pc:picChg>
        <pc:picChg chg="add mod">
          <ac:chgData name="ICARDO ISASA Irati (BUDG)" userId="52b30ee7-73a2-452b-94ea-0e0070947e0b" providerId="ADAL" clId="{DED08B0F-60C1-4B1C-88FA-70E01320932E}" dt="2025-09-04T08:21:46.575" v="1548" actId="1076"/>
          <ac:picMkLst>
            <pc:docMk/>
            <pc:sldMk cId="2205868499" sldId="2147379361"/>
            <ac:picMk id="104" creationId="{43C09FC9-661D-7552-5E46-26A9F034A71E}"/>
          </ac:picMkLst>
        </pc:picChg>
        <pc:picChg chg="add mod">
          <ac:chgData name="ICARDO ISASA Irati (BUDG)" userId="52b30ee7-73a2-452b-94ea-0e0070947e0b" providerId="ADAL" clId="{DED08B0F-60C1-4B1C-88FA-70E01320932E}" dt="2025-09-04T08:25:32.881" v="1695" actId="1076"/>
          <ac:picMkLst>
            <pc:docMk/>
            <pc:sldMk cId="2205868499" sldId="2147379361"/>
            <ac:picMk id="105" creationId="{3400AD2F-12A4-442F-75E1-6AE919CAB1F9}"/>
          </ac:picMkLst>
        </pc:picChg>
        <pc:picChg chg="add del mod">
          <ac:chgData name="ICARDO ISASA Irati (BUDG)" userId="52b30ee7-73a2-452b-94ea-0e0070947e0b" providerId="ADAL" clId="{DED08B0F-60C1-4B1C-88FA-70E01320932E}" dt="2025-09-04T08:32:35.549" v="1879" actId="21"/>
          <ac:picMkLst>
            <pc:docMk/>
            <pc:sldMk cId="2205868499" sldId="2147379361"/>
            <ac:picMk id="108" creationId="{BD4F8A2F-B170-0161-1E26-CE200134B7B9}"/>
          </ac:picMkLst>
        </pc:picChg>
        <pc:picChg chg="add mod">
          <ac:chgData name="ICARDO ISASA Irati (BUDG)" userId="52b30ee7-73a2-452b-94ea-0e0070947e0b" providerId="ADAL" clId="{DED08B0F-60C1-4B1C-88FA-70E01320932E}" dt="2025-09-04T08:32:35.832" v="1880"/>
          <ac:picMkLst>
            <pc:docMk/>
            <pc:sldMk cId="2205868499" sldId="2147379361"/>
            <ac:picMk id="109" creationId="{BD4F8A2F-B170-0161-1E26-CE200134B7B9}"/>
          </ac:picMkLst>
        </pc:picChg>
        <pc:picChg chg="add mod">
          <ac:chgData name="ICARDO ISASA Irati (BUDG)" userId="52b30ee7-73a2-452b-94ea-0e0070947e0b" providerId="ADAL" clId="{DED08B0F-60C1-4B1C-88FA-70E01320932E}" dt="2025-09-04T08:32:41.078" v="1882" actId="1076"/>
          <ac:picMkLst>
            <pc:docMk/>
            <pc:sldMk cId="2205868499" sldId="2147379361"/>
            <ac:picMk id="110" creationId="{F10FEB56-9EC1-0F5A-7EAE-442742266CE5}"/>
          </ac:picMkLst>
        </pc:picChg>
        <pc:picChg chg="add mod">
          <ac:chgData name="ICARDO ISASA Irati (BUDG)" userId="52b30ee7-73a2-452b-94ea-0e0070947e0b" providerId="ADAL" clId="{DED08B0F-60C1-4B1C-88FA-70E01320932E}" dt="2025-09-04T08:36:04.497" v="2042"/>
          <ac:picMkLst>
            <pc:docMk/>
            <pc:sldMk cId="2205868499" sldId="2147379361"/>
            <ac:picMk id="112" creationId="{EC61960C-30AF-73C1-F0C5-4903E59CB62D}"/>
          </ac:picMkLst>
        </pc:picChg>
        <pc:picChg chg="add mod">
          <ac:chgData name="ICARDO ISASA Irati (BUDG)" userId="52b30ee7-73a2-452b-94ea-0e0070947e0b" providerId="ADAL" clId="{DED08B0F-60C1-4B1C-88FA-70E01320932E}" dt="2025-09-04T08:36:13.042" v="2045" actId="1076"/>
          <ac:picMkLst>
            <pc:docMk/>
            <pc:sldMk cId="2205868499" sldId="2147379361"/>
            <ac:picMk id="113" creationId="{2089AD38-17BA-FC84-6C23-64EC254FAA20}"/>
          </ac:picMkLst>
        </pc:picChg>
        <pc:picChg chg="add mod">
          <ac:chgData name="ICARDO ISASA Irati (BUDG)" userId="52b30ee7-73a2-452b-94ea-0e0070947e0b" providerId="ADAL" clId="{DED08B0F-60C1-4B1C-88FA-70E01320932E}" dt="2025-09-04T08:41:50.747" v="2176" actId="1076"/>
          <ac:picMkLst>
            <pc:docMk/>
            <pc:sldMk cId="2205868499" sldId="2147379361"/>
            <ac:picMk id="118" creationId="{04B6C4B8-850A-B9EB-2EAC-2E9A9C8CA845}"/>
          </ac:picMkLst>
        </pc:picChg>
        <pc:picChg chg="del mod">
          <ac:chgData name="ICARDO ISASA Irati (BUDG)" userId="52b30ee7-73a2-452b-94ea-0e0070947e0b" providerId="ADAL" clId="{DED08B0F-60C1-4B1C-88FA-70E01320932E}" dt="2025-09-04T08:25:27.221" v="1692" actId="478"/>
          <ac:picMkLst>
            <pc:docMk/>
            <pc:sldMk cId="2205868499" sldId="2147379361"/>
            <ac:picMk id="123" creationId="{C224E53D-54AC-CDEE-38A1-FAD377CFA6B8}"/>
          </ac:picMkLst>
        </pc:picChg>
        <pc:picChg chg="add del mod">
          <ac:chgData name="ICARDO ISASA Irati (BUDG)" userId="52b30ee7-73a2-452b-94ea-0e0070947e0b" providerId="ADAL" clId="{DED08B0F-60C1-4B1C-88FA-70E01320932E}" dt="2025-09-04T08:07:45.218" v="1231" actId="478"/>
          <ac:picMkLst>
            <pc:docMk/>
            <pc:sldMk cId="2205868499" sldId="2147379361"/>
            <ac:picMk id="138" creationId="{96ACD2E1-9C3F-A678-5DD6-0F9D139FB328}"/>
          </ac:picMkLst>
        </pc:picChg>
        <pc:picChg chg="add del mod">
          <ac:chgData name="ICARDO ISASA Irati (BUDG)" userId="52b30ee7-73a2-452b-94ea-0e0070947e0b" providerId="ADAL" clId="{DED08B0F-60C1-4B1C-88FA-70E01320932E}" dt="2025-09-04T08:28:47.800" v="1869" actId="478"/>
          <ac:picMkLst>
            <pc:docMk/>
            <pc:sldMk cId="2205868499" sldId="2147379361"/>
            <ac:picMk id="187" creationId="{C7ED3BC0-728A-A5E3-61D1-4B79F981BC4A}"/>
          </ac:picMkLst>
        </pc:picChg>
        <pc:cxnChg chg="mod">
          <ac:chgData name="ICARDO ISASA Irati (BUDG)" userId="52b30ee7-73a2-452b-94ea-0e0070947e0b" providerId="ADAL" clId="{DED08B0F-60C1-4B1C-88FA-70E01320932E}" dt="2025-09-04T08:16:34.924" v="1394" actId="14100"/>
          <ac:cxnSpMkLst>
            <pc:docMk/>
            <pc:sldMk cId="2205868499" sldId="2147379361"/>
            <ac:cxnSpMk id="58" creationId="{10EF1865-5BCB-720A-D827-590CA8A03319}"/>
          </ac:cxnSpMkLst>
        </pc:cxnChg>
        <pc:cxnChg chg="mod">
          <ac:chgData name="ICARDO ISASA Irati (BUDG)" userId="52b30ee7-73a2-452b-94ea-0e0070947e0b" providerId="ADAL" clId="{DED08B0F-60C1-4B1C-88FA-70E01320932E}" dt="2025-09-04T08:16:00.531" v="1382" actId="14100"/>
          <ac:cxnSpMkLst>
            <pc:docMk/>
            <pc:sldMk cId="2205868499" sldId="2147379361"/>
            <ac:cxnSpMk id="62" creationId="{5A01011A-0546-86F3-A576-33E1FFC0FC9A}"/>
          </ac:cxnSpMkLst>
        </pc:cxnChg>
        <pc:cxnChg chg="del">
          <ac:chgData name="ICARDO ISASA Irati (BUDG)" userId="52b30ee7-73a2-452b-94ea-0e0070947e0b" providerId="ADAL" clId="{DED08B0F-60C1-4B1C-88FA-70E01320932E}" dt="2025-09-04T08:12:10.874" v="1308" actId="478"/>
          <ac:cxnSpMkLst>
            <pc:docMk/>
            <pc:sldMk cId="2205868499" sldId="2147379361"/>
            <ac:cxnSpMk id="71" creationId="{6DFB3F4E-DA6C-0E4C-1186-CC0200FE2572}"/>
          </ac:cxnSpMkLst>
        </pc:cxnChg>
        <pc:cxnChg chg="mod">
          <ac:chgData name="ICARDO ISASA Irati (BUDG)" userId="52b30ee7-73a2-452b-94ea-0e0070947e0b" providerId="ADAL" clId="{DED08B0F-60C1-4B1C-88FA-70E01320932E}" dt="2025-09-04T08:15:55.819" v="1381" actId="14100"/>
          <ac:cxnSpMkLst>
            <pc:docMk/>
            <pc:sldMk cId="2205868499" sldId="2147379361"/>
            <ac:cxnSpMk id="73" creationId="{14131959-E1D1-32B6-5C53-7F40098E60F6}"/>
          </ac:cxnSpMkLst>
        </pc:cxnChg>
        <pc:cxnChg chg="mod">
          <ac:chgData name="ICARDO ISASA Irati (BUDG)" userId="52b30ee7-73a2-452b-94ea-0e0070947e0b" providerId="ADAL" clId="{DED08B0F-60C1-4B1C-88FA-70E01320932E}" dt="2025-09-04T08:10:51.065" v="1286" actId="14100"/>
          <ac:cxnSpMkLst>
            <pc:docMk/>
            <pc:sldMk cId="2205868499" sldId="2147379361"/>
            <ac:cxnSpMk id="79" creationId="{18F6382C-5890-F4AE-775F-39C91F017522}"/>
          </ac:cxnSpMkLst>
        </pc:cxnChg>
        <pc:cxnChg chg="add mod">
          <ac:chgData name="ICARDO ISASA Irati (BUDG)" userId="52b30ee7-73a2-452b-94ea-0e0070947e0b" providerId="ADAL" clId="{DED08B0F-60C1-4B1C-88FA-70E01320932E}" dt="2025-09-04T08:16:02.302" v="1383" actId="1037"/>
          <ac:cxnSpMkLst>
            <pc:docMk/>
            <pc:sldMk cId="2205868499" sldId="2147379361"/>
            <ac:cxnSpMk id="90" creationId="{521EADD5-0007-68D4-A1CC-0FA3773078DC}"/>
          </ac:cxnSpMkLst>
        </pc:cxnChg>
        <pc:cxnChg chg="add mod">
          <ac:chgData name="ICARDO ISASA Irati (BUDG)" userId="52b30ee7-73a2-452b-94ea-0e0070947e0b" providerId="ADAL" clId="{DED08B0F-60C1-4B1C-88FA-70E01320932E}" dt="2025-09-04T08:15:43.734" v="1376" actId="1076"/>
          <ac:cxnSpMkLst>
            <pc:docMk/>
            <pc:sldMk cId="2205868499" sldId="2147379361"/>
            <ac:cxnSpMk id="91" creationId="{6942C1BC-96CF-A3A6-A3AB-6B728B6AAD20}"/>
          </ac:cxnSpMkLst>
        </pc:cxnChg>
        <pc:cxnChg chg="add mod">
          <ac:chgData name="ICARDO ISASA Irati (BUDG)" userId="52b30ee7-73a2-452b-94ea-0e0070947e0b" providerId="ADAL" clId="{DED08B0F-60C1-4B1C-88FA-70E01320932E}" dt="2025-09-04T08:16:10.067" v="1385" actId="1076"/>
          <ac:cxnSpMkLst>
            <pc:docMk/>
            <pc:sldMk cId="2205868499" sldId="2147379361"/>
            <ac:cxnSpMk id="97" creationId="{8C8C507C-5E6B-352C-3F89-FF215EC7C906}"/>
          </ac:cxnSpMkLst>
        </pc:cxnChg>
        <pc:cxnChg chg="add mod">
          <ac:chgData name="ICARDO ISASA Irati (BUDG)" userId="52b30ee7-73a2-452b-94ea-0e0070947e0b" providerId="ADAL" clId="{DED08B0F-60C1-4B1C-88FA-70E01320932E}" dt="2025-09-04T08:16:25.680" v="1392" actId="1037"/>
          <ac:cxnSpMkLst>
            <pc:docMk/>
            <pc:sldMk cId="2205868499" sldId="2147379361"/>
            <ac:cxnSpMk id="99" creationId="{077E5B3C-F12C-A66E-D075-047553D27A16}"/>
          </ac:cxnSpMkLst>
        </pc:cxnChg>
        <pc:cxnChg chg="add mod">
          <ac:chgData name="ICARDO ISASA Irati (BUDG)" userId="52b30ee7-73a2-452b-94ea-0e0070947e0b" providerId="ADAL" clId="{DED08B0F-60C1-4B1C-88FA-70E01320932E}" dt="2025-09-04T08:17:26.291" v="1406" actId="14100"/>
          <ac:cxnSpMkLst>
            <pc:docMk/>
            <pc:sldMk cId="2205868499" sldId="2147379361"/>
            <ac:cxnSpMk id="102" creationId="{A99F76E7-CEEB-E544-E6EA-200D7CE5396F}"/>
          </ac:cxnSpMkLst>
        </pc:cxnChg>
        <pc:cxnChg chg="del">
          <ac:chgData name="ICARDO ISASA Irati (BUDG)" userId="52b30ee7-73a2-452b-94ea-0e0070947e0b" providerId="ADAL" clId="{DED08B0F-60C1-4B1C-88FA-70E01320932E}" dt="2025-09-04T08:16:27.700" v="1393" actId="478"/>
          <ac:cxnSpMkLst>
            <pc:docMk/>
            <pc:sldMk cId="2205868499" sldId="2147379361"/>
            <ac:cxnSpMk id="106" creationId="{711AAD50-6B43-5C98-AE8D-86AC9A71A466}"/>
          </ac:cxnSpMkLst>
        </pc:cxnChg>
        <pc:cxnChg chg="mod">
          <ac:chgData name="ICARDO ISASA Irati (BUDG)" userId="52b30ee7-73a2-452b-94ea-0e0070947e0b" providerId="ADAL" clId="{DED08B0F-60C1-4B1C-88FA-70E01320932E}" dt="2025-09-04T08:13:11.318" v="1322" actId="14100"/>
          <ac:cxnSpMkLst>
            <pc:docMk/>
            <pc:sldMk cId="2205868499" sldId="2147379361"/>
            <ac:cxnSpMk id="111" creationId="{A613568A-0399-74B8-8BBF-D13C518ED06B}"/>
          </ac:cxnSpMkLst>
        </pc:cxnChg>
        <pc:cxnChg chg="add mod">
          <ac:chgData name="ICARDO ISASA Irati (BUDG)" userId="52b30ee7-73a2-452b-94ea-0e0070947e0b" providerId="ADAL" clId="{DED08B0F-60C1-4B1C-88FA-70E01320932E}" dt="2025-09-04T08:42:00.168" v="2179" actId="14100"/>
          <ac:cxnSpMkLst>
            <pc:docMk/>
            <pc:sldMk cId="2205868499" sldId="2147379361"/>
            <ac:cxnSpMk id="119" creationId="{B47B6BDA-BC04-EE00-BBC7-EF3145C8242F}"/>
          </ac:cxnSpMkLst>
        </pc:cxnChg>
        <pc:cxnChg chg="del mod">
          <ac:chgData name="ICARDO ISASA Irati (BUDG)" userId="52b30ee7-73a2-452b-94ea-0e0070947e0b" providerId="ADAL" clId="{DED08B0F-60C1-4B1C-88FA-70E01320932E}" dt="2025-09-04T08:17:06.472" v="1401" actId="478"/>
          <ac:cxnSpMkLst>
            <pc:docMk/>
            <pc:sldMk cId="2205868499" sldId="2147379361"/>
            <ac:cxnSpMk id="183" creationId="{057748A7-7161-FF02-C856-94296480ADDB}"/>
          </ac:cxnSpMkLst>
        </pc:cxnChg>
        <pc:cxnChg chg="mod">
          <ac:chgData name="ICARDO ISASA Irati (BUDG)" userId="52b30ee7-73a2-452b-94ea-0e0070947e0b" providerId="ADAL" clId="{DED08B0F-60C1-4B1C-88FA-70E01320932E}" dt="2025-09-04T08:09:23.937" v="1267" actId="14100"/>
          <ac:cxnSpMkLst>
            <pc:docMk/>
            <pc:sldMk cId="2205868499" sldId="2147379361"/>
            <ac:cxnSpMk id="1025" creationId="{2B906589-9333-F2B8-2D73-36A53D30BB4B}"/>
          </ac:cxnSpMkLst>
        </pc:cxnChg>
        <pc:cxnChg chg="mod">
          <ac:chgData name="ICARDO ISASA Irati (BUDG)" userId="52b30ee7-73a2-452b-94ea-0e0070947e0b" providerId="ADAL" clId="{DED08B0F-60C1-4B1C-88FA-70E01320932E}" dt="2025-09-04T08:17:00.645" v="1399" actId="14100"/>
          <ac:cxnSpMkLst>
            <pc:docMk/>
            <pc:sldMk cId="2205868499" sldId="2147379361"/>
            <ac:cxnSpMk id="1032" creationId="{45E49EE0-FA44-21A7-48B8-6E9DF9256FC1}"/>
          </ac:cxnSpMkLst>
        </pc:cxnChg>
        <pc:cxnChg chg="mod">
          <ac:chgData name="ICARDO ISASA Irati (BUDG)" userId="52b30ee7-73a2-452b-94ea-0e0070947e0b" providerId="ADAL" clId="{DED08B0F-60C1-4B1C-88FA-70E01320932E}" dt="2025-09-04T08:13:03.868" v="1321" actId="14100"/>
          <ac:cxnSpMkLst>
            <pc:docMk/>
            <pc:sldMk cId="2205868499" sldId="2147379361"/>
            <ac:cxnSpMk id="1052" creationId="{EBA30413-D5CD-7042-F697-829FA0832961}"/>
          </ac:cxnSpMkLst>
        </pc:cxnChg>
        <pc:cxnChg chg="mod">
          <ac:chgData name="ICARDO ISASA Irati (BUDG)" userId="52b30ee7-73a2-452b-94ea-0e0070947e0b" providerId="ADAL" clId="{DED08B0F-60C1-4B1C-88FA-70E01320932E}" dt="2025-09-04T08:16:15.213" v="1386" actId="14100"/>
          <ac:cxnSpMkLst>
            <pc:docMk/>
            <pc:sldMk cId="2205868499" sldId="2147379361"/>
            <ac:cxnSpMk id="1067" creationId="{BB4F2CEF-E9CF-10B6-54AB-2C7B38D6AD34}"/>
          </ac:cxnSpMkLst>
        </pc:cxnChg>
        <pc:cxnChg chg="mod">
          <ac:chgData name="ICARDO ISASA Irati (BUDG)" userId="52b30ee7-73a2-452b-94ea-0e0070947e0b" providerId="ADAL" clId="{DED08B0F-60C1-4B1C-88FA-70E01320932E}" dt="2025-09-04T08:16:41.856" v="1397" actId="1036"/>
          <ac:cxnSpMkLst>
            <pc:docMk/>
            <pc:sldMk cId="2205868499" sldId="2147379361"/>
            <ac:cxnSpMk id="1069" creationId="{BDC6E27C-F9DC-AAD8-DE9F-0F5297D62BC7}"/>
          </ac:cxnSpMkLst>
        </pc:cxnChg>
        <pc:cxnChg chg="mod">
          <ac:chgData name="ICARDO ISASA Irati (BUDG)" userId="52b30ee7-73a2-452b-94ea-0e0070947e0b" providerId="ADAL" clId="{DED08B0F-60C1-4B1C-88FA-70E01320932E}" dt="2025-09-04T08:15:48.043" v="1377" actId="14100"/>
          <ac:cxnSpMkLst>
            <pc:docMk/>
            <pc:sldMk cId="2205868499" sldId="2147379361"/>
            <ac:cxnSpMk id="1074" creationId="{005E0AF2-E92C-6468-6749-7F3E3210E078}"/>
          </ac:cxnSpMkLst>
        </pc:cxnChg>
        <pc:cxnChg chg="del mod">
          <ac:chgData name="ICARDO ISASA Irati (BUDG)" userId="52b30ee7-73a2-452b-94ea-0e0070947e0b" providerId="ADAL" clId="{DED08B0F-60C1-4B1C-88FA-70E01320932E}" dt="2025-09-04T08:11:43.437" v="1301" actId="478"/>
          <ac:cxnSpMkLst>
            <pc:docMk/>
            <pc:sldMk cId="2205868499" sldId="2147379361"/>
            <ac:cxnSpMk id="1078" creationId="{A1379D19-EAE6-87C7-80E8-A0B3331AFB69}"/>
          </ac:cxnSpMkLst>
        </pc:cxnChg>
      </pc:sldChg>
      <pc:sldChg chg="addSp delSp modSp add mod">
        <pc:chgData name="ICARDO ISASA Irati (BUDG)" userId="52b30ee7-73a2-452b-94ea-0e0070947e0b" providerId="ADAL" clId="{DED08B0F-60C1-4B1C-88FA-70E01320932E}" dt="2025-07-22T15:44:37.941" v="419" actId="20577"/>
        <pc:sldMkLst>
          <pc:docMk/>
          <pc:sldMk cId="1857501074" sldId="2147379363"/>
        </pc:sldMkLst>
      </pc:sldChg>
      <pc:sldChg chg="addSp delSp modSp add mod">
        <pc:chgData name="ICARDO ISASA Irati (BUDG)" userId="52b30ee7-73a2-452b-94ea-0e0070947e0b" providerId="ADAL" clId="{DED08B0F-60C1-4B1C-88FA-70E01320932E}" dt="2025-09-04T08:34:00.693" v="1957" actId="20577"/>
        <pc:sldMkLst>
          <pc:docMk/>
          <pc:sldMk cId="1952875568" sldId="2147379364"/>
        </pc:sldMkLst>
        <pc:spChg chg="mod">
          <ac:chgData name="ICARDO ISASA Irati (BUDG)" userId="52b30ee7-73a2-452b-94ea-0e0070947e0b" providerId="ADAL" clId="{DED08B0F-60C1-4B1C-88FA-70E01320932E}" dt="2025-09-04T08:34:00.693" v="1957" actId="20577"/>
          <ac:spMkLst>
            <pc:docMk/>
            <pc:sldMk cId="1952875568" sldId="2147379364"/>
            <ac:spMk id="22" creationId="{522A1C7F-3CAD-47F2-8823-0ECE687280A1}"/>
          </ac:spMkLst>
        </pc:spChg>
        <pc:graphicFrameChg chg="mod modGraphic">
          <ac:chgData name="ICARDO ISASA Irati (BUDG)" userId="52b30ee7-73a2-452b-94ea-0e0070947e0b" providerId="ADAL" clId="{DED08B0F-60C1-4B1C-88FA-70E01320932E}" dt="2025-09-04T08:33:50.407" v="1934" actId="20577"/>
          <ac:graphicFrameMkLst>
            <pc:docMk/>
            <pc:sldMk cId="1952875568" sldId="2147379364"/>
            <ac:graphicFrameMk id="7" creationId="{2ECA8BF6-6DE6-E00C-8CE6-BC97E26B0E89}"/>
          </ac:graphicFrameMkLst>
        </pc:graphicFrameChg>
        <pc:picChg chg="add mod">
          <ac:chgData name="ICARDO ISASA Irati (BUDG)" userId="52b30ee7-73a2-452b-94ea-0e0070947e0b" providerId="ADAL" clId="{DED08B0F-60C1-4B1C-88FA-70E01320932E}" dt="2025-08-06T08:50:44.448" v="985" actId="1076"/>
          <ac:picMkLst>
            <pc:docMk/>
            <pc:sldMk cId="1952875568" sldId="2147379364"/>
            <ac:picMk id="4" creationId="{4ACD3806-8122-3889-E2BE-D827E514CFF7}"/>
          </ac:picMkLst>
        </pc:picChg>
      </pc:sldChg>
      <pc:sldChg chg="addSp delSp modSp add mod">
        <pc:chgData name="ICARDO ISASA Irati (BUDG)" userId="52b30ee7-73a2-452b-94ea-0e0070947e0b" providerId="ADAL" clId="{DED08B0F-60C1-4B1C-88FA-70E01320932E}" dt="2025-09-04T08:41:38.089" v="2171" actId="1076"/>
        <pc:sldMkLst>
          <pc:docMk/>
          <pc:sldMk cId="1857635740" sldId="2147379365"/>
        </pc:sldMkLst>
        <pc:spChg chg="mod">
          <ac:chgData name="ICARDO ISASA Irati (BUDG)" userId="52b30ee7-73a2-452b-94ea-0e0070947e0b" providerId="ADAL" clId="{DED08B0F-60C1-4B1C-88FA-70E01320932E}" dt="2025-09-04T08:34:40.444" v="1990" actId="5793"/>
          <ac:spMkLst>
            <pc:docMk/>
            <pc:sldMk cId="1857635740" sldId="2147379365"/>
            <ac:spMk id="3" creationId="{E111EE0F-8B85-FC78-05D6-3E1456CE8634}"/>
          </ac:spMkLst>
        </pc:spChg>
        <pc:spChg chg="mod">
          <ac:chgData name="ICARDO ISASA Irati (BUDG)" userId="52b30ee7-73a2-452b-94ea-0e0070947e0b" providerId="ADAL" clId="{DED08B0F-60C1-4B1C-88FA-70E01320932E}" dt="2025-09-04T08:39:39.623" v="2166" actId="207"/>
          <ac:spMkLst>
            <pc:docMk/>
            <pc:sldMk cId="1857635740" sldId="2147379365"/>
            <ac:spMk id="22" creationId="{49BC760F-0819-D8CD-44B9-0F8F8B80A284}"/>
          </ac:spMkLst>
        </pc:spChg>
        <pc:graphicFrameChg chg="mod modGraphic">
          <ac:chgData name="ICARDO ISASA Irati (BUDG)" userId="52b30ee7-73a2-452b-94ea-0e0070947e0b" providerId="ADAL" clId="{DED08B0F-60C1-4B1C-88FA-70E01320932E}" dt="2025-09-04T08:38:00.965" v="2107"/>
          <ac:graphicFrameMkLst>
            <pc:docMk/>
            <pc:sldMk cId="1857635740" sldId="2147379365"/>
            <ac:graphicFrameMk id="7" creationId="{201D586E-B6F7-4940-420D-BE467C2D431B}"/>
          </ac:graphicFrameMkLst>
        </pc:graphicFrameChg>
        <pc:picChg chg="del">
          <ac:chgData name="ICARDO ISASA Irati (BUDG)" userId="52b30ee7-73a2-452b-94ea-0e0070947e0b" providerId="ADAL" clId="{DED08B0F-60C1-4B1C-88FA-70E01320932E}" dt="2025-09-04T08:36:45.515" v="2062" actId="478"/>
          <ac:picMkLst>
            <pc:docMk/>
            <pc:sldMk cId="1857635740" sldId="2147379365"/>
            <ac:picMk id="4" creationId="{1B56EFF7-CB18-03BF-DBBA-7B23E0BFBFD0}"/>
          </ac:picMkLst>
        </pc:picChg>
        <pc:picChg chg="add mod">
          <ac:chgData name="ICARDO ISASA Irati (BUDG)" userId="52b30ee7-73a2-452b-94ea-0e0070947e0b" providerId="ADAL" clId="{DED08B0F-60C1-4B1C-88FA-70E01320932E}" dt="2025-09-04T08:41:38.089" v="2171" actId="1076"/>
          <ac:picMkLst>
            <pc:docMk/>
            <pc:sldMk cId="1857635740" sldId="2147379365"/>
            <ac:picMk id="5" creationId="{2D23E4C1-4C1D-247C-2841-9E6C0195EC25}"/>
          </ac:picMkLst>
        </pc:picChg>
      </pc:sldChg>
      <pc:sldChg chg="addSp delSp modSp add mod">
        <pc:chgData name="ICARDO ISASA Irati (BUDG)" userId="52b30ee7-73a2-452b-94ea-0e0070947e0b" providerId="ADAL" clId="{DED08B0F-60C1-4B1C-88FA-70E01320932E}" dt="2025-09-04T08:45:58.611" v="2217" actId="20577"/>
        <pc:sldMkLst>
          <pc:docMk/>
          <pc:sldMk cId="547779094" sldId="2147379366"/>
        </pc:sldMkLst>
        <pc:spChg chg="mod">
          <ac:chgData name="ICARDO ISASA Irati (BUDG)" userId="52b30ee7-73a2-452b-94ea-0e0070947e0b" providerId="ADAL" clId="{DED08B0F-60C1-4B1C-88FA-70E01320932E}" dt="2025-09-04T08:34:46.434" v="1998" actId="20577"/>
          <ac:spMkLst>
            <pc:docMk/>
            <pc:sldMk cId="547779094" sldId="2147379366"/>
            <ac:spMk id="3" creationId="{78F828D3-6A02-3C1D-7673-AF96E1ECD39A}"/>
          </ac:spMkLst>
        </pc:spChg>
        <pc:spChg chg="mod">
          <ac:chgData name="ICARDO ISASA Irati (BUDG)" userId="52b30ee7-73a2-452b-94ea-0e0070947e0b" providerId="ADAL" clId="{DED08B0F-60C1-4B1C-88FA-70E01320932E}" dt="2025-09-04T08:35:54.374" v="2038"/>
          <ac:spMkLst>
            <pc:docMk/>
            <pc:sldMk cId="547779094" sldId="2147379366"/>
            <ac:spMk id="10" creationId="{0A13F416-C1ED-B4B7-DAD5-95BDEF4B9B9A}"/>
          </ac:spMkLst>
        </pc:spChg>
        <pc:spChg chg="mod">
          <ac:chgData name="ICARDO ISASA Irati (BUDG)" userId="52b30ee7-73a2-452b-94ea-0e0070947e0b" providerId="ADAL" clId="{DED08B0F-60C1-4B1C-88FA-70E01320932E}" dt="2025-09-04T08:35:54.374" v="2038"/>
          <ac:spMkLst>
            <pc:docMk/>
            <pc:sldMk cId="547779094" sldId="2147379366"/>
            <ac:spMk id="11" creationId="{BB967197-6CCE-7870-C06B-2F6CC87F7A23}"/>
          </ac:spMkLst>
        </pc:spChg>
        <pc:spChg chg="mod">
          <ac:chgData name="ICARDO ISASA Irati (BUDG)" userId="52b30ee7-73a2-452b-94ea-0e0070947e0b" providerId="ADAL" clId="{DED08B0F-60C1-4B1C-88FA-70E01320932E}" dt="2025-09-04T08:35:54.374" v="2038"/>
          <ac:spMkLst>
            <pc:docMk/>
            <pc:sldMk cId="547779094" sldId="2147379366"/>
            <ac:spMk id="13" creationId="{B1DD7413-C4E9-1738-138E-68D72693512C}"/>
          </ac:spMkLst>
        </pc:spChg>
        <pc:spChg chg="mod">
          <ac:chgData name="ICARDO ISASA Irati (BUDG)" userId="52b30ee7-73a2-452b-94ea-0e0070947e0b" providerId="ADAL" clId="{DED08B0F-60C1-4B1C-88FA-70E01320932E}" dt="2025-09-04T08:35:54.374" v="2038"/>
          <ac:spMkLst>
            <pc:docMk/>
            <pc:sldMk cId="547779094" sldId="2147379366"/>
            <ac:spMk id="14" creationId="{88089B4D-01EE-455F-5E14-EC0D9B604822}"/>
          </ac:spMkLst>
        </pc:spChg>
        <pc:spChg chg="mod">
          <ac:chgData name="ICARDO ISASA Irati (BUDG)" userId="52b30ee7-73a2-452b-94ea-0e0070947e0b" providerId="ADAL" clId="{DED08B0F-60C1-4B1C-88FA-70E01320932E}" dt="2025-09-04T08:35:54.374" v="2038"/>
          <ac:spMkLst>
            <pc:docMk/>
            <pc:sldMk cId="547779094" sldId="2147379366"/>
            <ac:spMk id="16" creationId="{1CDFC740-6C8A-73BA-6F23-72CEAA13EB87}"/>
          </ac:spMkLst>
        </pc:spChg>
        <pc:spChg chg="mod">
          <ac:chgData name="ICARDO ISASA Irati (BUDG)" userId="52b30ee7-73a2-452b-94ea-0e0070947e0b" providerId="ADAL" clId="{DED08B0F-60C1-4B1C-88FA-70E01320932E}" dt="2025-09-04T08:35:54.374" v="2038"/>
          <ac:spMkLst>
            <pc:docMk/>
            <pc:sldMk cId="547779094" sldId="2147379366"/>
            <ac:spMk id="20" creationId="{3CA9F6E2-7322-42D3-9F5D-1EEDA64DA69A}"/>
          </ac:spMkLst>
        </pc:spChg>
        <pc:spChg chg="mod">
          <ac:chgData name="ICARDO ISASA Irati (BUDG)" userId="52b30ee7-73a2-452b-94ea-0e0070947e0b" providerId="ADAL" clId="{DED08B0F-60C1-4B1C-88FA-70E01320932E}" dt="2025-09-04T08:35:54.374" v="2038"/>
          <ac:spMkLst>
            <pc:docMk/>
            <pc:sldMk cId="547779094" sldId="2147379366"/>
            <ac:spMk id="21" creationId="{601F0DAC-64DE-6D3F-E6D6-5BD5ED60C2D2}"/>
          </ac:spMkLst>
        </pc:spChg>
        <pc:spChg chg="mod">
          <ac:chgData name="ICARDO ISASA Irati (BUDG)" userId="52b30ee7-73a2-452b-94ea-0e0070947e0b" providerId="ADAL" clId="{DED08B0F-60C1-4B1C-88FA-70E01320932E}" dt="2025-09-04T08:45:58.611" v="2217" actId="20577"/>
          <ac:spMkLst>
            <pc:docMk/>
            <pc:sldMk cId="547779094" sldId="2147379366"/>
            <ac:spMk id="22" creationId="{7B28F689-8869-1571-0499-C89C8BD1A5DE}"/>
          </ac:spMkLst>
        </pc:spChg>
        <pc:spChg chg="mod">
          <ac:chgData name="ICARDO ISASA Irati (BUDG)" userId="52b30ee7-73a2-452b-94ea-0e0070947e0b" providerId="ADAL" clId="{DED08B0F-60C1-4B1C-88FA-70E01320932E}" dt="2025-09-04T08:35:54.374" v="2038"/>
          <ac:spMkLst>
            <pc:docMk/>
            <pc:sldMk cId="547779094" sldId="2147379366"/>
            <ac:spMk id="25" creationId="{82FE5D9C-16EF-BC10-8E58-A254CAC24100}"/>
          </ac:spMkLst>
        </pc:spChg>
        <pc:spChg chg="mod">
          <ac:chgData name="ICARDO ISASA Irati (BUDG)" userId="52b30ee7-73a2-452b-94ea-0e0070947e0b" providerId="ADAL" clId="{DED08B0F-60C1-4B1C-88FA-70E01320932E}" dt="2025-09-04T08:35:54.374" v="2038"/>
          <ac:spMkLst>
            <pc:docMk/>
            <pc:sldMk cId="547779094" sldId="2147379366"/>
            <ac:spMk id="27" creationId="{69C57969-3B44-82FD-85BF-5806E759A71D}"/>
          </ac:spMkLst>
        </pc:spChg>
        <pc:spChg chg="mod">
          <ac:chgData name="ICARDO ISASA Irati (BUDG)" userId="52b30ee7-73a2-452b-94ea-0e0070947e0b" providerId="ADAL" clId="{DED08B0F-60C1-4B1C-88FA-70E01320932E}" dt="2025-09-04T08:35:54.374" v="2038"/>
          <ac:spMkLst>
            <pc:docMk/>
            <pc:sldMk cId="547779094" sldId="2147379366"/>
            <ac:spMk id="30" creationId="{1962F76B-6A74-D8A8-5834-7E4347CACD26}"/>
          </ac:spMkLst>
        </pc:spChg>
        <pc:graphicFrameChg chg="add mod modGraphic">
          <ac:chgData name="ICARDO ISASA Irati (BUDG)" userId="52b30ee7-73a2-452b-94ea-0e0070947e0b" providerId="ADAL" clId="{DED08B0F-60C1-4B1C-88FA-70E01320932E}" dt="2025-09-04T08:35:29.813" v="2035" actId="6549"/>
          <ac:graphicFrameMkLst>
            <pc:docMk/>
            <pc:sldMk cId="547779094" sldId="2147379366"/>
            <ac:graphicFrameMk id="5" creationId="{40183593-57B2-EEA0-131D-7F2CA9632AC3}"/>
          </ac:graphicFrameMkLst>
        </pc:graphicFrameChg>
        <pc:graphicFrameChg chg="del mod modGraphic">
          <ac:chgData name="ICARDO ISASA Irati (BUDG)" userId="52b30ee7-73a2-452b-94ea-0e0070947e0b" providerId="ADAL" clId="{DED08B0F-60C1-4B1C-88FA-70E01320932E}" dt="2025-09-04T08:35:00.440" v="2028" actId="478"/>
          <ac:graphicFrameMkLst>
            <pc:docMk/>
            <pc:sldMk cId="547779094" sldId="2147379366"/>
            <ac:graphicFrameMk id="7" creationId="{6B330BAF-9472-37CF-D0C5-F7C9C0096E16}"/>
          </ac:graphicFrameMkLst>
        </pc:graphicFrameChg>
        <pc:picChg chg="del">
          <ac:chgData name="ICARDO ISASA Irati (BUDG)" userId="52b30ee7-73a2-452b-94ea-0e0070947e0b" providerId="ADAL" clId="{DED08B0F-60C1-4B1C-88FA-70E01320932E}" dt="2025-09-04T08:34:48.058" v="1999" actId="478"/>
          <ac:picMkLst>
            <pc:docMk/>
            <pc:sldMk cId="547779094" sldId="2147379366"/>
            <ac:picMk id="4" creationId="{B706CB8D-204E-93FC-9D43-D3CEF228EFE4}"/>
          </ac:picMkLst>
        </pc:picChg>
        <pc:picChg chg="add mod">
          <ac:chgData name="ICARDO ISASA Irati (BUDG)" userId="52b30ee7-73a2-452b-94ea-0e0070947e0b" providerId="ADAL" clId="{DED08B0F-60C1-4B1C-88FA-70E01320932E}" dt="2025-09-04T08:35:59.738" v="2041" actId="1076"/>
          <ac:picMkLst>
            <pc:docMk/>
            <pc:sldMk cId="547779094" sldId="2147379366"/>
            <ac:picMk id="31" creationId="{1516E096-5631-EE6D-09E4-86907B59B436}"/>
          </ac:picMkLst>
        </pc:picChg>
      </pc:sldChg>
    </pc:docChg>
  </pc:docChgLst>
  <pc:docChgLst>
    <pc:chgData name="ICARDO ISASA Irati (BUDG)" userId="S::irati.icardo-isasa@ec.europa.eu::52b30ee7-73a2-452b-94ea-0e0070947e0b" providerId="AD" clId="Web-{6F248C21-E1EE-BF68-AF1D-01A0C789CBDA}"/>
    <pc:docChg chg="modSld">
      <pc:chgData name="ICARDO ISASA Irati (BUDG)" userId="S::irati.icardo-isasa@ec.europa.eu::52b30ee7-73a2-452b-94ea-0e0070947e0b" providerId="AD" clId="Web-{6F248C21-E1EE-BF68-AF1D-01A0C789CBDA}" dt="2025-09-04T08:05:21.008" v="5" actId="20577"/>
      <pc:docMkLst>
        <pc:docMk/>
      </pc:docMkLst>
      <pc:sldChg chg="modSp">
        <pc:chgData name="ICARDO ISASA Irati (BUDG)" userId="S::irati.icardo-isasa@ec.europa.eu::52b30ee7-73a2-452b-94ea-0e0070947e0b" providerId="AD" clId="Web-{6F248C21-E1EE-BF68-AF1D-01A0C789CBDA}" dt="2025-09-04T08:05:21.008" v="5" actId="20577"/>
        <pc:sldMkLst>
          <pc:docMk/>
          <pc:sldMk cId="2205868499" sldId="2147379361"/>
        </pc:sldMkLst>
        <pc:spChg chg="mod">
          <ac:chgData name="ICARDO ISASA Irati (BUDG)" userId="S::irati.icardo-isasa@ec.europa.eu::52b30ee7-73a2-452b-94ea-0e0070947e0b" providerId="AD" clId="Web-{6F248C21-E1EE-BF68-AF1D-01A0C789CBDA}" dt="2025-09-04T08:05:21.008" v="5" actId="20577"/>
          <ac:spMkLst>
            <pc:docMk/>
            <pc:sldMk cId="2205868499" sldId="2147379361"/>
            <ac:spMk id="154" creationId="{80C325CE-7D31-40EF-0F83-5AF9860BDDC2}"/>
          </ac:spMkLst>
        </pc:spChg>
      </pc:sldChg>
    </pc:docChg>
  </pc:docChgLst>
  <pc:docChgLst>
    <pc:chgData name="ICARDO ISASA Irati (BUDG)" userId="S::irati.icardo-isasa@ec.europa.eu::52b30ee7-73a2-452b-94ea-0e0070947e0b" providerId="AD" clId="Web-{C62FD294-82C3-E339-EF5C-606218067365}"/>
    <pc:docChg chg="modSld">
      <pc:chgData name="ICARDO ISASA Irati (BUDG)" userId="S::irati.icardo-isasa@ec.europa.eu::52b30ee7-73a2-452b-94ea-0e0070947e0b" providerId="AD" clId="Web-{C62FD294-82C3-E339-EF5C-606218067365}" dt="2025-08-04T08:55:07.675" v="54" actId="20577"/>
      <pc:docMkLst>
        <pc:docMk/>
      </pc:docMkLst>
      <pc:sldChg chg="modSp">
        <pc:chgData name="ICARDO ISASA Irati (BUDG)" userId="S::irati.icardo-isasa@ec.europa.eu::52b30ee7-73a2-452b-94ea-0e0070947e0b" providerId="AD" clId="Web-{C62FD294-82C3-E339-EF5C-606218067365}" dt="2025-08-04T08:54:26.815" v="5" actId="20577"/>
        <pc:sldMkLst>
          <pc:docMk/>
          <pc:sldMk cId="2205868499" sldId="2147379361"/>
        </pc:sldMkLst>
      </pc:sldChg>
      <pc:sldChg chg="modSp">
        <pc:chgData name="ICARDO ISASA Irati (BUDG)" userId="S::irati.icardo-isasa@ec.europa.eu::52b30ee7-73a2-452b-94ea-0e0070947e0b" providerId="AD" clId="Web-{C62FD294-82C3-E339-EF5C-606218067365}" dt="2025-08-04T08:55:07.675" v="54" actId="20577"/>
        <pc:sldMkLst>
          <pc:docMk/>
          <pc:sldMk cId="1952875568" sldId="2147379364"/>
        </pc:sldMkLst>
      </pc:sldChg>
    </pc:docChg>
  </pc:docChgLst>
  <pc:docChgLst>
    <pc:chgData name="ICARDO ISASA Irati (BUDG)" userId="S::irati.icardo-isasa@ec.europa.eu::52b30ee7-73a2-452b-94ea-0e0070947e0b" providerId="AD" clId="Web-{3897742F-8D2F-836F-4A08-09971BBC45B7}"/>
    <pc:docChg chg="mod modSld">
      <pc:chgData name="ICARDO ISASA Irati (BUDG)" userId="S::irati.icardo-isasa@ec.europa.eu::52b30ee7-73a2-452b-94ea-0e0070947e0b" providerId="AD" clId="Web-{3897742F-8D2F-836F-4A08-09971BBC45B7}" dt="2025-08-06T12:50:04.041" v="61" actId="20577"/>
      <pc:docMkLst>
        <pc:docMk/>
      </pc:docMkLst>
      <pc:sldChg chg="modSp">
        <pc:chgData name="ICARDO ISASA Irati (BUDG)" userId="S::irati.icardo-isasa@ec.europa.eu::52b30ee7-73a2-452b-94ea-0e0070947e0b" providerId="AD" clId="Web-{3897742F-8D2F-836F-4A08-09971BBC45B7}" dt="2025-08-06T12:49:47.693" v="59" actId="20577"/>
        <pc:sldMkLst>
          <pc:docMk/>
          <pc:sldMk cId="1305271610" sldId="2147379339"/>
        </pc:sldMkLst>
        <pc:spChg chg="mod">
          <ac:chgData name="ICARDO ISASA Irati (BUDG)" userId="S::irati.icardo-isasa@ec.europa.eu::52b30ee7-73a2-452b-94ea-0e0070947e0b" providerId="AD" clId="Web-{3897742F-8D2F-836F-4A08-09971BBC45B7}" dt="2025-08-06T12:49:47.693" v="59" actId="20577"/>
          <ac:spMkLst>
            <pc:docMk/>
            <pc:sldMk cId="1305271610" sldId="2147379339"/>
            <ac:spMk id="22" creationId="{522A1C7F-3CAD-47F2-8823-0ECE687280A1}"/>
          </ac:spMkLst>
        </pc:spChg>
        <pc:graphicFrameChg chg="mod modGraphic">
          <ac:chgData name="ICARDO ISASA Irati (BUDG)" userId="S::irati.icardo-isasa@ec.europa.eu::52b30ee7-73a2-452b-94ea-0e0070947e0b" providerId="AD" clId="Web-{3897742F-8D2F-836F-4A08-09971BBC45B7}" dt="2025-08-06T12:47:46.806" v="54"/>
          <ac:graphicFrameMkLst>
            <pc:docMk/>
            <pc:sldMk cId="1305271610" sldId="2147379339"/>
            <ac:graphicFrameMk id="7" creationId="{03398BB7-DB90-2E8C-2FD9-4AFA48433144}"/>
          </ac:graphicFrameMkLst>
        </pc:graphicFrameChg>
      </pc:sldChg>
      <pc:sldChg chg="modSp">
        <pc:chgData name="ICARDO ISASA Irati (BUDG)" userId="S::irati.icardo-isasa@ec.europa.eu::52b30ee7-73a2-452b-94ea-0e0070947e0b" providerId="AD" clId="Web-{3897742F-8D2F-836F-4A08-09971BBC45B7}" dt="2025-08-06T12:50:04.041" v="61" actId="20577"/>
        <pc:sldMkLst>
          <pc:docMk/>
          <pc:sldMk cId="2205868499" sldId="2147379361"/>
        </pc:sldMkLst>
        <pc:spChg chg="mod">
          <ac:chgData name="ICARDO ISASA Irati (BUDG)" userId="S::irati.icardo-isasa@ec.europa.eu::52b30ee7-73a2-452b-94ea-0e0070947e0b" providerId="AD" clId="Web-{3897742F-8D2F-836F-4A08-09971BBC45B7}" dt="2025-08-06T12:50:04.041" v="61" actId="20577"/>
          <ac:spMkLst>
            <pc:docMk/>
            <pc:sldMk cId="2205868499" sldId="2147379361"/>
            <ac:spMk id="141" creationId="{6A44578D-5024-55C1-A200-B3B62CBB755A}"/>
          </ac:spMkLst>
        </pc:spChg>
      </pc:sldChg>
    </pc:docChg>
  </pc:docChgLst>
  <pc:docChgLst>
    <pc:chgData name="ICARDO ISASA Irati (BUDG)" userId="S::irati.icardo-isasa@ec.europa.eu::52b30ee7-73a2-452b-94ea-0e0070947e0b" providerId="AD" clId="Web-{9D21C34B-30B3-85BB-6BBF-9096083E57F1}"/>
    <pc:docChg chg="modSld">
      <pc:chgData name="ICARDO ISASA Irati (BUDG)" userId="S::irati.icardo-isasa@ec.europa.eu::52b30ee7-73a2-452b-94ea-0e0070947e0b" providerId="AD" clId="Web-{9D21C34B-30B3-85BB-6BBF-9096083E57F1}" dt="2025-06-05T08:08:11.967" v="0" actId="20577"/>
      <pc:docMkLst>
        <pc:docMk/>
      </pc:docMkLst>
      <pc:sldChg chg="modSp">
        <pc:chgData name="ICARDO ISASA Irati (BUDG)" userId="S::irati.icardo-isasa@ec.europa.eu::52b30ee7-73a2-452b-94ea-0e0070947e0b" providerId="AD" clId="Web-{9D21C34B-30B3-85BB-6BBF-9096083E57F1}" dt="2025-06-05T08:08:11.967" v="0" actId="20577"/>
        <pc:sldMkLst>
          <pc:docMk/>
          <pc:sldMk cId="2451872852" sldId="767"/>
        </pc:sldMkLst>
      </pc:sldChg>
    </pc:docChg>
  </pc:docChgLst>
  <pc:docChgLst>
    <pc:chgData name="ICARDO ISASA Irati (BUDG)" userId="52b30ee7-73a2-452b-94ea-0e0070947e0b" providerId="ADAL" clId="{167740FA-182B-4EE5-9E84-36D47A543B38}"/>
    <pc:docChg chg="undo custSel modSld">
      <pc:chgData name="ICARDO ISASA Irati (BUDG)" userId="52b30ee7-73a2-452b-94ea-0e0070947e0b" providerId="ADAL" clId="{167740FA-182B-4EE5-9E84-36D47A543B38}" dt="2025-07-07T07:23:34.971" v="337" actId="20577"/>
      <pc:docMkLst>
        <pc:docMk/>
      </pc:docMkLst>
      <pc:sldChg chg="delSp modSp mod">
        <pc:chgData name="ICARDO ISASA Irati (BUDG)" userId="52b30ee7-73a2-452b-94ea-0e0070947e0b" providerId="ADAL" clId="{167740FA-182B-4EE5-9E84-36D47A543B38}" dt="2025-07-07T07:17:25.464" v="208" actId="20577"/>
        <pc:sldMkLst>
          <pc:docMk/>
          <pc:sldMk cId="1113460949" sldId="2147379338"/>
        </pc:sldMkLst>
      </pc:sldChg>
      <pc:sldChg chg="modSp mod">
        <pc:chgData name="ICARDO ISASA Irati (BUDG)" userId="52b30ee7-73a2-452b-94ea-0e0070947e0b" providerId="ADAL" clId="{167740FA-182B-4EE5-9E84-36D47A543B38}" dt="2025-07-07T07:16:17.853" v="167" actId="1076"/>
        <pc:sldMkLst>
          <pc:docMk/>
          <pc:sldMk cId="3348599274" sldId="2147379346"/>
        </pc:sldMkLst>
      </pc:sldChg>
      <pc:sldChg chg="addSp delSp modSp mod">
        <pc:chgData name="ICARDO ISASA Irati (BUDG)" userId="52b30ee7-73a2-452b-94ea-0e0070947e0b" providerId="ADAL" clId="{167740FA-182B-4EE5-9E84-36D47A543B38}" dt="2025-07-07T07:23:34.971" v="337" actId="20577"/>
        <pc:sldMkLst>
          <pc:docMk/>
          <pc:sldMk cId="3371060453" sldId="2147379347"/>
        </pc:sldMkLst>
      </pc:sldChg>
      <pc:sldChg chg="addSp delSp modSp mod">
        <pc:chgData name="ICARDO ISASA Irati (BUDG)" userId="52b30ee7-73a2-452b-94ea-0e0070947e0b" providerId="ADAL" clId="{167740FA-182B-4EE5-9E84-36D47A543B38}" dt="2025-07-07T07:21:37.077" v="336" actId="1076"/>
        <pc:sldMkLst>
          <pc:docMk/>
          <pc:sldMk cId="2205868499" sldId="2147379361"/>
        </pc:sldMkLst>
      </pc:sldChg>
    </pc:docChg>
  </pc:docChgLst>
  <pc:docChgLst>
    <pc:chgData clId="Web-{9D21C34B-30B3-85BB-6BBF-9096083E57F1}"/>
    <pc:docChg chg="modSld">
      <pc:chgData name="" userId="" providerId="" clId="Web-{9D21C34B-30B3-85BB-6BBF-9096083E57F1}" dt="2025-06-05T08:08:03.623" v="1" actId="20577"/>
      <pc:docMkLst>
        <pc:docMk/>
      </pc:docMkLst>
      <pc:sldChg chg="modSp">
        <pc:chgData name="" userId="" providerId="" clId="Web-{9D21C34B-30B3-85BB-6BBF-9096083E57F1}" dt="2025-06-05T08:08:03.623" v="1" actId="20577"/>
        <pc:sldMkLst>
          <pc:docMk/>
          <pc:sldMk cId="2451872852" sldId="767"/>
        </pc:sldMkLst>
      </pc:sldChg>
    </pc:docChg>
  </pc:docChgLst>
  <pc:docChgLst>
    <pc:chgData name="NOYON Maud (BUDG)" userId="S::maud.noyon@ec.europa.eu::662983b2-4be3-4340-b381-feeb4be86779" providerId="AD" clId="Web-{713B2C1E-F16B-CA17-5D85-3633EA530213}"/>
    <pc:docChg chg="addSld delSld modSld">
      <pc:chgData name="NOYON Maud (BUDG)" userId="S::maud.noyon@ec.europa.eu::662983b2-4be3-4340-b381-feeb4be86779" providerId="AD" clId="Web-{713B2C1E-F16B-CA17-5D85-3633EA530213}" dt="2025-09-04T15:27:09.809" v="3"/>
      <pc:docMkLst>
        <pc:docMk/>
      </pc:docMkLst>
      <pc:sldChg chg="addSp delSp modSp">
        <pc:chgData name="NOYON Maud (BUDG)" userId="S::maud.noyon@ec.europa.eu::662983b2-4be3-4340-b381-feeb4be86779" providerId="AD" clId="Web-{713B2C1E-F16B-CA17-5D85-3633EA530213}" dt="2025-09-04T15:27:07.762" v="2"/>
        <pc:sldMkLst>
          <pc:docMk/>
          <pc:sldMk cId="2451872852" sldId="767"/>
        </pc:sldMkLst>
        <pc:picChg chg="add del mod">
          <ac:chgData name="NOYON Maud (BUDG)" userId="S::maud.noyon@ec.europa.eu::662983b2-4be3-4340-b381-feeb4be86779" providerId="AD" clId="Web-{713B2C1E-F16B-CA17-5D85-3633EA530213}" dt="2025-09-04T15:27:07.762" v="2"/>
          <ac:picMkLst>
            <pc:docMk/>
            <pc:sldMk cId="2451872852" sldId="767"/>
            <ac:picMk id="5" creationId="{A6C79700-69DA-F3C0-0A79-0483E877EC20}"/>
          </ac:picMkLst>
        </pc:picChg>
      </pc:sldChg>
      <pc:sldChg chg="add del">
        <pc:chgData name="NOYON Maud (BUDG)" userId="S::maud.noyon@ec.europa.eu::662983b2-4be3-4340-b381-feeb4be86779" providerId="AD" clId="Web-{713B2C1E-F16B-CA17-5D85-3633EA530213}" dt="2025-09-04T15:27:09.809" v="3"/>
        <pc:sldMkLst>
          <pc:docMk/>
          <pc:sldMk cId="2205868499" sldId="2147379361"/>
        </pc:sldMkLst>
      </pc:sldChg>
    </pc:docChg>
  </pc:docChgLst>
  <pc:docChgLst>
    <pc:chgData name="ICARDO ISASA Irati (BUDG)" userId="52b30ee7-73a2-452b-94ea-0e0070947e0b" providerId="ADAL" clId="{1B7334A7-65E3-4FB9-8291-9D139F1527F4}"/>
    <pc:docChg chg="custSel modSld">
      <pc:chgData name="ICARDO ISASA Irati (BUDG)" userId="52b30ee7-73a2-452b-94ea-0e0070947e0b" providerId="ADAL" clId="{1B7334A7-65E3-4FB9-8291-9D139F1527F4}" dt="2025-06-05T08:06:58.731" v="163" actId="20577"/>
      <pc:docMkLst>
        <pc:docMk/>
      </pc:docMkLst>
      <pc:sldChg chg="addSp modSp mod">
        <pc:chgData name="ICARDO ISASA Irati (BUDG)" userId="52b30ee7-73a2-452b-94ea-0e0070947e0b" providerId="ADAL" clId="{1B7334A7-65E3-4FB9-8291-9D139F1527F4}" dt="2025-06-04T10:00:25.114" v="136" actId="1076"/>
        <pc:sldMkLst>
          <pc:docMk/>
          <pc:sldMk cId="1113460949" sldId="2147379338"/>
        </pc:sldMkLst>
      </pc:sldChg>
      <pc:sldChg chg="addSp delSp modSp mod">
        <pc:chgData name="ICARDO ISASA Irati (BUDG)" userId="52b30ee7-73a2-452b-94ea-0e0070947e0b" providerId="ADAL" clId="{1B7334A7-65E3-4FB9-8291-9D139F1527F4}" dt="2025-06-05T06:56:26.674" v="157" actId="1076"/>
        <pc:sldMkLst>
          <pc:docMk/>
          <pc:sldMk cId="3348599274" sldId="2147379346"/>
        </pc:sldMkLst>
      </pc:sldChg>
      <pc:sldChg chg="addSp modSp mod">
        <pc:chgData name="ICARDO ISASA Irati (BUDG)" userId="52b30ee7-73a2-452b-94ea-0e0070947e0b" providerId="ADAL" clId="{1B7334A7-65E3-4FB9-8291-9D139F1527F4}" dt="2025-06-05T08:06:58.731" v="163" actId="20577"/>
        <pc:sldMkLst>
          <pc:docMk/>
          <pc:sldMk cId="3371060453" sldId="2147379347"/>
        </pc:sldMkLst>
      </pc:sldChg>
      <pc:sldChg chg="addSp delSp modSp mod">
        <pc:chgData name="ICARDO ISASA Irati (BUDG)" userId="52b30ee7-73a2-452b-94ea-0e0070947e0b" providerId="ADAL" clId="{1B7334A7-65E3-4FB9-8291-9D139F1527F4}" dt="2025-06-04T10:01:10.889" v="140" actId="1076"/>
        <pc:sldMkLst>
          <pc:docMk/>
          <pc:sldMk cId="1084983243" sldId="2147379355"/>
        </pc:sldMkLst>
      </pc:sldChg>
      <pc:sldChg chg="addSp delSp modSp mod">
        <pc:chgData name="ICARDO ISASA Irati (BUDG)" userId="52b30ee7-73a2-452b-94ea-0e0070947e0b" providerId="ADAL" clId="{1B7334A7-65E3-4FB9-8291-9D139F1527F4}" dt="2025-06-05T06:56:34.989" v="161" actId="14100"/>
        <pc:sldMkLst>
          <pc:docMk/>
          <pc:sldMk cId="2205868499" sldId="2147379361"/>
        </pc:sldMkLst>
      </pc:sldChg>
    </pc:docChg>
  </pc:docChgLst>
  <pc:docChgLst>
    <pc:chgData name="LENTINI Alessandro (BUDG)" userId="3184f06e-a6e2-4d26-b77e-7ea52eee6375" providerId="ADAL" clId="{A36469CC-B2EC-4609-B088-A5B1BF6F08F6}"/>
    <pc:docChg chg="undo custSel modSld">
      <pc:chgData name="LENTINI Alessandro (BUDG)" userId="3184f06e-a6e2-4d26-b77e-7ea52eee6375" providerId="ADAL" clId="{A36469CC-B2EC-4609-B088-A5B1BF6F08F6}" dt="2025-09-05T09:14:39.744" v="15" actId="14734"/>
      <pc:docMkLst>
        <pc:docMk/>
      </pc:docMkLst>
      <pc:sldChg chg="modSp mod">
        <pc:chgData name="LENTINI Alessandro (BUDG)" userId="3184f06e-a6e2-4d26-b77e-7ea52eee6375" providerId="ADAL" clId="{A36469CC-B2EC-4609-B088-A5B1BF6F08F6}" dt="2025-09-05T09:14:39.744" v="15" actId="14734"/>
        <pc:sldMkLst>
          <pc:docMk/>
          <pc:sldMk cId="1113460949" sldId="2147379338"/>
        </pc:sldMkLst>
        <pc:graphicFrameChg chg="modGraphic">
          <ac:chgData name="LENTINI Alessandro (BUDG)" userId="3184f06e-a6e2-4d26-b77e-7ea52eee6375" providerId="ADAL" clId="{A36469CC-B2EC-4609-B088-A5B1BF6F08F6}" dt="2025-09-05T09:14:39.744" v="15" actId="14734"/>
          <ac:graphicFrameMkLst>
            <pc:docMk/>
            <pc:sldMk cId="1113460949" sldId="2147379338"/>
            <ac:graphicFrameMk id="7" creationId="{9CC6766C-31A2-5EB1-DB66-B26E4E6343E4}"/>
          </ac:graphicFrameMkLst>
        </pc:graphicFrameChg>
      </pc:sldChg>
      <pc:sldChg chg="modSp mod">
        <pc:chgData name="LENTINI Alessandro (BUDG)" userId="3184f06e-a6e2-4d26-b77e-7ea52eee6375" providerId="ADAL" clId="{A36469CC-B2EC-4609-B088-A5B1BF6F08F6}" dt="2025-06-12T08:45:11.949" v="3" actId="20577"/>
        <pc:sldMkLst>
          <pc:docMk/>
          <pc:sldMk cId="3371060453" sldId="2147379347"/>
        </pc:sldMkLst>
      </pc:sldChg>
      <pc:sldChg chg="modSp mod">
        <pc:chgData name="LENTINI Alessandro (BUDG)" userId="3184f06e-a6e2-4d26-b77e-7ea52eee6375" providerId="ADAL" clId="{A36469CC-B2EC-4609-B088-A5B1BF6F08F6}" dt="2025-06-10T08:51:22.730" v="1" actId="14734"/>
        <pc:sldMkLst>
          <pc:docMk/>
          <pc:sldMk cId="2076458814" sldId="2147379350"/>
        </pc:sldMkLst>
      </pc:sldChg>
      <pc:sldChg chg="modSp">
        <pc:chgData name="LENTINI Alessandro (BUDG)" userId="3184f06e-a6e2-4d26-b77e-7ea52eee6375" providerId="ADAL" clId="{A36469CC-B2EC-4609-B088-A5B1BF6F08F6}" dt="2025-07-22T15:50:14.125" v="14"/>
        <pc:sldMkLst>
          <pc:docMk/>
          <pc:sldMk cId="1857501074" sldId="2147379363"/>
        </pc:sldMkLst>
      </pc:sldChg>
    </pc:docChg>
  </pc:docChgLst>
  <pc:docChgLst>
    <pc:chgData name="ICARDO ISASA Irati (BUDG)" userId="52b30ee7-73a2-452b-94ea-0e0070947e0b" providerId="ADAL" clId="{E3F4179B-2AC2-4C8C-B63E-DE271283D133}"/>
    <pc:docChg chg="custSel addSld modSld">
      <pc:chgData name="ICARDO ISASA Irati (BUDG)" userId="52b30ee7-73a2-452b-94ea-0e0070947e0b" providerId="ADAL" clId="{E3F4179B-2AC2-4C8C-B63E-DE271283D133}" dt="2025-07-18T07:31:21.373" v="356" actId="20577"/>
      <pc:docMkLst>
        <pc:docMk/>
      </pc:docMkLst>
      <pc:sldChg chg="addSp delSp modSp mod">
        <pc:chgData name="ICARDO ISASA Irati (BUDG)" userId="52b30ee7-73a2-452b-94ea-0e0070947e0b" providerId="ADAL" clId="{E3F4179B-2AC2-4C8C-B63E-DE271283D133}" dt="2025-07-16T08:45:47.026" v="354" actId="20577"/>
        <pc:sldMkLst>
          <pc:docMk/>
          <pc:sldMk cId="3371060453" sldId="2147379347"/>
        </pc:sldMkLst>
      </pc:sldChg>
      <pc:sldChg chg="addSp delSp modSp mod">
        <pc:chgData name="ICARDO ISASA Irati (BUDG)" userId="52b30ee7-73a2-452b-94ea-0e0070947e0b" providerId="ADAL" clId="{E3F4179B-2AC2-4C8C-B63E-DE271283D133}" dt="2025-07-18T07:31:21.373" v="356" actId="20577"/>
        <pc:sldMkLst>
          <pc:docMk/>
          <pc:sldMk cId="2205868499" sldId="2147379361"/>
        </pc:sldMkLst>
      </pc:sldChg>
      <pc:sldChg chg="addSp delSp modSp add mod">
        <pc:chgData name="ICARDO ISASA Irati (BUDG)" userId="52b30ee7-73a2-452b-94ea-0e0070947e0b" providerId="ADAL" clId="{E3F4179B-2AC2-4C8C-B63E-DE271283D133}" dt="2025-07-16T08:28:14.419" v="294" actId="207"/>
        <pc:sldMkLst>
          <pc:docMk/>
          <pc:sldMk cId="1739653302" sldId="2147379362"/>
        </pc:sldMkLst>
      </pc:sldChg>
    </pc:docChg>
  </pc:docChgLst>
  <pc:docChgLst>
    <pc:chgData name="ICARDO ISASA Irati (BUDG)" userId="52b30ee7-73a2-452b-94ea-0e0070947e0b" providerId="ADAL" clId="{31DDCCEF-4766-4277-AF8A-496E97E82E54}"/>
    <pc:docChg chg="undo custSel addSld modSld">
      <pc:chgData name="ICARDO ISASA Irati (BUDG)" userId="52b30ee7-73a2-452b-94ea-0e0070947e0b" providerId="ADAL" clId="{31DDCCEF-4766-4277-AF8A-496E97E82E54}" dt="2025-09-05T10:27:27.276" v="355" actId="20577"/>
      <pc:docMkLst>
        <pc:docMk/>
      </pc:docMkLst>
      <pc:sldChg chg="addSp delSp modSp mod">
        <pc:chgData name="ICARDO ISASA Irati (BUDG)" userId="52b30ee7-73a2-452b-94ea-0e0070947e0b" providerId="ADAL" clId="{31DDCCEF-4766-4277-AF8A-496E97E82E54}" dt="2025-09-05T10:27:27.276" v="355" actId="20577"/>
        <pc:sldMkLst>
          <pc:docMk/>
          <pc:sldMk cId="2205868499" sldId="2147379361"/>
        </pc:sldMkLst>
        <pc:spChg chg="mod">
          <ac:chgData name="ICARDO ISASA Irati (BUDG)" userId="52b30ee7-73a2-452b-94ea-0e0070947e0b" providerId="ADAL" clId="{31DDCCEF-4766-4277-AF8A-496E97E82E54}" dt="2025-09-05T10:13:00.263" v="119" actId="207"/>
          <ac:spMkLst>
            <pc:docMk/>
            <pc:sldMk cId="2205868499" sldId="2147379361"/>
            <ac:spMk id="20" creationId="{471EFD1B-6BF4-5EF3-B348-A958EC9DA19B}"/>
          </ac:spMkLst>
        </pc:spChg>
        <pc:spChg chg="mod">
          <ac:chgData name="ICARDO ISASA Irati (BUDG)" userId="52b30ee7-73a2-452b-94ea-0e0070947e0b" providerId="ADAL" clId="{31DDCCEF-4766-4277-AF8A-496E97E82E54}" dt="2025-09-05T10:11:58.969" v="96" actId="1076"/>
          <ac:spMkLst>
            <pc:docMk/>
            <pc:sldMk cId="2205868499" sldId="2147379361"/>
            <ac:spMk id="65" creationId="{AEF0C552-DDD5-7698-1F27-91D817A49BF0}"/>
          </ac:spMkLst>
        </pc:spChg>
        <pc:spChg chg="mod">
          <ac:chgData name="ICARDO ISASA Irati (BUDG)" userId="52b30ee7-73a2-452b-94ea-0e0070947e0b" providerId="ADAL" clId="{31DDCCEF-4766-4277-AF8A-496E97E82E54}" dt="2025-09-05T10:15:25.114" v="141" actId="1038"/>
          <ac:spMkLst>
            <pc:docMk/>
            <pc:sldMk cId="2205868499" sldId="2147379361"/>
            <ac:spMk id="66" creationId="{D17C7112-8E89-FEF2-F124-390B89FCE1AC}"/>
          </ac:spMkLst>
        </pc:spChg>
        <pc:spChg chg="mod">
          <ac:chgData name="ICARDO ISASA Irati (BUDG)" userId="52b30ee7-73a2-452b-94ea-0e0070947e0b" providerId="ADAL" clId="{31DDCCEF-4766-4277-AF8A-496E97E82E54}" dt="2025-09-05T10:12:33.973" v="114" actId="1076"/>
          <ac:spMkLst>
            <pc:docMk/>
            <pc:sldMk cId="2205868499" sldId="2147379361"/>
            <ac:spMk id="76" creationId="{D6CAB40E-E569-7DD0-CA24-6B64DA165B83}"/>
          </ac:spMkLst>
        </pc:spChg>
        <pc:spChg chg="mod">
          <ac:chgData name="ICARDO ISASA Irati (BUDG)" userId="52b30ee7-73a2-452b-94ea-0e0070947e0b" providerId="ADAL" clId="{31DDCCEF-4766-4277-AF8A-496E97E82E54}" dt="2025-09-05T10:12:30.861" v="113" actId="1076"/>
          <ac:spMkLst>
            <pc:docMk/>
            <pc:sldMk cId="2205868499" sldId="2147379361"/>
            <ac:spMk id="77" creationId="{27A94357-CC9E-C8BB-7AA4-3A7AE95C0DED}"/>
          </ac:spMkLst>
        </pc:spChg>
        <pc:spChg chg="add mod">
          <ac:chgData name="ICARDO ISASA Irati (BUDG)" userId="52b30ee7-73a2-452b-94ea-0e0070947e0b" providerId="ADAL" clId="{31DDCCEF-4766-4277-AF8A-496E97E82E54}" dt="2025-09-05T10:20:20.932" v="276" actId="1076"/>
          <ac:spMkLst>
            <pc:docMk/>
            <pc:sldMk cId="2205868499" sldId="2147379361"/>
            <ac:spMk id="83" creationId="{87C76AF3-9838-ED03-7A41-2E5226AA03E9}"/>
          </ac:spMkLst>
        </pc:spChg>
        <pc:spChg chg="add mod">
          <ac:chgData name="ICARDO ISASA Irati (BUDG)" userId="52b30ee7-73a2-452b-94ea-0e0070947e0b" providerId="ADAL" clId="{31DDCCEF-4766-4277-AF8A-496E97E82E54}" dt="2025-09-05T10:20:17.450" v="275" actId="1076"/>
          <ac:spMkLst>
            <pc:docMk/>
            <pc:sldMk cId="2205868499" sldId="2147379361"/>
            <ac:spMk id="84" creationId="{34C9C2C2-6682-4DF5-E588-0387153A4441}"/>
          </ac:spMkLst>
        </pc:spChg>
        <pc:spChg chg="mod">
          <ac:chgData name="ICARDO ISASA Irati (BUDG)" userId="52b30ee7-73a2-452b-94ea-0e0070947e0b" providerId="ADAL" clId="{31DDCCEF-4766-4277-AF8A-496E97E82E54}" dt="2025-09-05T10:12:43.585" v="116" actId="1076"/>
          <ac:spMkLst>
            <pc:docMk/>
            <pc:sldMk cId="2205868499" sldId="2147379361"/>
            <ac:spMk id="114" creationId="{CFBA97DF-E5BD-F574-E0EA-BB99BC7B7173}"/>
          </ac:spMkLst>
        </pc:spChg>
        <pc:spChg chg="mod">
          <ac:chgData name="ICARDO ISASA Irati (BUDG)" userId="52b30ee7-73a2-452b-94ea-0e0070947e0b" providerId="ADAL" clId="{31DDCCEF-4766-4277-AF8A-496E97E82E54}" dt="2025-09-05T10:10:33.370" v="44" actId="1076"/>
          <ac:spMkLst>
            <pc:docMk/>
            <pc:sldMk cId="2205868499" sldId="2147379361"/>
            <ac:spMk id="115" creationId="{84B144CB-19F1-BF03-68D4-02204E099C32}"/>
          </ac:spMkLst>
        </pc:spChg>
        <pc:spChg chg="mod">
          <ac:chgData name="ICARDO ISASA Irati (BUDG)" userId="52b30ee7-73a2-452b-94ea-0e0070947e0b" providerId="ADAL" clId="{31DDCCEF-4766-4277-AF8A-496E97E82E54}" dt="2025-09-05T10:10:29.712" v="43" actId="1036"/>
          <ac:spMkLst>
            <pc:docMk/>
            <pc:sldMk cId="2205868499" sldId="2147379361"/>
            <ac:spMk id="116" creationId="{BB48592D-BB32-7B3E-6EC2-E76B3104ECE6}"/>
          </ac:spMkLst>
        </pc:spChg>
        <pc:spChg chg="mod">
          <ac:chgData name="ICARDO ISASA Irati (BUDG)" userId="52b30ee7-73a2-452b-94ea-0e0070947e0b" providerId="ADAL" clId="{31DDCCEF-4766-4277-AF8A-496E97E82E54}" dt="2025-09-05T10:16:02.224" v="240" actId="1076"/>
          <ac:spMkLst>
            <pc:docMk/>
            <pc:sldMk cId="2205868499" sldId="2147379361"/>
            <ac:spMk id="117" creationId="{DD8DD383-6C24-4641-30CA-AC1A74412EA3}"/>
          </ac:spMkLst>
        </pc:spChg>
        <pc:spChg chg="mod">
          <ac:chgData name="ICARDO ISASA Irati (BUDG)" userId="52b30ee7-73a2-452b-94ea-0e0070947e0b" providerId="ADAL" clId="{31DDCCEF-4766-4277-AF8A-496E97E82E54}" dt="2025-09-05T10:11:14.486" v="58" actId="1076"/>
          <ac:spMkLst>
            <pc:docMk/>
            <pc:sldMk cId="2205868499" sldId="2147379361"/>
            <ac:spMk id="140" creationId="{C6AE37E0-4A6C-CA2E-F645-AA9F70C230EB}"/>
          </ac:spMkLst>
        </pc:spChg>
        <pc:spChg chg="mod">
          <ac:chgData name="ICARDO ISASA Irati (BUDG)" userId="52b30ee7-73a2-452b-94ea-0e0070947e0b" providerId="ADAL" clId="{31DDCCEF-4766-4277-AF8A-496E97E82E54}" dt="2025-09-05T10:12:05.813" v="98" actId="1076"/>
          <ac:spMkLst>
            <pc:docMk/>
            <pc:sldMk cId="2205868499" sldId="2147379361"/>
            <ac:spMk id="141" creationId="{6A44578D-5024-55C1-A200-B3B62CBB755A}"/>
          </ac:spMkLst>
        </pc:spChg>
        <pc:spChg chg="mod">
          <ac:chgData name="ICARDO ISASA Irati (BUDG)" userId="52b30ee7-73a2-452b-94ea-0e0070947e0b" providerId="ADAL" clId="{31DDCCEF-4766-4277-AF8A-496E97E82E54}" dt="2025-09-05T10:11:33.241" v="76" actId="1076"/>
          <ac:spMkLst>
            <pc:docMk/>
            <pc:sldMk cId="2205868499" sldId="2147379361"/>
            <ac:spMk id="147" creationId="{42CBFC78-6DA1-625D-8F3F-7362BB3641A1}"/>
          </ac:spMkLst>
        </pc:spChg>
        <pc:spChg chg="mod">
          <ac:chgData name="ICARDO ISASA Irati (BUDG)" userId="52b30ee7-73a2-452b-94ea-0e0070947e0b" providerId="ADAL" clId="{31DDCCEF-4766-4277-AF8A-496E97E82E54}" dt="2025-09-05T10:27:27.276" v="355" actId="20577"/>
          <ac:spMkLst>
            <pc:docMk/>
            <pc:sldMk cId="2205868499" sldId="2147379361"/>
            <ac:spMk id="154" creationId="{80C325CE-7D31-40EF-0F83-5AF9860BDDC2}"/>
          </ac:spMkLst>
        </pc:spChg>
        <pc:spChg chg="mod">
          <ac:chgData name="ICARDO ISASA Irati (BUDG)" userId="52b30ee7-73a2-452b-94ea-0e0070947e0b" providerId="ADAL" clId="{31DDCCEF-4766-4277-AF8A-496E97E82E54}" dt="2025-09-05T10:12:02.864" v="97" actId="1076"/>
          <ac:spMkLst>
            <pc:docMk/>
            <pc:sldMk cId="2205868499" sldId="2147379361"/>
            <ac:spMk id="157" creationId="{AD37BC28-73A6-A936-B54B-9DAF6B582416}"/>
          </ac:spMkLst>
        </pc:spChg>
        <pc:spChg chg="mod">
          <ac:chgData name="ICARDO ISASA Irati (BUDG)" userId="52b30ee7-73a2-452b-94ea-0e0070947e0b" providerId="ADAL" clId="{31DDCCEF-4766-4277-AF8A-496E97E82E54}" dt="2025-09-05T10:11:30.770" v="75" actId="1076"/>
          <ac:spMkLst>
            <pc:docMk/>
            <pc:sldMk cId="2205868499" sldId="2147379361"/>
            <ac:spMk id="160" creationId="{5FBCFDF0-207B-67C5-5BC1-CFF896984C8C}"/>
          </ac:spMkLst>
        </pc:spChg>
        <pc:spChg chg="mod">
          <ac:chgData name="ICARDO ISASA Irati (BUDG)" userId="52b30ee7-73a2-452b-94ea-0e0070947e0b" providerId="ADAL" clId="{31DDCCEF-4766-4277-AF8A-496E97E82E54}" dt="2025-09-05T10:11:08.418" v="56" actId="1076"/>
          <ac:spMkLst>
            <pc:docMk/>
            <pc:sldMk cId="2205868499" sldId="2147379361"/>
            <ac:spMk id="161" creationId="{E21754B1-B453-4D92-9D92-5C15114B9E47}"/>
          </ac:spMkLst>
        </pc:spChg>
        <pc:spChg chg="mod">
          <ac:chgData name="ICARDO ISASA Irati (BUDG)" userId="52b30ee7-73a2-452b-94ea-0e0070947e0b" providerId="ADAL" clId="{31DDCCEF-4766-4277-AF8A-496E97E82E54}" dt="2025-09-05T10:10:25.090" v="31" actId="1076"/>
          <ac:spMkLst>
            <pc:docMk/>
            <pc:sldMk cId="2205868499" sldId="2147379361"/>
            <ac:spMk id="1095" creationId="{A43639A4-792B-1EF6-A414-60FFECCF5F8F}"/>
          </ac:spMkLst>
        </pc:spChg>
        <pc:spChg chg="mod">
          <ac:chgData name="ICARDO ISASA Irati (BUDG)" userId="52b30ee7-73a2-452b-94ea-0e0070947e0b" providerId="ADAL" clId="{31DDCCEF-4766-4277-AF8A-496E97E82E54}" dt="2025-09-05T10:10:17.859" v="30" actId="1076"/>
          <ac:spMkLst>
            <pc:docMk/>
            <pc:sldMk cId="2205868499" sldId="2147379361"/>
            <ac:spMk id="1096" creationId="{D600C1C0-B910-51AB-10F0-03E318078D74}"/>
          </ac:spMkLst>
        </pc:spChg>
        <pc:picChg chg="mod">
          <ac:chgData name="ICARDO ISASA Irati (BUDG)" userId="52b30ee7-73a2-452b-94ea-0e0070947e0b" providerId="ADAL" clId="{31DDCCEF-4766-4277-AF8A-496E97E82E54}" dt="2025-09-05T10:11:04.231" v="55" actId="1076"/>
          <ac:picMkLst>
            <pc:docMk/>
            <pc:sldMk cId="2205868499" sldId="2147379361"/>
            <ac:picMk id="2" creationId="{46CB6C64-EC43-B9B2-5E49-1ECC9C98EE35}"/>
          </ac:picMkLst>
        </pc:picChg>
        <pc:picChg chg="mod">
          <ac:chgData name="ICARDO ISASA Irati (BUDG)" userId="52b30ee7-73a2-452b-94ea-0e0070947e0b" providerId="ADAL" clId="{31DDCCEF-4766-4277-AF8A-496E97E82E54}" dt="2025-09-05T10:11:23.695" v="74" actId="1035"/>
          <ac:picMkLst>
            <pc:docMk/>
            <pc:sldMk cId="2205868499" sldId="2147379361"/>
            <ac:picMk id="51" creationId="{9817004C-DB45-4D32-8346-48314A22A536}"/>
          </ac:picMkLst>
        </pc:picChg>
        <pc:picChg chg="mod">
          <ac:chgData name="ICARDO ISASA Irati (BUDG)" userId="52b30ee7-73a2-452b-94ea-0e0070947e0b" providerId="ADAL" clId="{31DDCCEF-4766-4277-AF8A-496E97E82E54}" dt="2025-09-05T10:19:37.177" v="263" actId="1076"/>
          <ac:picMkLst>
            <pc:docMk/>
            <pc:sldMk cId="2205868499" sldId="2147379361"/>
            <ac:picMk id="52" creationId="{5A128CE1-D9CF-7178-E199-76E989705175}"/>
          </ac:picMkLst>
        </pc:picChg>
        <pc:picChg chg="mod">
          <ac:chgData name="ICARDO ISASA Irati (BUDG)" userId="52b30ee7-73a2-452b-94ea-0e0070947e0b" providerId="ADAL" clId="{31DDCCEF-4766-4277-AF8A-496E97E82E54}" dt="2025-09-05T10:12:27.675" v="112" actId="1076"/>
          <ac:picMkLst>
            <pc:docMk/>
            <pc:sldMk cId="2205868499" sldId="2147379361"/>
            <ac:picMk id="56" creationId="{04585865-6584-A0C6-305E-D1E64BF99D1D}"/>
          </ac:picMkLst>
        </pc:picChg>
        <pc:picChg chg="mod">
          <ac:chgData name="ICARDO ISASA Irati (BUDG)" userId="52b30ee7-73a2-452b-94ea-0e0070947e0b" providerId="ADAL" clId="{31DDCCEF-4766-4277-AF8A-496E97E82E54}" dt="2025-09-05T10:11:36.677" v="77" actId="1076"/>
          <ac:picMkLst>
            <pc:docMk/>
            <pc:sldMk cId="2205868499" sldId="2147379361"/>
            <ac:picMk id="68" creationId="{21D2555F-6449-84B4-92B0-285932F1A817}"/>
          </ac:picMkLst>
        </pc:picChg>
        <pc:picChg chg="mod">
          <ac:chgData name="ICARDO ISASA Irati (BUDG)" userId="52b30ee7-73a2-452b-94ea-0e0070947e0b" providerId="ADAL" clId="{31DDCCEF-4766-4277-AF8A-496E97E82E54}" dt="2025-09-05T10:10:59.621" v="53" actId="1076"/>
          <ac:picMkLst>
            <pc:docMk/>
            <pc:sldMk cId="2205868499" sldId="2147379361"/>
            <ac:picMk id="75" creationId="{04F83E2A-E328-4C4D-7AC2-6B871C5194D8}"/>
          </ac:picMkLst>
        </pc:picChg>
        <pc:picChg chg="add del mod">
          <ac:chgData name="ICARDO ISASA Irati (BUDG)" userId="52b30ee7-73a2-452b-94ea-0e0070947e0b" providerId="ADAL" clId="{31DDCCEF-4766-4277-AF8A-496E97E82E54}" dt="2025-09-05T10:16:14.579" v="253" actId="478"/>
          <ac:picMkLst>
            <pc:docMk/>
            <pc:sldMk cId="2205868499" sldId="2147379361"/>
            <ac:picMk id="82" creationId="{EA533C14-5D7E-49CC-0687-AAF8B3BF98C8}"/>
          </ac:picMkLst>
        </pc:picChg>
        <pc:picChg chg="add mod">
          <ac:chgData name="ICARDO ISASA Irati (BUDG)" userId="52b30ee7-73a2-452b-94ea-0e0070947e0b" providerId="ADAL" clId="{31DDCCEF-4766-4277-AF8A-496E97E82E54}" dt="2025-09-05T10:19:28.681" v="261" actId="1076"/>
          <ac:picMkLst>
            <pc:docMk/>
            <pc:sldMk cId="2205868499" sldId="2147379361"/>
            <ac:picMk id="85" creationId="{EF2BD351-5199-00D7-5585-2630923DAD41}"/>
          </ac:picMkLst>
        </pc:picChg>
        <pc:picChg chg="mod">
          <ac:chgData name="ICARDO ISASA Irati (BUDG)" userId="52b30ee7-73a2-452b-94ea-0e0070947e0b" providerId="ADAL" clId="{31DDCCEF-4766-4277-AF8A-496E97E82E54}" dt="2025-09-05T10:12:08.748" v="99" actId="1076"/>
          <ac:picMkLst>
            <pc:docMk/>
            <pc:sldMk cId="2205868499" sldId="2147379361"/>
            <ac:picMk id="110" creationId="{F10FEB56-9EC1-0F5A-7EAE-442742266CE5}"/>
          </ac:picMkLst>
        </pc:picChg>
        <pc:picChg chg="mod">
          <ac:chgData name="ICARDO ISASA Irati (BUDG)" userId="52b30ee7-73a2-452b-94ea-0e0070947e0b" providerId="ADAL" clId="{31DDCCEF-4766-4277-AF8A-496E97E82E54}" dt="2025-09-05T10:19:59.218" v="270" actId="1076"/>
          <ac:picMkLst>
            <pc:docMk/>
            <pc:sldMk cId="2205868499" sldId="2147379361"/>
            <ac:picMk id="113" creationId="{2089AD38-17BA-FC84-6C23-64EC254FAA20}"/>
          </ac:picMkLst>
        </pc:picChg>
        <pc:cxnChg chg="mod">
          <ac:chgData name="ICARDO ISASA Irati (BUDG)" userId="52b30ee7-73a2-452b-94ea-0e0070947e0b" providerId="ADAL" clId="{31DDCCEF-4766-4277-AF8A-496E97E82E54}" dt="2025-09-05T10:13:47.375" v="132" actId="14100"/>
          <ac:cxnSpMkLst>
            <pc:docMk/>
            <pc:sldMk cId="2205868499" sldId="2147379361"/>
            <ac:cxnSpMk id="58" creationId="{10EF1865-5BCB-720A-D827-590CA8A03319}"/>
          </ac:cxnSpMkLst>
        </pc:cxnChg>
        <pc:cxnChg chg="mod">
          <ac:chgData name="ICARDO ISASA Irati (BUDG)" userId="52b30ee7-73a2-452b-94ea-0e0070947e0b" providerId="ADAL" clId="{31DDCCEF-4766-4277-AF8A-496E97E82E54}" dt="2025-09-05T10:11:39.496" v="78" actId="14100"/>
          <ac:cxnSpMkLst>
            <pc:docMk/>
            <pc:sldMk cId="2205868499" sldId="2147379361"/>
            <ac:cxnSpMk id="62" creationId="{5A01011A-0546-86F3-A576-33E1FFC0FC9A}"/>
          </ac:cxnSpMkLst>
        </pc:cxnChg>
        <pc:cxnChg chg="add mod">
          <ac:chgData name="ICARDO ISASA Irati (BUDG)" userId="52b30ee7-73a2-452b-94ea-0e0070947e0b" providerId="ADAL" clId="{31DDCCEF-4766-4277-AF8A-496E97E82E54}" dt="2025-09-05T10:13:10.738" v="122" actId="14100"/>
          <ac:cxnSpMkLst>
            <pc:docMk/>
            <pc:sldMk cId="2205868499" sldId="2147379361"/>
            <ac:cxnSpMk id="67" creationId="{D7C24D79-0B46-16D1-8833-881958E02BC7}"/>
          </ac:cxnSpMkLst>
        </pc:cxnChg>
        <pc:cxnChg chg="add mod">
          <ac:chgData name="ICARDO ISASA Irati (BUDG)" userId="52b30ee7-73a2-452b-94ea-0e0070947e0b" providerId="ADAL" clId="{31DDCCEF-4766-4277-AF8A-496E97E82E54}" dt="2025-09-05T10:20:05.443" v="271" actId="14100"/>
          <ac:cxnSpMkLst>
            <pc:docMk/>
            <pc:sldMk cId="2205868499" sldId="2147379361"/>
            <ac:cxnSpMk id="71" creationId="{E2771125-7A37-6A5C-9CDC-0A0106646DFD}"/>
          </ac:cxnSpMkLst>
        </pc:cxnChg>
        <pc:cxnChg chg="add mod">
          <ac:chgData name="ICARDO ISASA Irati (BUDG)" userId="52b30ee7-73a2-452b-94ea-0e0070947e0b" providerId="ADAL" clId="{31DDCCEF-4766-4277-AF8A-496E97E82E54}" dt="2025-09-05T10:20:10.731" v="273" actId="14100"/>
          <ac:cxnSpMkLst>
            <pc:docMk/>
            <pc:sldMk cId="2205868499" sldId="2147379361"/>
            <ac:cxnSpMk id="74" creationId="{CF282659-64FB-2B0D-7BE1-A0F45C36755E}"/>
          </ac:cxnSpMkLst>
        </pc:cxnChg>
        <pc:cxnChg chg="mod">
          <ac:chgData name="ICARDO ISASA Irati (BUDG)" userId="52b30ee7-73a2-452b-94ea-0e0070947e0b" providerId="ADAL" clId="{31DDCCEF-4766-4277-AF8A-496E97E82E54}" dt="2025-09-05T10:11:51.816" v="94" actId="1038"/>
          <ac:cxnSpMkLst>
            <pc:docMk/>
            <pc:sldMk cId="2205868499" sldId="2147379361"/>
            <ac:cxnSpMk id="97" creationId="{8C8C507C-5E6B-352C-3F89-FF215EC7C906}"/>
          </ac:cxnSpMkLst>
        </pc:cxnChg>
        <pc:cxnChg chg="mod">
          <ac:chgData name="ICARDO ISASA Irati (BUDG)" userId="52b30ee7-73a2-452b-94ea-0e0070947e0b" providerId="ADAL" clId="{31DDCCEF-4766-4277-AF8A-496E97E82E54}" dt="2025-09-05T10:12:17.207" v="110" actId="1037"/>
          <ac:cxnSpMkLst>
            <pc:docMk/>
            <pc:sldMk cId="2205868499" sldId="2147379361"/>
            <ac:cxnSpMk id="99" creationId="{077E5B3C-F12C-A66E-D075-047553D27A16}"/>
          </ac:cxnSpMkLst>
        </pc:cxnChg>
        <pc:cxnChg chg="mod">
          <ac:chgData name="ICARDO ISASA Irati (BUDG)" userId="52b30ee7-73a2-452b-94ea-0e0070947e0b" providerId="ADAL" clId="{31DDCCEF-4766-4277-AF8A-496E97E82E54}" dt="2025-09-05T10:19:55.333" v="269" actId="14100"/>
          <ac:cxnSpMkLst>
            <pc:docMk/>
            <pc:sldMk cId="2205868499" sldId="2147379361"/>
            <ac:cxnSpMk id="102" creationId="{A99F76E7-CEEB-E544-E6EA-200D7CE5396F}"/>
          </ac:cxnSpMkLst>
        </pc:cxnChg>
        <pc:cxnChg chg="mod">
          <ac:chgData name="ICARDO ISASA Irati (BUDG)" userId="52b30ee7-73a2-452b-94ea-0e0070947e0b" providerId="ADAL" clId="{31DDCCEF-4766-4277-AF8A-496E97E82E54}" dt="2025-09-05T10:19:42.980" v="265" actId="14100"/>
          <ac:cxnSpMkLst>
            <pc:docMk/>
            <pc:sldMk cId="2205868499" sldId="2147379361"/>
            <ac:cxnSpMk id="111" creationId="{A613568A-0399-74B8-8BBF-D13C518ED06B}"/>
          </ac:cxnSpMkLst>
        </pc:cxnChg>
        <pc:cxnChg chg="mod">
          <ac:chgData name="ICARDO ISASA Irati (BUDG)" userId="52b30ee7-73a2-452b-94ea-0e0070947e0b" providerId="ADAL" clId="{31DDCCEF-4766-4277-AF8A-496E97E82E54}" dt="2025-09-05T10:13:44.529" v="131" actId="14100"/>
          <ac:cxnSpMkLst>
            <pc:docMk/>
            <pc:sldMk cId="2205868499" sldId="2147379361"/>
            <ac:cxnSpMk id="1067" creationId="{BB4F2CEF-E9CF-10B6-54AB-2C7B38D6AD34}"/>
          </ac:cxnSpMkLst>
        </pc:cxnChg>
        <pc:cxnChg chg="mod">
          <ac:chgData name="ICARDO ISASA Irati (BUDG)" userId="52b30ee7-73a2-452b-94ea-0e0070947e0b" providerId="ADAL" clId="{31DDCCEF-4766-4277-AF8A-496E97E82E54}" dt="2025-09-05T10:13:50.830" v="133" actId="1076"/>
          <ac:cxnSpMkLst>
            <pc:docMk/>
            <pc:sldMk cId="2205868499" sldId="2147379361"/>
            <ac:cxnSpMk id="1069" creationId="{BDC6E27C-F9DC-AAD8-DE9F-0F5297D62BC7}"/>
          </ac:cxnSpMkLst>
        </pc:cxnChg>
      </pc:sldChg>
      <pc:sldChg chg="addSp delSp modSp add mod">
        <pc:chgData name="ICARDO ISASA Irati (BUDG)" userId="52b30ee7-73a2-452b-94ea-0e0070947e0b" providerId="ADAL" clId="{31DDCCEF-4766-4277-AF8A-496E97E82E54}" dt="2025-09-05T10:24:09.079" v="353" actId="1076"/>
        <pc:sldMkLst>
          <pc:docMk/>
          <pc:sldMk cId="1720172097" sldId="2147379367"/>
        </pc:sldMkLst>
        <pc:spChg chg="mod">
          <ac:chgData name="ICARDO ISASA Irati (BUDG)" userId="52b30ee7-73a2-452b-94ea-0e0070947e0b" providerId="ADAL" clId="{31DDCCEF-4766-4277-AF8A-496E97E82E54}" dt="2025-09-05T10:08:42.010" v="10" actId="20577"/>
          <ac:spMkLst>
            <pc:docMk/>
            <pc:sldMk cId="1720172097" sldId="2147379367"/>
            <ac:spMk id="3" creationId="{879AF069-275B-8653-793E-29486327F60D}"/>
          </ac:spMkLst>
        </pc:spChg>
        <pc:spChg chg="mod">
          <ac:chgData name="ICARDO ISASA Irati (BUDG)" userId="52b30ee7-73a2-452b-94ea-0e0070947e0b" providerId="ADAL" clId="{31DDCCEF-4766-4277-AF8A-496E97E82E54}" dt="2025-09-05T10:24:09.079" v="353" actId="1076"/>
          <ac:spMkLst>
            <pc:docMk/>
            <pc:sldMk cId="1720172097" sldId="2147379367"/>
            <ac:spMk id="22" creationId="{5C76CB1C-295F-6663-67F7-F35537BA69BD}"/>
          </ac:spMkLst>
        </pc:spChg>
        <pc:graphicFrameChg chg="mod modGraphic">
          <ac:chgData name="ICARDO ISASA Irati (BUDG)" userId="52b30ee7-73a2-452b-94ea-0e0070947e0b" providerId="ADAL" clId="{31DDCCEF-4766-4277-AF8A-496E97E82E54}" dt="2025-09-05T10:24:06.422" v="352" actId="1076"/>
          <ac:graphicFrameMkLst>
            <pc:docMk/>
            <pc:sldMk cId="1720172097" sldId="2147379367"/>
            <ac:graphicFrameMk id="7" creationId="{5008075E-993A-E521-E262-8C651B7F5532}"/>
          </ac:graphicFrameMkLst>
        </pc:graphicFrameChg>
        <pc:picChg chg="add del mod">
          <ac:chgData name="ICARDO ISASA Irati (BUDG)" userId="52b30ee7-73a2-452b-94ea-0e0070947e0b" providerId="ADAL" clId="{31DDCCEF-4766-4277-AF8A-496E97E82E54}" dt="2025-09-05T10:09:20.563" v="28" actId="478"/>
          <ac:picMkLst>
            <pc:docMk/>
            <pc:sldMk cId="1720172097" sldId="2147379367"/>
            <ac:picMk id="4" creationId="{E6766108-BC8F-0BBD-A2BD-106BC13713EC}"/>
          </ac:picMkLst>
        </pc:picChg>
        <pc:picChg chg="add mod">
          <ac:chgData name="ICARDO ISASA Irati (BUDG)" userId="52b30ee7-73a2-452b-94ea-0e0070947e0b" providerId="ADAL" clId="{31DDCCEF-4766-4277-AF8A-496E97E82E54}" dt="2025-09-05T10:20:39.772" v="281" actId="1076"/>
          <ac:picMkLst>
            <pc:docMk/>
            <pc:sldMk cId="1720172097" sldId="2147379367"/>
            <ac:picMk id="5" creationId="{5DA61682-F943-F828-80B8-813F6F98E9DD}"/>
          </ac:picMkLst>
        </pc:picChg>
        <pc:picChg chg="del">
          <ac:chgData name="ICARDO ISASA Irati (BUDG)" userId="52b30ee7-73a2-452b-94ea-0e0070947e0b" providerId="ADAL" clId="{31DDCCEF-4766-4277-AF8A-496E97E82E54}" dt="2025-09-05T10:08:46.005" v="11" actId="478"/>
          <ac:picMkLst>
            <pc:docMk/>
            <pc:sldMk cId="1720172097" sldId="2147379367"/>
            <ac:picMk id="9" creationId="{6698D16D-D8C7-BCCF-C9D0-6F24A1B94742}"/>
          </ac:picMkLst>
        </pc:picChg>
      </pc:sldChg>
    </pc:docChg>
  </pc:docChgLst>
  <pc:docChgLst>
    <pc:chgData name="ICARDO ISASA Irati (BUDG)" userId="S::irati.icardo-isasa@ec.europa.eu::52b30ee7-73a2-452b-94ea-0e0070947e0b" providerId="AD" clId="Web-{59BC3977-75B0-475C-68D2-2793DA4B1C4C}"/>
    <pc:docChg chg="modSld">
      <pc:chgData name="ICARDO ISASA Irati (BUDG)" userId="S::irati.icardo-isasa@ec.europa.eu::52b30ee7-73a2-452b-94ea-0e0070947e0b" providerId="AD" clId="Web-{59BC3977-75B0-475C-68D2-2793DA4B1C4C}" dt="2025-07-02T14:49:03.457" v="1"/>
      <pc:docMkLst>
        <pc:docMk/>
      </pc:docMkLst>
      <pc:sldChg chg="modSp">
        <pc:chgData name="ICARDO ISASA Irati (BUDG)" userId="S::irati.icardo-isasa@ec.europa.eu::52b30ee7-73a2-452b-94ea-0e0070947e0b" providerId="AD" clId="Web-{59BC3977-75B0-475C-68D2-2793DA4B1C4C}" dt="2025-07-02T14:49:03.457" v="1"/>
        <pc:sldMkLst>
          <pc:docMk/>
          <pc:sldMk cId="3371060453" sldId="2147379347"/>
        </pc:sldMkLst>
      </pc:sldChg>
    </pc:docChg>
  </pc:docChgLst>
  <pc:docChgLst>
    <pc:chgData name="ICARDO ISASA Irati (BUDG)" userId="S::irati.icardo-isasa@ec.europa.eu::52b30ee7-73a2-452b-94ea-0e0070947e0b" providerId="AD" clId="Web-{F10B3069-A314-8FE7-33E6-2B3B6DA3FC9B}"/>
    <pc:docChg chg="modSld">
      <pc:chgData name="ICARDO ISASA Irati (BUDG)" userId="S::irati.icardo-isasa@ec.europa.eu::52b30ee7-73a2-452b-94ea-0e0070947e0b" providerId="AD" clId="Web-{F10B3069-A314-8FE7-33E6-2B3B6DA3FC9B}" dt="2025-08-01T12:20:31.356" v="65"/>
      <pc:docMkLst>
        <pc:docMk/>
      </pc:docMkLst>
      <pc:sldChg chg="addSp delSp modSp">
        <pc:chgData name="ICARDO ISASA Irati (BUDG)" userId="S::irati.icardo-isasa@ec.europa.eu::52b30ee7-73a2-452b-94ea-0e0070947e0b" providerId="AD" clId="Web-{F10B3069-A314-8FE7-33E6-2B3B6DA3FC9B}" dt="2025-08-01T12:20:31.356" v="65"/>
        <pc:sldMkLst>
          <pc:docMk/>
          <pc:sldMk cId="2205868499" sldId="2147379361"/>
        </pc:sldMkLst>
      </pc:sldChg>
      <pc:sldChg chg="addSp delSp modSp">
        <pc:chgData name="ICARDO ISASA Irati (BUDG)" userId="S::irati.icardo-isasa@ec.europa.eu::52b30ee7-73a2-452b-94ea-0e0070947e0b" providerId="AD" clId="Web-{F10B3069-A314-8FE7-33E6-2B3B6DA3FC9B}" dt="2025-08-01T12:20:16.761" v="62" actId="1076"/>
        <pc:sldMkLst>
          <pc:docMk/>
          <pc:sldMk cId="1857501074" sldId="2147379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E7B6-0C8D-449F-BBC9-84A79EEC12C5}" type="datetimeFigureOut">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DEA6B-03E1-4B4B-8002-48F633272F45}" type="slidenum">
              <a:t>‹#›</a:t>
            </a:fld>
            <a:endParaRPr lang="en-US"/>
          </a:p>
        </p:txBody>
      </p:sp>
    </p:spTree>
    <p:extLst>
      <p:ext uri="{BB962C8B-B14F-4D97-AF65-F5344CB8AC3E}">
        <p14:creationId xmlns:p14="http://schemas.microsoft.com/office/powerpoint/2010/main" val="161122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89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800"/>
              </a:spcAft>
              <a:buFont typeface="Arial"/>
              <a:buChar char="•"/>
            </a:pPr>
            <a:r>
              <a:rPr lang="en-IE"/>
              <a:t>6 MS, 33 programme amendments for ERDF, JTF and ESF+</a:t>
            </a:r>
          </a:p>
          <a:p>
            <a:pPr marL="285750" indent="-285750">
              <a:spcAft>
                <a:spcPts val="1800"/>
              </a:spcAft>
              <a:buFont typeface="Arial"/>
              <a:buChar char="•"/>
            </a:pPr>
            <a:r>
              <a:rPr lang="en-IE"/>
              <a:t>Clean tech, digital tech, biotech and skills covered.</a:t>
            </a:r>
            <a:endParaRPr lang="en-US"/>
          </a:p>
          <a:p>
            <a:pPr marL="285750" indent="-285750">
              <a:spcAft>
                <a:spcPts val="1800"/>
              </a:spcAft>
              <a:buFont typeface="Arial"/>
              <a:buChar char="•"/>
            </a:pPr>
            <a:r>
              <a:rPr lang="en-IE"/>
              <a:t>2nd wave + it can happen after too</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027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797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030C25-0097-ED39-74F2-3AC9F971A6A7}"/>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919924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889027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5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68996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2" name="TextBox 1">
            <a:extLst>
              <a:ext uri="{FF2B5EF4-FFF2-40B4-BE49-F238E27FC236}">
                <a16:creationId xmlns:a16="http://schemas.microsoft.com/office/drawing/2014/main" id="{157BEA0E-3F25-5B8B-7062-542DE21F6D81}"/>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3038864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1853799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04555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258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67790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723808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66180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21174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49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20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72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46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33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15481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531373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83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54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617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08492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23311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4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85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31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4014275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42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061664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886843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3105350342"/>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82" r:id="rId3"/>
    <p:sldLayoutId id="2147483689" r:id="rId4"/>
    <p:sldLayoutId id="2147483732" r:id="rId5"/>
    <p:sldLayoutId id="2147483684" r:id="rId6"/>
    <p:sldLayoutId id="2147483695" r:id="rId7"/>
    <p:sldLayoutId id="2147483685" r:id="rId8"/>
    <p:sldLayoutId id="2147483686" r:id="rId9"/>
    <p:sldLayoutId id="2147483687" r:id="rId10"/>
    <p:sldLayoutId id="2147483688" r:id="rId11"/>
    <p:sldLayoutId id="2147483696" r:id="rId12"/>
    <p:sldLayoutId id="2147483719" r:id="rId13"/>
    <p:sldLayoutId id="2147483724" r:id="rId14"/>
    <p:sldLayoutId id="2147483725" r:id="rId15"/>
    <p:sldLayoutId id="2147483727" r:id="rId16"/>
    <p:sldLayoutId id="2147483728" r:id="rId17"/>
    <p:sldLayoutId id="2147483729" r:id="rId18"/>
    <p:sldLayoutId id="2147483730" r:id="rId19"/>
    <p:sldLayoutId id="2147483731" r:id="rId20"/>
    <p:sldLayoutId id="2147483733" r:id="rId21"/>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4" name="Picture 3">
            <a:extLst>
              <a:ext uri="{FF2B5EF4-FFF2-40B4-BE49-F238E27FC236}">
                <a16:creationId xmlns:a16="http://schemas.microsoft.com/office/drawing/2014/main" id="{076C5035-EA24-EB98-328B-55158F5CD0C4}"/>
              </a:ext>
            </a:extLst>
          </p:cNvPr>
          <p:cNvPicPr>
            <a:picLocks noChangeAspect="1"/>
          </p:cNvPicPr>
          <p:nvPr userDrawn="1"/>
        </p:nvPicPr>
        <p:blipFill>
          <a:blip r:embed="rId30"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2926438005"/>
      </p:ext>
    </p:extLst>
  </p:cSld>
  <p:clrMap bg1="lt1" tx1="dk1" bg2="lt2" tx2="dk2" accent1="accent1" accent2="accent2" accent3="accent3" accent4="accent4" accent5="accent5" accent6="accent6" hlink="hlink" folHlink="folHlink"/>
  <p:sldLayoutIdLst>
    <p:sldLayoutId id="2147483671" r:id="rId1"/>
    <p:sldLayoutId id="2147483665" r:id="rId2"/>
    <p:sldLayoutId id="2147483691" r:id="rId3"/>
    <p:sldLayoutId id="2147483672" r:id="rId4"/>
    <p:sldLayoutId id="2147483673" r:id="rId5"/>
    <p:sldLayoutId id="2147483674" r:id="rId6"/>
    <p:sldLayoutId id="2147483675" r:id="rId7"/>
    <p:sldLayoutId id="2147483734" r:id="rId8"/>
    <p:sldLayoutId id="2147483678" r:id="rId9"/>
    <p:sldLayoutId id="2147483679" r:id="rId10"/>
    <p:sldLayoutId id="2147483680" r:id="rId11"/>
    <p:sldLayoutId id="2147483735" r:id="rId12"/>
    <p:sldLayoutId id="2147483683" r:id="rId13"/>
    <p:sldLayoutId id="2147483737" r:id="rId14"/>
    <p:sldLayoutId id="2147483738" r:id="rId15"/>
    <p:sldLayoutId id="2147483739" r:id="rId16"/>
    <p:sldLayoutId id="2147483740" r:id="rId17"/>
    <p:sldLayoutId id="2147483741" r:id="rId18"/>
    <p:sldLayoutId id="2147483736" r:id="rId19"/>
    <p:sldLayoutId id="2147483690" r:id="rId20"/>
    <p:sldLayoutId id="2147483666" r:id="rId21"/>
    <p:sldLayoutId id="2147483667" r:id="rId22"/>
    <p:sldLayoutId id="2147483668" r:id="rId23"/>
    <p:sldLayoutId id="2147483669" r:id="rId24"/>
    <p:sldLayoutId id="2147483670" r:id="rId25"/>
    <p:sldLayoutId id="2147483742" r:id="rId26"/>
    <p:sldLayoutId id="2147483743" r:id="rId27"/>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trategic-technologies.europa.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emf"/><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8B506-3212-450A-8536-CCEF2F255750}"/>
              </a:ext>
            </a:extLst>
          </p:cNvPr>
          <p:cNvSpPr>
            <a:spLocks noGrp="1"/>
          </p:cNvSpPr>
          <p:nvPr>
            <p:ph type="ctrTitle"/>
          </p:nvPr>
        </p:nvSpPr>
        <p:spPr>
          <a:xfrm>
            <a:off x="1015934" y="2848970"/>
            <a:ext cx="5746892" cy="897775"/>
          </a:xfrm>
        </p:spPr>
        <p:txBody>
          <a:bodyPr/>
          <a:lstStyle/>
          <a:p>
            <a:r>
              <a:rPr lang="en-US" sz="4200">
                <a:solidFill>
                  <a:schemeClr val="bg1"/>
                </a:solidFill>
                <a:latin typeface="EC Square Sans Pro"/>
                <a:ea typeface="+mj-ea"/>
                <a:cs typeface="Calibri"/>
              </a:rPr>
              <a:t>Strategic Technologies </a:t>
            </a:r>
            <a:br>
              <a:rPr lang="en-US" sz="4200">
                <a:solidFill>
                  <a:schemeClr val="bg1"/>
                </a:solidFill>
                <a:latin typeface="EC Square Sans Pro"/>
                <a:ea typeface="+mj-ea"/>
                <a:cs typeface="Calibri"/>
              </a:rPr>
            </a:br>
            <a:r>
              <a:rPr lang="en-US" sz="4200">
                <a:solidFill>
                  <a:schemeClr val="bg1"/>
                </a:solidFill>
                <a:latin typeface="EC Square Sans Pro"/>
                <a:ea typeface="+mj-ea"/>
                <a:cs typeface="Calibri"/>
              </a:rPr>
              <a:t>for</a:t>
            </a:r>
            <a:r>
              <a:rPr lang="en-US" sz="4200">
                <a:latin typeface="EC Square Sans Pro"/>
                <a:cs typeface="Calibri"/>
              </a:rPr>
              <a:t> </a:t>
            </a:r>
            <a:r>
              <a:rPr lang="en-US" sz="4200">
                <a:solidFill>
                  <a:schemeClr val="bg1"/>
                </a:solidFill>
                <a:latin typeface="EC Square Sans Pro"/>
                <a:ea typeface="+mj-ea"/>
                <a:cs typeface="Calibri"/>
              </a:rPr>
              <a:t>Europe Platform (STEP)</a:t>
            </a:r>
            <a:endParaRPr lang="en-IE" sz="4200"/>
          </a:p>
        </p:txBody>
      </p:sp>
      <p:sp>
        <p:nvSpPr>
          <p:cNvPr id="7" name="Subtitle 6"/>
          <p:cNvSpPr>
            <a:spLocks noGrp="1"/>
          </p:cNvSpPr>
          <p:nvPr>
            <p:ph type="subTitle" idx="1"/>
          </p:nvPr>
        </p:nvSpPr>
        <p:spPr>
          <a:xfrm>
            <a:off x="1015934" y="4224357"/>
            <a:ext cx="10222679" cy="1142935"/>
          </a:xfrm>
        </p:spPr>
        <p:txBody>
          <a:bodyPr vert="horz" lIns="91440" tIns="45720" rIns="91440" bIns="45720" rtlCol="0" anchor="t">
            <a:noAutofit/>
          </a:bodyPr>
          <a:lstStyle/>
          <a:p>
            <a:r>
              <a:rPr lang="en-US" sz="3000">
                <a:solidFill>
                  <a:srgbClr val="FFC817"/>
                </a:solidFill>
                <a:latin typeface="EC Square Sans Pro"/>
                <a:cs typeface="Calibri"/>
              </a:rPr>
              <a:t>Overview of Cohesion Policy </a:t>
            </a:r>
            <a:br>
              <a:rPr lang="en-US" sz="3000">
                <a:latin typeface="EC Square Sans Pro"/>
                <a:cs typeface="Calibri"/>
              </a:rPr>
            </a:br>
            <a:r>
              <a:rPr lang="en-US" sz="3000">
                <a:solidFill>
                  <a:srgbClr val="FFC817"/>
                </a:solidFill>
                <a:latin typeface="EC Square Sans Pro"/>
                <a:cs typeface="Calibri"/>
              </a:rPr>
              <a:t>amendment adoptions per Member State</a:t>
            </a:r>
          </a:p>
          <a:p>
            <a:endParaRPr lang="en-US" sz="3000">
              <a:solidFill>
                <a:srgbClr val="FFC817"/>
              </a:solidFill>
              <a:latin typeface="EC Square Sans Pro"/>
            </a:endParaRPr>
          </a:p>
        </p:txBody>
      </p:sp>
      <p:sp>
        <p:nvSpPr>
          <p:cNvPr id="2" name="Rectangle 1">
            <a:extLst>
              <a:ext uri="{FF2B5EF4-FFF2-40B4-BE49-F238E27FC236}">
                <a16:creationId xmlns:a16="http://schemas.microsoft.com/office/drawing/2014/main" id="{4F6CB86C-9737-270F-ECEC-BFFE53BB4363}"/>
              </a:ext>
            </a:extLst>
          </p:cNvPr>
          <p:cNvSpPr/>
          <p:nvPr/>
        </p:nvSpPr>
        <p:spPr>
          <a:xfrm>
            <a:off x="8657962" y="5483586"/>
            <a:ext cx="4340831" cy="1227824"/>
          </a:xfrm>
          <a:prstGeom prst="rect">
            <a:avLst/>
          </a:prstGeom>
        </p:spPr>
        <p:txBody>
          <a:bodyPr vert="horz" lIns="91440" tIns="45720" rIns="91440" bIns="45720" rtlCol="0" anchor="t">
            <a:noAutofit/>
          </a:bodyPr>
          <a:lstStyle/>
          <a:p>
            <a:pPr>
              <a:buClr>
                <a:schemeClr val="accent1"/>
              </a:buClr>
            </a:pPr>
            <a:endParaRPr lang="en-US" sz="1600">
              <a:solidFill>
                <a:schemeClr val="bg1"/>
              </a:solidFill>
              <a:latin typeface="EC Square Sans Pro"/>
              <a:ea typeface="+mj-ea"/>
              <a:cs typeface="Calibri"/>
            </a:endParaRPr>
          </a:p>
        </p:txBody>
      </p:sp>
      <p:sp>
        <p:nvSpPr>
          <p:cNvPr id="4" name="Rectangle 3">
            <a:extLst>
              <a:ext uri="{FF2B5EF4-FFF2-40B4-BE49-F238E27FC236}">
                <a16:creationId xmlns:a16="http://schemas.microsoft.com/office/drawing/2014/main" id="{41A3A39E-4AB2-370C-2135-83084E88B3F2}"/>
              </a:ext>
            </a:extLst>
          </p:cNvPr>
          <p:cNvSpPr/>
          <p:nvPr/>
        </p:nvSpPr>
        <p:spPr>
          <a:xfrm>
            <a:off x="6923817" y="5981245"/>
            <a:ext cx="4954700" cy="428982"/>
          </a:xfrm>
          <a:prstGeom prst="rect">
            <a:avLst/>
          </a:prstGeom>
        </p:spPr>
        <p:txBody>
          <a:bodyPr vert="horz" lIns="91440" tIns="45720" rIns="91440" bIns="45720" rtlCol="0" anchor="t">
            <a:noAutofit/>
          </a:bodyPr>
          <a:lstStyle/>
          <a:p>
            <a:pPr algn="r"/>
            <a:r>
              <a:rPr lang="en-IE" sz="1600">
                <a:solidFill>
                  <a:schemeClr val="bg1"/>
                </a:solidFill>
                <a:latin typeface="EC Square Sans Pro"/>
                <a:ea typeface="+mn-lt"/>
                <a:cs typeface="+mn-lt"/>
                <a:hlinkClick r:id="rId3"/>
              </a:rPr>
              <a:t>https://strategic-technologies.europa.eu</a:t>
            </a:r>
            <a:endParaRPr lang="en-US">
              <a:solidFill>
                <a:schemeClr val="bg1"/>
              </a:solidFill>
              <a:latin typeface="EC Square Sans Pro"/>
              <a:ea typeface="+mj-ea"/>
            </a:endParaRPr>
          </a:p>
        </p:txBody>
      </p:sp>
      <p:sp>
        <p:nvSpPr>
          <p:cNvPr id="6" name="Text Placeholder 5">
            <a:extLst>
              <a:ext uri="{FF2B5EF4-FFF2-40B4-BE49-F238E27FC236}">
                <a16:creationId xmlns:a16="http://schemas.microsoft.com/office/drawing/2014/main" id="{AA66AB5B-AC03-4BD5-4921-50017592D2D4}"/>
              </a:ext>
            </a:extLst>
          </p:cNvPr>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45187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10</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Lithuania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7549451"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a:solidFill>
                  <a:srgbClr val="082B7A"/>
                </a:solidFill>
                <a:latin typeface="EC Square Sans Pro"/>
              </a:rPr>
              <a:t>59</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02060"/>
                </a:solidFill>
                <a:effectLst/>
                <a:uLnTx/>
                <a:uFillTx/>
                <a:latin typeface="EC Square Sans Pro"/>
                <a:ea typeface="+mn-ea"/>
                <a:cs typeface="+mn-cs"/>
              </a:rPr>
              <a:t>acquisition and development of technologies, developing high-value-added industries, technologies in the field of </a:t>
            </a:r>
            <a:r>
              <a:rPr kumimoji="0" lang="en-US" i="0" u="none" strike="noStrike" kern="1200" cap="none" spc="0" normalizeH="0" baseline="0" noProof="0" err="1">
                <a:ln>
                  <a:noFill/>
                </a:ln>
                <a:solidFill>
                  <a:srgbClr val="002060"/>
                </a:solidFill>
                <a:effectLst/>
                <a:uLnTx/>
                <a:uFillTx/>
                <a:latin typeface="EC Square Sans Pro"/>
                <a:ea typeface="+mn-ea"/>
                <a:cs typeface="+mn-cs"/>
              </a:rPr>
              <a:t>defence</a:t>
            </a:r>
            <a:r>
              <a:rPr kumimoji="0" lang="en-US" i="0" u="none" strike="noStrike" kern="1200" cap="none" spc="0" normalizeH="0" baseline="0" noProof="0">
                <a:ln>
                  <a:noFill/>
                </a:ln>
                <a:solidFill>
                  <a:srgbClr val="002060"/>
                </a:solidFill>
                <a:effectLst/>
                <a:uLnTx/>
                <a:uFillTx/>
                <a:latin typeface="EC Square Sans Pro"/>
                <a:ea typeface="+mn-ea"/>
                <a:cs typeface="+mn-cs"/>
              </a:rPr>
              <a:t> and security, including special features and special machinery, provide cumulative or alternative funding to projects with a STEP Seal.</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2874543428"/>
              </p:ext>
            </p:extLst>
          </p:nvPr>
        </p:nvGraphicFramePr>
        <p:xfrm>
          <a:off x="1848824" y="2529280"/>
          <a:ext cx="5500604"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ERDF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National</a:t>
                      </a:r>
                    </a:p>
                  </a:txBody>
                  <a:tcPr/>
                </a:tc>
                <a:tc>
                  <a:txBody>
                    <a:bodyPr/>
                    <a:lstStyle/>
                    <a:p>
                      <a:pPr lvl="0" algn="r">
                        <a:lnSpc>
                          <a:spcPts val="1500"/>
                        </a:lnSpc>
                        <a:buNone/>
                      </a:pPr>
                      <a:r>
                        <a:rPr lang="en-IE" sz="1400" b="0" u="none" strike="noStrike" noProof="0">
                          <a:solidFill>
                            <a:srgbClr val="082B7A"/>
                          </a:solidFill>
                        </a:rPr>
                        <a:t>EUR 59 m</a:t>
                      </a:r>
                      <a:endParaRPr lang="en-US" sz="1400" b="0"/>
                    </a:p>
                  </a:txBody>
                  <a:tcPr/>
                </a:tc>
                <a:extLst>
                  <a:ext uri="{0D108BD9-81ED-4DB2-BD59-A6C34878D82A}">
                    <a16:rowId xmlns:a16="http://schemas.microsoft.com/office/drawing/2014/main" val="1503856703"/>
                  </a:ext>
                </a:extLst>
              </a:tr>
            </a:tbl>
          </a:graphicData>
        </a:graphic>
      </p:graphicFrame>
      <p:pic>
        <p:nvPicPr>
          <p:cNvPr id="8" name="Picture 7" descr="A map of a country&#10;&#10;AI-generated content may be incorrect.">
            <a:extLst>
              <a:ext uri="{FF2B5EF4-FFF2-40B4-BE49-F238E27FC236}">
                <a16:creationId xmlns:a16="http://schemas.microsoft.com/office/drawing/2014/main" id="{649DB6E5-D404-2F00-C31F-2CA3584DF64F}"/>
              </a:ext>
            </a:extLst>
          </p:cNvPr>
          <p:cNvPicPr>
            <a:picLocks noChangeAspect="1"/>
          </p:cNvPicPr>
          <p:nvPr/>
        </p:nvPicPr>
        <p:blipFill>
          <a:blip r:embed="rId3"/>
          <a:stretch>
            <a:fillRect/>
          </a:stretch>
        </p:blipFill>
        <p:spPr>
          <a:xfrm>
            <a:off x="8762493" y="1440792"/>
            <a:ext cx="3006863" cy="2186350"/>
          </a:xfrm>
          <a:prstGeom prst="rect">
            <a:avLst/>
          </a:prstGeom>
        </p:spPr>
      </p:pic>
    </p:spTree>
    <p:extLst>
      <p:ext uri="{BB962C8B-B14F-4D97-AF65-F5344CB8AC3E}">
        <p14:creationId xmlns:p14="http://schemas.microsoft.com/office/powerpoint/2010/main" val="237266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11</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The Netherlands</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28513" y="1377024"/>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regional ERDF </a:t>
            </a:r>
            <a:r>
              <a:rPr lang="en-IE" b="1" kern="1200">
                <a:solidFill>
                  <a:srgbClr val="082B7A"/>
                </a:solidFill>
                <a:latin typeface="EC Square Sans Cond Pro"/>
              </a:rPr>
              <a:t>and one national JTF </a:t>
            </a:r>
            <a:r>
              <a:rPr kumimoji="0" lang="en-IE" b="1" i="0" u="none" strike="noStrike" kern="1200" cap="none" spc="0" normalizeH="0" baseline="0" noProof="0">
                <a:ln>
                  <a:noFill/>
                </a:ln>
                <a:solidFill>
                  <a:srgbClr val="082B7A"/>
                </a:solidFill>
                <a:effectLst/>
                <a:uLnTx/>
                <a:uFillTx/>
                <a:latin typeface="EC Square Sans Cond Pro"/>
              </a:rPr>
              <a:t>programme* (EUR </a:t>
            </a:r>
            <a:r>
              <a:rPr lang="en-IE" b="1">
                <a:solidFill>
                  <a:srgbClr val="082B7A"/>
                </a:solidFill>
                <a:latin typeface="EC Square Sans Cond Pro"/>
              </a:rPr>
              <a:t>20</a:t>
            </a:r>
            <a:r>
              <a:rPr kumimoji="0" lang="en-IE" b="1" i="0" u="none" strike="noStrike" kern="1200" cap="none" spc="0" normalizeH="0" baseline="0" noProof="0">
                <a:ln>
                  <a:noFill/>
                </a:ln>
                <a:solidFill>
                  <a:srgbClr val="082B7A"/>
                </a:solidFill>
                <a:effectLst/>
                <a:uLnTx/>
                <a:uFillTx/>
                <a:latin typeface="EC Square Sans Cond Pro"/>
              </a:rPr>
              <a:t> mill)</a:t>
            </a:r>
          </a:p>
          <a:p>
            <a:pPr algn="just"/>
            <a:endParaRPr kumimoji="0" lang="en-IE"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sz="2000"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Experimental developments on renewable energy, Innovation pathways in SMEs, smart energy systems or battery technologies and energy storage technologies, experimental gardens and </a:t>
            </a:r>
            <a:r>
              <a:rPr kumimoji="0" lang="en-US" i="0" u="none" strike="noStrike" kern="1200" cap="none" spc="0" normalizeH="0" baseline="0" noProof="0" err="1">
                <a:ln>
                  <a:noFill/>
                </a:ln>
                <a:solidFill>
                  <a:srgbClr val="082B7A"/>
                </a:solidFill>
                <a:effectLst/>
                <a:uLnTx/>
                <a:uFillTx/>
                <a:latin typeface="EC Square Sans Pro"/>
                <a:ea typeface="+mn-ea"/>
                <a:cs typeface="+mn-cs"/>
              </a:rPr>
              <a:t>livinglabs</a:t>
            </a:r>
            <a:r>
              <a:rPr kumimoji="0" lang="en-US" i="0" u="none" strike="noStrike" kern="1200" cap="none" spc="0" normalizeH="0" baseline="0" noProof="0">
                <a:ln>
                  <a:noFill/>
                </a:ln>
                <a:solidFill>
                  <a:srgbClr val="082B7A"/>
                </a:solidFill>
                <a:effectLst/>
                <a:uLnTx/>
                <a:uFillTx/>
                <a:latin typeface="EC Square Sans Pro"/>
                <a:ea typeface="+mn-ea"/>
                <a:cs typeface="+mn-cs"/>
              </a:rPr>
              <a:t>,  demonstrations of new applications and solutions</a:t>
            </a:r>
            <a:endParaRPr lang="en-US">
              <a:ea typeface="+mn-ea"/>
              <a:cs typeface="+mn-cs"/>
            </a:endParaRPr>
          </a:p>
          <a:p>
            <a:pPr algn="just"/>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210465130"/>
              </p:ext>
            </p:extLst>
          </p:nvPr>
        </p:nvGraphicFramePr>
        <p:xfrm>
          <a:off x="1948164" y="2281261"/>
          <a:ext cx="5500605" cy="572826"/>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02060"/>
                          </a:solidFill>
                          <a:latin typeface="Arial"/>
                        </a:rPr>
                        <a:t>ERDF</a:t>
                      </a:r>
                      <a:endParaRPr lang="en-US" sz="1400" b="0">
                        <a:solidFill>
                          <a:srgbClr val="002060"/>
                        </a:solidFill>
                        <a:latin typeface="Arial"/>
                      </a:endParaRPr>
                    </a:p>
                  </a:txBody>
                  <a:tcPr/>
                </a:tc>
                <a:tc>
                  <a:txBody>
                    <a:bodyPr/>
                    <a:lstStyle/>
                    <a:p>
                      <a:pPr lvl="0">
                        <a:lnSpc>
                          <a:spcPts val="1500"/>
                        </a:lnSpc>
                        <a:buNone/>
                      </a:pPr>
                      <a:r>
                        <a:rPr lang="en-IE" sz="1400" b="0" i="0" u="none" strike="noStrike" noProof="0">
                          <a:solidFill>
                            <a:srgbClr val="002060"/>
                          </a:solidFill>
                          <a:latin typeface="Arial"/>
                        </a:rPr>
                        <a:t>East Netherlands</a:t>
                      </a:r>
                    </a:p>
                  </a:txBody>
                  <a:tcPr/>
                </a:tc>
                <a:tc>
                  <a:txBody>
                    <a:bodyPr/>
                    <a:lstStyle/>
                    <a:p>
                      <a:pPr lvl="0" algn="r">
                        <a:lnSpc>
                          <a:spcPts val="1500"/>
                        </a:lnSpc>
                        <a:buNone/>
                      </a:pPr>
                      <a:r>
                        <a:rPr lang="en-IE" sz="1400" b="0" u="none" strike="noStrike" noProof="0">
                          <a:solidFill>
                            <a:srgbClr val="002060"/>
                          </a:solidFill>
                        </a:rPr>
                        <a:t>EUR 16 m</a:t>
                      </a:r>
                      <a:endParaRPr lang="en-US" sz="1400" b="0">
                        <a:solidFill>
                          <a:srgbClr val="002060"/>
                        </a:solidFill>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US" sz="1400" b="0">
                          <a:solidFill>
                            <a:srgbClr val="002060"/>
                          </a:solidFill>
                          <a:latin typeface="Arial"/>
                        </a:rPr>
                        <a:t>JTF</a:t>
                      </a:r>
                    </a:p>
                  </a:txBody>
                  <a:tcPr/>
                </a:tc>
                <a:tc>
                  <a:txBody>
                    <a:bodyPr/>
                    <a:lstStyle/>
                    <a:p>
                      <a:pPr lvl="0">
                        <a:lnSpc>
                          <a:spcPts val="1500"/>
                        </a:lnSpc>
                        <a:buNone/>
                      </a:pPr>
                      <a:r>
                        <a:rPr lang="en-IE" sz="1400" b="0" i="0" u="none" strike="noStrike" noProof="0">
                          <a:solidFill>
                            <a:srgbClr val="002060"/>
                          </a:solidFill>
                          <a:latin typeface="Arial"/>
                        </a:rPr>
                        <a:t>National programme</a:t>
                      </a:r>
                    </a:p>
                  </a:txBody>
                  <a:tcPr/>
                </a:tc>
                <a:tc>
                  <a:txBody>
                    <a:bodyPr/>
                    <a:lstStyle/>
                    <a:p>
                      <a:pPr lvl="0" algn="r">
                        <a:lnSpc>
                          <a:spcPts val="1500"/>
                        </a:lnSpc>
                        <a:buNone/>
                      </a:pPr>
                      <a:r>
                        <a:rPr lang="en-US" sz="1400" b="0">
                          <a:solidFill>
                            <a:srgbClr val="002060"/>
                          </a:solidFill>
                        </a:rPr>
                        <a:t>EUR 4 m</a:t>
                      </a:r>
                    </a:p>
                  </a:txBody>
                  <a:tcPr/>
                </a:tc>
                <a:extLst>
                  <a:ext uri="{0D108BD9-81ED-4DB2-BD59-A6C34878D82A}">
                    <a16:rowId xmlns:a16="http://schemas.microsoft.com/office/drawing/2014/main" val="1569150329"/>
                  </a:ext>
                </a:extLst>
              </a:tr>
            </a:tbl>
          </a:graphicData>
        </a:graphic>
      </p:graphicFrame>
      <p:pic>
        <p:nvPicPr>
          <p:cNvPr id="8" name="Picture 7">
            <a:extLst>
              <a:ext uri="{FF2B5EF4-FFF2-40B4-BE49-F238E27FC236}">
                <a16:creationId xmlns:a16="http://schemas.microsoft.com/office/drawing/2014/main" id="{F1418112-CAD6-E53D-DFDD-D250F728A7C1}"/>
              </a:ext>
            </a:extLst>
          </p:cNvPr>
          <p:cNvPicPr>
            <a:picLocks noChangeAspect="1"/>
          </p:cNvPicPr>
          <p:nvPr/>
        </p:nvPicPr>
        <p:blipFill>
          <a:blip r:embed="rId3"/>
          <a:stretch>
            <a:fillRect/>
          </a:stretch>
        </p:blipFill>
        <p:spPr>
          <a:xfrm>
            <a:off x="8525302" y="570297"/>
            <a:ext cx="3418428" cy="4344604"/>
          </a:xfrm>
          <a:prstGeom prst="rect">
            <a:avLst/>
          </a:prstGeom>
        </p:spPr>
      </p:pic>
    </p:spTree>
    <p:extLst>
      <p:ext uri="{BB962C8B-B14F-4D97-AF65-F5344CB8AC3E}">
        <p14:creationId xmlns:p14="http://schemas.microsoft.com/office/powerpoint/2010/main" val="247016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12</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Poland</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n</a:t>
            </a:r>
            <a:r>
              <a:rPr lang="en-IE" b="1" err="1">
                <a:solidFill>
                  <a:srgbClr val="082B7A"/>
                </a:solidFill>
                <a:latin typeface="EC Square Sans Pro"/>
              </a:rPr>
              <a:t>ational</a:t>
            </a:r>
            <a:r>
              <a:rPr lang="en-IE" b="1">
                <a:solidFill>
                  <a:srgbClr val="082B7A"/>
                </a:solidFill>
                <a:latin typeface="EC Square Sans Pro"/>
              </a:rPr>
              <a:t> and 2 regional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a:t>
            </a:r>
            <a:r>
              <a:rPr lang="en-IE" b="1">
                <a:solidFill>
                  <a:srgbClr val="082B7A"/>
                </a:solidFill>
                <a:latin typeface="EC Square Sans Pro"/>
              </a:rPr>
              <a:t>Programmes</a:t>
            </a:r>
            <a:r>
              <a:rPr kumimoji="0" lang="en-IE" b="1" i="0" u="none" strike="noStrike" kern="1200" cap="none" spc="0" normalizeH="0" baseline="0" noProof="0">
                <a:ln>
                  <a:noFill/>
                </a:ln>
                <a:solidFill>
                  <a:srgbClr val="082B7A"/>
                </a:solidFill>
                <a:effectLst/>
                <a:uLnTx/>
                <a:uFillTx/>
                <a:latin typeface="EC Square Sans Pro"/>
                <a:ea typeface="+mn-ea"/>
                <a:cs typeface="+mn-cs"/>
              </a:rPr>
              <a:t> (EUR</a:t>
            </a:r>
            <a:r>
              <a:rPr lang="en-IE" b="1">
                <a:solidFill>
                  <a:srgbClr val="082B7A"/>
                </a:solidFill>
                <a:latin typeface="EC Square Sans Pro"/>
              </a:rPr>
              <a:t> 956</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u="none" strike="noStrike" kern="1200" cap="none" spc="0" normalizeH="0" baseline="0" noProof="0">
                <a:ln>
                  <a:noFill/>
                </a:ln>
                <a:solidFill>
                  <a:srgbClr val="002060"/>
                </a:solidFill>
                <a:effectLst/>
                <a:uLnTx/>
                <a:uFillTx/>
                <a:latin typeface="EC Square Sans Pro"/>
                <a:ea typeface="+mn-ea"/>
                <a:cs typeface="+mn-cs"/>
              </a:rPr>
              <a:t>biotechnologies, focusing on research to develop new treatments using gene therapy for the treatment of Parkinson disease</a:t>
            </a:r>
            <a:r>
              <a:rPr lang="en-US">
                <a:solidFill>
                  <a:srgbClr val="002060"/>
                </a:solidFill>
                <a:latin typeface="EC Square Sans Pro"/>
              </a:rPr>
              <a:t>, </a:t>
            </a:r>
            <a:r>
              <a:rPr lang="en-US">
                <a:solidFill>
                  <a:srgbClr val="002060"/>
                </a:solidFill>
                <a:latin typeface="EC Square Sans Pro"/>
                <a:ea typeface="Calibri"/>
                <a:cs typeface="Calibri"/>
              </a:rPr>
              <a:t>support to Polish companies in the implementation of projects characterized by a high level of innovation in digital technologies.</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4213310"/>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3619127707"/>
              </p:ext>
            </p:extLst>
          </p:nvPr>
        </p:nvGraphicFramePr>
        <p:xfrm>
          <a:off x="1770182" y="2576783"/>
          <a:ext cx="5500604" cy="859239"/>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ERDF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mn-lt"/>
                        </a:rPr>
                        <a:t>Mazowsze </a:t>
                      </a:r>
                      <a:endParaRPr lang="en-IE" sz="1400" b="0" i="0" u="none" strike="noStrike" noProof="0">
                        <a:solidFill>
                          <a:srgbClr val="082B7A"/>
                        </a:solidFill>
                        <a:latin typeface="Arial"/>
                      </a:endParaRPr>
                    </a:p>
                  </a:txBody>
                  <a:tcPr/>
                </a:tc>
                <a:tc>
                  <a:txBody>
                    <a:bodyPr/>
                    <a:lstStyle/>
                    <a:p>
                      <a:pPr lvl="0" algn="r">
                        <a:lnSpc>
                          <a:spcPts val="1500"/>
                        </a:lnSpc>
                        <a:buNone/>
                      </a:pPr>
                      <a:r>
                        <a:rPr lang="en-IE" sz="1400" b="0" u="none" strike="noStrike" noProof="0">
                          <a:solidFill>
                            <a:srgbClr val="082B7A"/>
                          </a:solidFill>
                        </a:rPr>
                        <a:t>EUR 35 m</a:t>
                      </a:r>
                      <a:endParaRPr lang="en-US" sz="1400" b="0"/>
                    </a:p>
                  </a:txBody>
                  <a:tcPr/>
                </a:tc>
                <a:extLst>
                  <a:ext uri="{0D108BD9-81ED-4DB2-BD59-A6C34878D82A}">
                    <a16:rowId xmlns:a16="http://schemas.microsoft.com/office/drawing/2014/main" val="1503856703"/>
                  </a:ext>
                </a:extLst>
              </a:tr>
              <a:tr h="286413">
                <a:tc>
                  <a:txBody>
                    <a:bodyPr/>
                    <a:lstStyle/>
                    <a:p>
                      <a:pPr lvl="0">
                        <a:lnSpc>
                          <a:spcPts val="1500"/>
                        </a:lnSpc>
                        <a:buNone/>
                      </a:pPr>
                      <a:r>
                        <a:rPr lang="en-IE" sz="1400" b="0" u="none" strike="noStrike" noProof="0">
                          <a:solidFill>
                            <a:srgbClr val="082B7A"/>
                          </a:solidFill>
                          <a:latin typeface="Arial"/>
                        </a:rPr>
                        <a:t>ERDF</a:t>
                      </a:r>
                    </a:p>
                  </a:txBody>
                  <a:tcPr/>
                </a:tc>
                <a:tc>
                  <a:txBody>
                    <a:bodyPr/>
                    <a:lstStyle/>
                    <a:p>
                      <a:pPr lvl="0">
                        <a:lnSpc>
                          <a:spcPts val="1500"/>
                        </a:lnSpc>
                        <a:buNone/>
                      </a:pPr>
                      <a:r>
                        <a:rPr lang="en-IE" sz="1400" b="0" i="0" u="none" strike="noStrike" noProof="0" err="1">
                          <a:solidFill>
                            <a:srgbClr val="082B7A"/>
                          </a:solidFill>
                          <a:latin typeface="+mn-lt"/>
                        </a:rPr>
                        <a:t>Dolny</a:t>
                      </a:r>
                      <a:r>
                        <a:rPr lang="en-IE" sz="1400" b="0" i="0" u="none" strike="noStrike" noProof="0">
                          <a:solidFill>
                            <a:srgbClr val="082B7A"/>
                          </a:solidFill>
                          <a:latin typeface="+mn-lt"/>
                        </a:rPr>
                        <a:t> </a:t>
                      </a:r>
                      <a:r>
                        <a:rPr lang="en-IE" sz="1400" b="0" i="0" u="none" strike="noStrike" noProof="0" err="1">
                          <a:solidFill>
                            <a:srgbClr val="082B7A"/>
                          </a:solidFill>
                          <a:latin typeface="+mn-lt"/>
                        </a:rPr>
                        <a:t>Śląsk</a:t>
                      </a:r>
                      <a:r>
                        <a:rPr lang="en-IE" sz="1400" b="0" i="0" u="none" strike="noStrike" noProof="0">
                          <a:solidFill>
                            <a:srgbClr val="082B7A"/>
                          </a:solidFill>
                          <a:latin typeface="+mn-lt"/>
                        </a:rPr>
                        <a:t> </a:t>
                      </a:r>
                    </a:p>
                  </a:txBody>
                  <a:tcPr/>
                </a:tc>
                <a:tc>
                  <a:txBody>
                    <a:bodyPr/>
                    <a:lstStyle/>
                    <a:p>
                      <a:pPr lvl="0" algn="r">
                        <a:lnSpc>
                          <a:spcPts val="1500"/>
                        </a:lnSpc>
                        <a:buNone/>
                      </a:pPr>
                      <a:r>
                        <a:rPr lang="en-IE" sz="1400" b="0" u="none" strike="noStrike" noProof="0">
                          <a:solidFill>
                            <a:srgbClr val="082B7A"/>
                          </a:solidFill>
                        </a:rPr>
                        <a:t>EUR 20 m</a:t>
                      </a:r>
                    </a:p>
                  </a:txBody>
                  <a:tcPr/>
                </a:tc>
                <a:extLst>
                  <a:ext uri="{0D108BD9-81ED-4DB2-BD59-A6C34878D82A}">
                    <a16:rowId xmlns:a16="http://schemas.microsoft.com/office/drawing/2014/main" val="4211405805"/>
                  </a:ext>
                </a:extLst>
              </a:tr>
              <a:tr h="286413">
                <a:tc>
                  <a:txBody>
                    <a:bodyPr/>
                    <a:lstStyle/>
                    <a:p>
                      <a:pPr lvl="0">
                        <a:lnSpc>
                          <a:spcPts val="1500"/>
                        </a:lnSpc>
                        <a:buNone/>
                      </a:pPr>
                      <a:r>
                        <a:rPr lang="en-IE" sz="1400" b="0" u="none" strike="noStrike" noProof="0">
                          <a:solidFill>
                            <a:srgbClr val="082B7A"/>
                          </a:solidFill>
                          <a:latin typeface="Arial"/>
                        </a:rPr>
                        <a:t>ERDF</a:t>
                      </a:r>
                    </a:p>
                  </a:txBody>
                  <a:tcPr/>
                </a:tc>
                <a:tc>
                  <a:txBody>
                    <a:bodyPr/>
                    <a:lstStyle/>
                    <a:p>
                      <a:pPr lvl="0">
                        <a:lnSpc>
                          <a:spcPts val="1500"/>
                        </a:lnSpc>
                        <a:buNone/>
                      </a:pPr>
                      <a:r>
                        <a:rPr lang="en-IE" sz="1400" b="0" i="0" u="none" strike="noStrike" noProof="0">
                          <a:solidFill>
                            <a:srgbClr val="082B7A"/>
                          </a:solidFill>
                          <a:latin typeface="+mn-lt"/>
                        </a:rPr>
                        <a:t>Smart Economy</a:t>
                      </a:r>
                    </a:p>
                  </a:txBody>
                  <a:tcPr/>
                </a:tc>
                <a:tc>
                  <a:txBody>
                    <a:bodyPr/>
                    <a:lstStyle/>
                    <a:p>
                      <a:pPr lvl="0" algn="r">
                        <a:lnSpc>
                          <a:spcPts val="1500"/>
                        </a:lnSpc>
                        <a:buNone/>
                      </a:pPr>
                      <a:r>
                        <a:rPr lang="en-IE" sz="1400" b="0" u="none" strike="noStrike" noProof="0">
                          <a:solidFill>
                            <a:srgbClr val="082B7A"/>
                          </a:solidFill>
                        </a:rPr>
                        <a:t>EUR 901 m</a:t>
                      </a:r>
                    </a:p>
                  </a:txBody>
                  <a:tcPr/>
                </a:tc>
                <a:extLst>
                  <a:ext uri="{0D108BD9-81ED-4DB2-BD59-A6C34878D82A}">
                    <a16:rowId xmlns:a16="http://schemas.microsoft.com/office/drawing/2014/main" val="4216753953"/>
                  </a:ext>
                </a:extLst>
              </a:tr>
            </a:tbl>
          </a:graphicData>
        </a:graphic>
      </p:graphicFrame>
      <p:pic>
        <p:nvPicPr>
          <p:cNvPr id="4" name="Picture 3">
            <a:extLst>
              <a:ext uri="{FF2B5EF4-FFF2-40B4-BE49-F238E27FC236}">
                <a16:creationId xmlns:a16="http://schemas.microsoft.com/office/drawing/2014/main" id="{341D92C3-7D53-6F91-0090-165FDA69241F}"/>
              </a:ext>
            </a:extLst>
          </p:cNvPr>
          <p:cNvPicPr>
            <a:picLocks noChangeAspect="1"/>
          </p:cNvPicPr>
          <p:nvPr/>
        </p:nvPicPr>
        <p:blipFill>
          <a:blip r:embed="rId3"/>
          <a:stretch>
            <a:fillRect/>
          </a:stretch>
        </p:blipFill>
        <p:spPr>
          <a:xfrm>
            <a:off x="8518735" y="948507"/>
            <a:ext cx="2964295" cy="2921745"/>
          </a:xfrm>
          <a:prstGeom prst="rect">
            <a:avLst/>
          </a:prstGeom>
        </p:spPr>
      </p:pic>
    </p:spTree>
    <p:extLst>
      <p:ext uri="{BB962C8B-B14F-4D97-AF65-F5344CB8AC3E}">
        <p14:creationId xmlns:p14="http://schemas.microsoft.com/office/powerpoint/2010/main" val="207645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13</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Austria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JTF Programme* (EUR 18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i="1">
              <a:solidFill>
                <a:srgbClr val="FF0000"/>
              </a:solidFill>
              <a:latin typeface="EC Square Sans Pro"/>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rgbClr val="002060"/>
                </a:solidFill>
              </a:rPr>
              <a:t>digital technologies and deep tech innovations, clean and resource-efficient technologies and biotechnologies</a:t>
            </a:r>
            <a:r>
              <a:rPr lang="en-IE">
                <a:solidFill>
                  <a:srgbClr val="002060"/>
                </a:solidFill>
                <a:latin typeface="EC Square Sans Pro"/>
              </a:rPr>
              <a:t>, </a:t>
            </a:r>
            <a:r>
              <a:rPr lang="en-US">
                <a:solidFill>
                  <a:srgbClr val="002060"/>
                </a:solidFill>
                <a:latin typeface="EC Square Sans Pro"/>
              </a:rPr>
              <a:t>skills to diversify into green business and accompanying companies in transition</a:t>
            </a:r>
            <a:endParaRPr lang="es">
              <a:solidFill>
                <a:srgbClr val="002060"/>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3699878605"/>
              </p:ext>
            </p:extLst>
          </p:nvPr>
        </p:nvGraphicFramePr>
        <p:xfrm>
          <a:off x="1816926" y="3170750"/>
          <a:ext cx="5500605"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JTF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National programme</a:t>
                      </a:r>
                    </a:p>
                  </a:txBody>
                  <a:tcPr/>
                </a:tc>
                <a:tc>
                  <a:txBody>
                    <a:bodyPr/>
                    <a:lstStyle/>
                    <a:p>
                      <a:pPr lvl="0" algn="r">
                        <a:lnSpc>
                          <a:spcPts val="1500"/>
                        </a:lnSpc>
                        <a:buNone/>
                      </a:pPr>
                      <a:r>
                        <a:rPr lang="en-IE" sz="1400" b="0" u="none" strike="noStrike" noProof="0">
                          <a:solidFill>
                            <a:srgbClr val="082B7A"/>
                          </a:solidFill>
                        </a:rPr>
                        <a:t>EUR 18 m</a:t>
                      </a:r>
                      <a:endParaRPr lang="en-US" sz="1400" b="0"/>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29F49119-3C34-8EF8-8ECB-C6DD1BA432AE}"/>
              </a:ext>
            </a:extLst>
          </p:cNvPr>
          <p:cNvPicPr>
            <a:picLocks noChangeAspect="1"/>
          </p:cNvPicPr>
          <p:nvPr/>
        </p:nvPicPr>
        <p:blipFill>
          <a:blip r:embed="rId3"/>
          <a:stretch>
            <a:fillRect/>
          </a:stretch>
        </p:blipFill>
        <p:spPr>
          <a:xfrm>
            <a:off x="7957088" y="1628506"/>
            <a:ext cx="3733000" cy="1915969"/>
          </a:xfrm>
          <a:prstGeom prst="rect">
            <a:avLst/>
          </a:prstGeom>
        </p:spPr>
      </p:pic>
      <p:sp>
        <p:nvSpPr>
          <p:cNvPr id="8" name="Content Placeholder 1">
            <a:extLst>
              <a:ext uri="{FF2B5EF4-FFF2-40B4-BE49-F238E27FC236}">
                <a16:creationId xmlns:a16="http://schemas.microsoft.com/office/drawing/2014/main" id="{DF52A9A8-1040-FA16-ED61-F3852E6A02B2}"/>
              </a:ext>
            </a:extLst>
          </p:cNvPr>
          <p:cNvSpPr>
            <a:spLocks noGrp="1"/>
          </p:cNvSpPr>
          <p:nvPr/>
        </p:nvSpPr>
        <p:spPr>
          <a:xfrm>
            <a:off x="1709728" y="3457163"/>
            <a:ext cx="5715000" cy="50421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0" lang="en-US" sz="2000" b="0" i="0" u="none" strike="noStrike" kern="1200" cap="none" spc="0" normalizeH="0" baseline="0" noProof="0">
                <a:ln>
                  <a:noFill/>
                </a:ln>
                <a:solidFill>
                  <a:srgbClr val="082B7A"/>
                </a:solidFill>
                <a:effectLst/>
                <a:uLnTx/>
                <a:uFillTx/>
                <a:latin typeface="EC Square Sans Pro"/>
                <a:ea typeface="+mn-ea"/>
                <a:cs typeface="+mn-cs"/>
              </a:rPr>
              <a:t>*</a:t>
            </a:r>
            <a:r>
              <a:rPr kumimoji="0" lang="en-US" sz="1400" b="0" i="1" u="none" strike="noStrike" kern="1200" cap="none" spc="0" normalizeH="0" baseline="0" noProof="0">
                <a:ln>
                  <a:noFill/>
                </a:ln>
                <a:solidFill>
                  <a:srgbClr val="082B7A"/>
                </a:solidFill>
                <a:effectLst/>
                <a:uLnTx/>
                <a:uFillTx/>
                <a:latin typeface="EC Square Sans Pro"/>
                <a:ea typeface="+mn-ea"/>
                <a:cs typeface="+mn-cs"/>
              </a:rPr>
              <a:t>new </a:t>
            </a:r>
            <a:r>
              <a:rPr kumimoji="0" lang="en-US" sz="1400" b="0" i="1" u="none" strike="noStrike" kern="1200" cap="none" spc="0" normalizeH="0" baseline="0" noProof="0" err="1">
                <a:ln>
                  <a:noFill/>
                </a:ln>
                <a:solidFill>
                  <a:srgbClr val="082B7A"/>
                </a:solidFill>
                <a:effectLst/>
                <a:uLnTx/>
                <a:uFillTx/>
                <a:latin typeface="EC Square Sans Pro"/>
                <a:ea typeface="+mn-ea"/>
                <a:cs typeface="+mn-cs"/>
              </a:rPr>
              <a:t>programme</a:t>
            </a:r>
            <a:r>
              <a:rPr kumimoji="0" lang="en-US" sz="1400" b="0" i="1" u="none" strike="noStrike" kern="1200" cap="none" spc="0" normalizeH="0" baseline="0" noProof="0">
                <a:ln>
                  <a:noFill/>
                </a:ln>
                <a:solidFill>
                  <a:srgbClr val="082B7A"/>
                </a:solidFill>
                <a:effectLst/>
                <a:uLnTx/>
                <a:uFillTx/>
                <a:latin typeface="EC Square Sans Pro"/>
                <a:ea typeface="+mn-ea"/>
                <a:cs typeface="+mn-cs"/>
              </a:rPr>
              <a:t> version submitted, under assessment by the EC</a:t>
            </a:r>
            <a:endParaRPr lang="en-US" sz="1600" i="1"/>
          </a:p>
          <a:p>
            <a:pPr marL="0" indent="0">
              <a:buNone/>
            </a:pPr>
            <a:endParaRPr lang="en-US" sz="2000">
              <a:solidFill>
                <a:schemeClr val="accent4"/>
              </a:solidFill>
              <a:cs typeface="Calibri"/>
            </a:endParaRPr>
          </a:p>
          <a:p>
            <a:endParaRPr lang="es" sz="2000">
              <a:solidFill>
                <a:schemeClr val="accent4"/>
              </a:solidFill>
            </a:endParaRPr>
          </a:p>
          <a:p>
            <a:pPr marL="285750" indent="-285750">
              <a:spcBef>
                <a:spcPts val="600"/>
              </a:spcBef>
              <a:spcAft>
                <a:spcPts val="600"/>
              </a:spcAft>
              <a:buFont typeface="Arial" panose="020B0604020202020204" pitchFamily="34" charset="0"/>
              <a:buChar char="•"/>
            </a:pPr>
            <a:endParaRPr lang="en-IE" sz="2000">
              <a:solidFill>
                <a:schemeClr val="accent4"/>
              </a:solidFill>
              <a:latin typeface="EC Square Sans Pro"/>
            </a:endParaRPr>
          </a:p>
          <a:p>
            <a:pPr marL="285750" indent="-285750">
              <a:spcBef>
                <a:spcPts val="600"/>
              </a:spcBef>
              <a:spcAft>
                <a:spcPts val="600"/>
              </a:spcAft>
            </a:pPr>
            <a:endParaRPr lang="en-IE" sz="2000" b="1">
              <a:solidFill>
                <a:schemeClr val="accent2"/>
              </a:solidFill>
            </a:endParaRPr>
          </a:p>
          <a:p>
            <a:pPr algn="ctr">
              <a:spcBef>
                <a:spcPts val="600"/>
              </a:spcBef>
              <a:spcAft>
                <a:spcPts val="600"/>
              </a:spcAft>
            </a:pPr>
            <a:endParaRPr lang="en-US" sz="2000"/>
          </a:p>
          <a:p>
            <a:pPr marL="285750" indent="-285750">
              <a:spcBef>
                <a:spcPts val="600"/>
              </a:spcBef>
              <a:spcAft>
                <a:spcPts val="600"/>
              </a:spcAft>
              <a:buFont typeface="Arial" panose="020B0604020202020204" pitchFamily="34" charset="0"/>
              <a:buChar char="•"/>
            </a:pPr>
            <a:endParaRPr lang="en-IE" sz="2000"/>
          </a:p>
          <a:p>
            <a:endParaRPr lang="en-IE" sz="2000"/>
          </a:p>
        </p:txBody>
      </p:sp>
    </p:spTree>
    <p:extLst>
      <p:ext uri="{BB962C8B-B14F-4D97-AF65-F5344CB8AC3E}">
        <p14:creationId xmlns:p14="http://schemas.microsoft.com/office/powerpoint/2010/main" val="108498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14</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Slovakia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232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chemeClr val="accent4"/>
                </a:solidFill>
              </a:rPr>
              <a:t>productive investments, and industrial research in the areas of digital technologies, cybersecurity technologies, robotics technologies, artificial intelligence technologies, energy technologies, eco-innovation technologies, biotechnologies and semiconductor technologies</a:t>
            </a:r>
            <a:endParaRPr lang="es">
              <a:solidFill>
                <a:schemeClr val="accent4"/>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4126934350"/>
              </p:ext>
            </p:extLst>
          </p:nvPr>
        </p:nvGraphicFramePr>
        <p:xfrm>
          <a:off x="1816926" y="3170750"/>
          <a:ext cx="6700351" cy="286413"/>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Arial"/>
                        </a:rPr>
                        <a:t>ERDF</a:t>
                      </a: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National programme</a:t>
                      </a:r>
                    </a:p>
                  </a:txBody>
                  <a:tcPr/>
                </a:tc>
                <a:tc>
                  <a:txBody>
                    <a:bodyPr/>
                    <a:lstStyle/>
                    <a:p>
                      <a:pPr lvl="0" algn="r">
                        <a:lnSpc>
                          <a:spcPts val="1500"/>
                        </a:lnSpc>
                        <a:buNone/>
                      </a:pPr>
                      <a:r>
                        <a:rPr lang="en-IE" sz="1600" b="0" u="none" strike="noStrike" noProof="0">
                          <a:solidFill>
                            <a:srgbClr val="082B7A"/>
                          </a:solidFill>
                        </a:rPr>
                        <a:t>EUR 232 m</a:t>
                      </a:r>
                      <a:endParaRPr lang="en-US" sz="1600" b="0"/>
                    </a:p>
                  </a:txBody>
                  <a:tcPr/>
                </a:tc>
                <a:extLst>
                  <a:ext uri="{0D108BD9-81ED-4DB2-BD59-A6C34878D82A}">
                    <a16:rowId xmlns:a16="http://schemas.microsoft.com/office/drawing/2014/main" val="1503856703"/>
                  </a:ext>
                </a:extLst>
              </a:tr>
            </a:tbl>
          </a:graphicData>
        </a:graphic>
      </p:graphicFrame>
      <p:pic>
        <p:nvPicPr>
          <p:cNvPr id="9" name="Picture 8">
            <a:extLst>
              <a:ext uri="{FF2B5EF4-FFF2-40B4-BE49-F238E27FC236}">
                <a16:creationId xmlns:a16="http://schemas.microsoft.com/office/drawing/2014/main" id="{34EFB7A5-4B39-34C3-9E63-625E5F6A224B}"/>
              </a:ext>
            </a:extLst>
          </p:cNvPr>
          <p:cNvPicPr>
            <a:picLocks noChangeAspect="1"/>
          </p:cNvPicPr>
          <p:nvPr/>
        </p:nvPicPr>
        <p:blipFill>
          <a:blip r:embed="rId3"/>
          <a:stretch>
            <a:fillRect/>
          </a:stretch>
        </p:blipFill>
        <p:spPr>
          <a:xfrm>
            <a:off x="8856446" y="2590396"/>
            <a:ext cx="3085277" cy="1447119"/>
          </a:xfrm>
          <a:prstGeom prst="rect">
            <a:avLst/>
          </a:prstGeom>
        </p:spPr>
      </p:pic>
    </p:spTree>
    <p:extLst>
      <p:ext uri="{BB962C8B-B14F-4D97-AF65-F5344CB8AC3E}">
        <p14:creationId xmlns:p14="http://schemas.microsoft.com/office/powerpoint/2010/main" val="173965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Belgium</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a:t>
            </a:r>
            <a:r>
              <a:rPr lang="en-IE" sz="2800" b="1">
                <a:solidFill>
                  <a:srgbClr val="082B7A"/>
                </a:solidFill>
                <a:latin typeface="EC Square Sans Pro"/>
              </a:rPr>
              <a:t>Regional</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ERDF Programme (EUR</a:t>
            </a:r>
            <a:r>
              <a:rPr lang="en-IE" sz="2800" b="1">
                <a:solidFill>
                  <a:srgbClr val="082B7A"/>
                </a:solidFill>
                <a:latin typeface="EC Square Sans Pro"/>
              </a:rPr>
              <a:t> 69</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technological advances in </a:t>
            </a:r>
            <a:r>
              <a:rPr lang="en-US">
                <a:solidFill>
                  <a:schemeClr val="accent4"/>
                </a:solidFill>
                <a:latin typeface="EC Square Sans Pro"/>
              </a:rPr>
              <a:t>biotechnology, clean and resource-efficient technologies, and digital technologies, and the development of critical skills.</a:t>
            </a: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23578300"/>
              </p:ext>
            </p:extLst>
          </p:nvPr>
        </p:nvGraphicFramePr>
        <p:xfrm>
          <a:off x="1547148" y="2257077"/>
          <a:ext cx="6700351" cy="572826"/>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rowSpan="2">
                  <a:txBody>
                    <a:bodyPr/>
                    <a:lstStyle/>
                    <a:p>
                      <a:pPr lvl="0">
                        <a:lnSpc>
                          <a:spcPts val="1500"/>
                        </a:lnSpc>
                        <a:buNone/>
                      </a:pPr>
                      <a:r>
                        <a:rPr lang="en-IE" sz="1600" b="0" u="none" strike="noStrike" noProof="0">
                          <a:solidFill>
                            <a:srgbClr val="082B7A"/>
                          </a:solidFill>
                          <a:latin typeface="Arial"/>
                        </a:rPr>
                        <a:t>ERDF</a:t>
                      </a: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Brussels Region</a:t>
                      </a:r>
                    </a:p>
                  </a:txBody>
                  <a:tcPr/>
                </a:tc>
                <a:tc>
                  <a:txBody>
                    <a:bodyPr/>
                    <a:lstStyle/>
                    <a:p>
                      <a:pPr lvl="0" algn="r">
                        <a:lnSpc>
                          <a:spcPts val="1500"/>
                        </a:lnSpc>
                        <a:buNone/>
                      </a:pPr>
                      <a:r>
                        <a:rPr lang="en-IE" sz="1600" b="0" u="none" strike="noStrike" noProof="0">
                          <a:solidFill>
                            <a:srgbClr val="082B7A"/>
                          </a:solidFill>
                        </a:rPr>
                        <a:t>EUR 18 m</a:t>
                      </a:r>
                      <a:endParaRPr lang="en-US" sz="1600" b="0"/>
                    </a:p>
                  </a:txBody>
                  <a:tcPr/>
                </a:tc>
                <a:extLst>
                  <a:ext uri="{0D108BD9-81ED-4DB2-BD59-A6C34878D82A}">
                    <a16:rowId xmlns:a16="http://schemas.microsoft.com/office/drawing/2014/main" val="1503856703"/>
                  </a:ext>
                </a:extLst>
              </a:tr>
              <a:tr h="286413">
                <a:tc vMerge="1">
                  <a:txBody>
                    <a:bodyPr/>
                    <a:lstStyle/>
                    <a:p>
                      <a:endParaRPr lang="en-US"/>
                    </a:p>
                  </a:txBody>
                  <a:tcPr/>
                </a:tc>
                <a:tc>
                  <a:txBody>
                    <a:bodyPr/>
                    <a:lstStyle/>
                    <a:p>
                      <a:pPr lvl="0">
                        <a:lnSpc>
                          <a:spcPts val="1500"/>
                        </a:lnSpc>
                        <a:buNone/>
                      </a:pPr>
                      <a:r>
                        <a:rPr lang="en-IE" sz="1600" b="0" i="0" u="none" strike="noStrike" noProof="0">
                          <a:solidFill>
                            <a:srgbClr val="082B7A"/>
                          </a:solidFill>
                          <a:latin typeface="Arial"/>
                        </a:rPr>
                        <a:t>Flanders</a:t>
                      </a:r>
                    </a:p>
                  </a:txBody>
                  <a:tcPr/>
                </a:tc>
                <a:tc>
                  <a:txBody>
                    <a:bodyPr/>
                    <a:lstStyle/>
                    <a:p>
                      <a:pPr lvl="0" algn="r">
                        <a:lnSpc>
                          <a:spcPts val="1500"/>
                        </a:lnSpc>
                        <a:buNone/>
                      </a:pPr>
                      <a:r>
                        <a:rPr lang="en-IE" sz="1600" b="0" u="none" strike="noStrike" noProof="0">
                          <a:solidFill>
                            <a:srgbClr val="082B7A"/>
                          </a:solidFill>
                        </a:rPr>
                        <a:t>EUR 52 m</a:t>
                      </a:r>
                    </a:p>
                  </a:txBody>
                  <a:tcPr/>
                </a:tc>
                <a:extLst>
                  <a:ext uri="{0D108BD9-81ED-4DB2-BD59-A6C34878D82A}">
                    <a16:rowId xmlns:a16="http://schemas.microsoft.com/office/drawing/2014/main" val="1005579363"/>
                  </a:ext>
                </a:extLst>
              </a:tr>
            </a:tbl>
          </a:graphicData>
        </a:graphic>
      </p:graphicFrame>
      <p:pic>
        <p:nvPicPr>
          <p:cNvPr id="5" name="Picture 4" descr="A map of belgium with different colored states&#10;&#10;AI-generated content may be incorrect.">
            <a:extLst>
              <a:ext uri="{FF2B5EF4-FFF2-40B4-BE49-F238E27FC236}">
                <a16:creationId xmlns:a16="http://schemas.microsoft.com/office/drawing/2014/main" id="{88FE7D6C-8D35-D143-4F9B-226A57879003}"/>
              </a:ext>
            </a:extLst>
          </p:cNvPr>
          <p:cNvPicPr>
            <a:picLocks noChangeAspect="1"/>
          </p:cNvPicPr>
          <p:nvPr/>
        </p:nvPicPr>
        <p:blipFill>
          <a:blip r:embed="rId3"/>
          <a:stretch>
            <a:fillRect/>
          </a:stretch>
        </p:blipFill>
        <p:spPr>
          <a:xfrm>
            <a:off x="8585791" y="1358900"/>
            <a:ext cx="3478619" cy="2946400"/>
          </a:xfrm>
          <a:prstGeom prst="rect">
            <a:avLst/>
          </a:prstGeom>
        </p:spPr>
      </p:pic>
    </p:spTree>
    <p:extLst>
      <p:ext uri="{BB962C8B-B14F-4D97-AF65-F5344CB8AC3E}">
        <p14:creationId xmlns:p14="http://schemas.microsoft.com/office/powerpoint/2010/main" val="185750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16</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Greece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a:solidFill>
                  <a:srgbClr val="082B7A"/>
                </a:solidFill>
                <a:latin typeface="EC Square Sans Pro"/>
              </a:rPr>
              <a:t>2</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a:t>
            </a:r>
            <a:r>
              <a:rPr lang="en-IE" sz="2800" b="1">
                <a:solidFill>
                  <a:srgbClr val="082B7A"/>
                </a:solidFill>
                <a:latin typeface="EC Square Sans Pro"/>
              </a:rPr>
              <a:t>National</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ERDF/ESF+ and JTF, and 1 Regional  ERDF Programme (EUR </a:t>
            </a:r>
            <a:r>
              <a:rPr lang="en-IE" sz="2800" b="1">
                <a:solidFill>
                  <a:srgbClr val="082B7A"/>
                </a:solidFill>
                <a:latin typeface="EC Square Sans Pro"/>
              </a:rPr>
              <a:t>284</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US">
                <a:solidFill>
                  <a:schemeClr val="accent4"/>
                </a:solidFill>
                <a:latin typeface="EC Square Sans Pro"/>
              </a:rPr>
              <a:t>development, retraining, and upgrading of digital skills relevant for the development/manufacturing of critical technologies </a:t>
            </a:r>
            <a:endParaRPr lang="es" sz="280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3880629978"/>
              </p:ext>
            </p:extLst>
          </p:nvPr>
        </p:nvGraphicFramePr>
        <p:xfrm>
          <a:off x="1527897" y="3015815"/>
          <a:ext cx="6700351" cy="1141179"/>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Arial"/>
                        </a:rPr>
                        <a:t>ERDF/ESF+</a:t>
                      </a:r>
                      <a:endParaRPr lang="en-US" sz="1600" b="0">
                        <a:latin typeface="Arial"/>
                      </a:endParaRPr>
                    </a:p>
                  </a:txBody>
                  <a:tcPr/>
                </a:tc>
                <a:tc>
                  <a:txBody>
                    <a:bodyPr/>
                    <a:lstStyle/>
                    <a:p>
                      <a:pPr lvl="0">
                        <a:lnSpc>
                          <a:spcPts val="1500"/>
                        </a:lnSpc>
                        <a:buNone/>
                      </a:pPr>
                      <a:r>
                        <a:rPr lang="en-IE" sz="1600" b="0" i="0" u="none" strike="noStrike" noProof="0">
                          <a:solidFill>
                            <a:schemeClr val="accent4"/>
                          </a:solidFill>
                          <a:latin typeface="Arial"/>
                        </a:rPr>
                        <a:t>Digital transformation</a:t>
                      </a:r>
                    </a:p>
                  </a:txBody>
                  <a:tcPr/>
                </a:tc>
                <a:tc>
                  <a:txBody>
                    <a:bodyPr/>
                    <a:lstStyle/>
                    <a:p>
                      <a:pPr lvl="0" algn="r">
                        <a:lnSpc>
                          <a:spcPts val="1500"/>
                        </a:lnSpc>
                        <a:buNone/>
                      </a:pPr>
                      <a:r>
                        <a:rPr lang="en-IE" sz="1600" b="0" u="none" strike="noStrike" noProof="0">
                          <a:solidFill>
                            <a:schemeClr val="accent4"/>
                          </a:solidFill>
                        </a:rPr>
                        <a:t>EUR 57 m</a:t>
                      </a:r>
                      <a:endParaRPr lang="en-US" sz="1600" b="0">
                        <a:solidFill>
                          <a:schemeClr val="accent4"/>
                        </a:solidFill>
                      </a:endParaRPr>
                    </a:p>
                  </a:txBody>
                  <a:tcPr/>
                </a:tc>
                <a:extLst>
                  <a:ext uri="{0D108BD9-81ED-4DB2-BD59-A6C34878D82A}">
                    <a16:rowId xmlns:a16="http://schemas.microsoft.com/office/drawing/2014/main" val="1503856703"/>
                  </a:ext>
                </a:extLst>
              </a:tr>
              <a:tr h="261011">
                <a:tc rowSpan="2">
                  <a:txBody>
                    <a:bodyPr/>
                    <a:lstStyle/>
                    <a:p>
                      <a:pPr lvl="0">
                        <a:lnSpc>
                          <a:spcPts val="1500"/>
                        </a:lnSpc>
                        <a:buNone/>
                      </a:pPr>
                      <a:r>
                        <a:rPr lang="en-US" sz="1600" b="0">
                          <a:solidFill>
                            <a:schemeClr val="accent4"/>
                          </a:solidFill>
                          <a:latin typeface="Arial"/>
                        </a:rPr>
                        <a:t>ERDF</a:t>
                      </a:r>
                    </a:p>
                  </a:txBody>
                  <a:tcPr/>
                </a:tc>
                <a:tc>
                  <a:txBody>
                    <a:bodyPr/>
                    <a:lstStyle/>
                    <a:p>
                      <a:pPr lvl="0">
                        <a:lnSpc>
                          <a:spcPts val="1500"/>
                        </a:lnSpc>
                        <a:buNone/>
                      </a:pPr>
                      <a:r>
                        <a:rPr lang="en-IE" sz="1600" b="0" i="0" u="none" strike="noStrike" noProof="0" err="1">
                          <a:solidFill>
                            <a:schemeClr val="accent4"/>
                          </a:solidFill>
                          <a:latin typeface="Arial"/>
                        </a:rPr>
                        <a:t>Dytiki</a:t>
                      </a:r>
                      <a:r>
                        <a:rPr lang="en-IE" sz="1600" b="0" i="0" u="none" strike="noStrike" noProof="0">
                          <a:solidFill>
                            <a:schemeClr val="accent4"/>
                          </a:solidFill>
                          <a:latin typeface="Arial"/>
                        </a:rPr>
                        <a:t> </a:t>
                      </a:r>
                      <a:r>
                        <a:rPr lang="en-IE" sz="1600" b="0" i="0" u="none" strike="noStrike" noProof="0" err="1">
                          <a:solidFill>
                            <a:schemeClr val="accent4"/>
                          </a:solidFill>
                          <a:latin typeface="Arial"/>
                        </a:rPr>
                        <a:t>Ellada</a:t>
                      </a:r>
                      <a:endParaRPr lang="en-IE" sz="1600" b="0" i="0" u="none" strike="noStrike" noProof="0">
                        <a:solidFill>
                          <a:schemeClr val="accent4"/>
                        </a:solidFill>
                        <a:latin typeface="Arial"/>
                      </a:endParaRPr>
                    </a:p>
                  </a:txBody>
                  <a:tcPr/>
                </a:tc>
                <a:tc>
                  <a:txBody>
                    <a:bodyPr/>
                    <a:lstStyle/>
                    <a:p>
                      <a:pPr lvl="0" algn="r">
                        <a:lnSpc>
                          <a:spcPts val="1500"/>
                        </a:lnSpc>
                        <a:buNone/>
                      </a:pPr>
                      <a:r>
                        <a:rPr lang="en-US" sz="1600" b="0">
                          <a:solidFill>
                            <a:schemeClr val="accent4"/>
                          </a:solidFill>
                        </a:rPr>
                        <a:t>EUR 8.5 m </a:t>
                      </a:r>
                    </a:p>
                  </a:txBody>
                  <a:tcPr/>
                </a:tc>
                <a:extLst>
                  <a:ext uri="{0D108BD9-81ED-4DB2-BD59-A6C34878D82A}">
                    <a16:rowId xmlns:a16="http://schemas.microsoft.com/office/drawing/2014/main" val="2495575180"/>
                  </a:ext>
                </a:extLst>
              </a:tr>
              <a:tr h="286413">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Competitiveness</a:t>
                      </a:r>
                    </a:p>
                  </a:txBody>
                  <a:tcPr/>
                </a:tc>
                <a:tc>
                  <a:txBody>
                    <a:bodyPr/>
                    <a:lstStyle/>
                    <a:p>
                      <a:pPr lvl="0" algn="r">
                        <a:lnSpc>
                          <a:spcPts val="1500"/>
                        </a:lnSpc>
                        <a:buNone/>
                      </a:pPr>
                      <a:r>
                        <a:rPr lang="en-IE" sz="1600" b="0" u="none" strike="noStrike" noProof="0">
                          <a:solidFill>
                            <a:srgbClr val="082B7A"/>
                          </a:solidFill>
                        </a:rPr>
                        <a:t>EUR 150 m</a:t>
                      </a:r>
                    </a:p>
                  </a:txBody>
                  <a:tcPr/>
                </a:tc>
                <a:extLst>
                  <a:ext uri="{0D108BD9-81ED-4DB2-BD59-A6C34878D82A}">
                    <a16:rowId xmlns:a16="http://schemas.microsoft.com/office/drawing/2014/main" val="3651380413"/>
                  </a:ext>
                </a:extLst>
              </a:tr>
              <a:tr h="286413">
                <a:tc>
                  <a:txBody>
                    <a:bodyPr/>
                    <a:lstStyle/>
                    <a:p>
                      <a:pPr lvl="0">
                        <a:lnSpc>
                          <a:spcPts val="1500"/>
                        </a:lnSpc>
                        <a:buNone/>
                      </a:pPr>
                      <a:r>
                        <a:rPr lang="en-US" sz="1600" b="0">
                          <a:solidFill>
                            <a:schemeClr val="accent4"/>
                          </a:solidFill>
                          <a:latin typeface="Arial"/>
                        </a:rPr>
                        <a:t>JTF</a:t>
                      </a:r>
                    </a:p>
                  </a:txBody>
                  <a:tcPr/>
                </a:tc>
                <a:tc>
                  <a:txBody>
                    <a:bodyPr/>
                    <a:lstStyle/>
                    <a:p>
                      <a:pPr lvl="0">
                        <a:lnSpc>
                          <a:spcPts val="1500"/>
                        </a:lnSpc>
                        <a:buNone/>
                      </a:pPr>
                      <a:r>
                        <a:rPr lang="en-IE" sz="1600" b="0" i="0" u="none" strike="noStrike" noProof="0">
                          <a:solidFill>
                            <a:srgbClr val="082B7A"/>
                          </a:solidFill>
                          <a:latin typeface="Arial"/>
                        </a:rPr>
                        <a:t>Just Development transition</a:t>
                      </a:r>
                    </a:p>
                  </a:txBody>
                  <a:tcPr/>
                </a:tc>
                <a:tc>
                  <a:txBody>
                    <a:bodyPr/>
                    <a:lstStyle/>
                    <a:p>
                      <a:pPr lvl="0" algn="r">
                        <a:lnSpc>
                          <a:spcPts val="1500"/>
                        </a:lnSpc>
                        <a:buNone/>
                      </a:pPr>
                      <a:r>
                        <a:rPr lang="en-IE" sz="1600" b="0" u="none" strike="noStrike" noProof="0">
                          <a:solidFill>
                            <a:srgbClr val="082B7A"/>
                          </a:solidFill>
                        </a:rPr>
                        <a:t>EUR 69 m </a:t>
                      </a:r>
                    </a:p>
                  </a:txBody>
                  <a:tcPr/>
                </a:tc>
                <a:extLst>
                  <a:ext uri="{0D108BD9-81ED-4DB2-BD59-A6C34878D82A}">
                    <a16:rowId xmlns:a16="http://schemas.microsoft.com/office/drawing/2014/main" val="2204167142"/>
                  </a:ext>
                </a:extLst>
              </a:tr>
            </a:tbl>
          </a:graphicData>
        </a:graphic>
      </p:graphicFrame>
      <p:pic>
        <p:nvPicPr>
          <p:cNvPr id="4" name="Picture 3">
            <a:extLst>
              <a:ext uri="{FF2B5EF4-FFF2-40B4-BE49-F238E27FC236}">
                <a16:creationId xmlns:a16="http://schemas.microsoft.com/office/drawing/2014/main" id="{4ACD3806-8122-3889-E2BE-D827E514CFF7}"/>
              </a:ext>
            </a:extLst>
          </p:cNvPr>
          <p:cNvPicPr>
            <a:picLocks noChangeAspect="1"/>
          </p:cNvPicPr>
          <p:nvPr/>
        </p:nvPicPr>
        <p:blipFill>
          <a:blip r:embed="rId3"/>
          <a:stretch>
            <a:fillRect/>
          </a:stretch>
        </p:blipFill>
        <p:spPr>
          <a:xfrm>
            <a:off x="8450699" y="1144880"/>
            <a:ext cx="3144695" cy="3265035"/>
          </a:xfrm>
          <a:prstGeom prst="rect">
            <a:avLst/>
          </a:prstGeom>
        </p:spPr>
      </p:pic>
    </p:spTree>
    <p:extLst>
      <p:ext uri="{BB962C8B-B14F-4D97-AF65-F5344CB8AC3E}">
        <p14:creationId xmlns:p14="http://schemas.microsoft.com/office/powerpoint/2010/main" val="195287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981A-AD4B-0CB6-4C2F-B04C046A64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1ECAA-F657-26A1-EAD8-8A8F44936A6E}"/>
              </a:ext>
            </a:extLst>
          </p:cNvPr>
          <p:cNvSpPr>
            <a:spLocks noGrp="1"/>
          </p:cNvSpPr>
          <p:nvPr>
            <p:ph type="sldNum" sz="quarter" idx="12"/>
          </p:nvPr>
        </p:nvSpPr>
        <p:spPr/>
        <p:txBody>
          <a:bodyPr/>
          <a:lstStyle/>
          <a:p>
            <a:fld id="{F46C79FD-C571-418B-AB0F-5EE936C85276}" type="slidenum">
              <a:rPr lang="en-GB" smtClean="0"/>
              <a:t>17</a:t>
            </a:fld>
            <a:endParaRPr lang="en-GB"/>
          </a:p>
        </p:txBody>
      </p:sp>
      <p:sp>
        <p:nvSpPr>
          <p:cNvPr id="3" name="Title 2">
            <a:extLst>
              <a:ext uri="{FF2B5EF4-FFF2-40B4-BE49-F238E27FC236}">
                <a16:creationId xmlns:a16="http://schemas.microsoft.com/office/drawing/2014/main" id="{E111EE0F-8B85-FC78-05D6-3E1456CE8634}"/>
              </a:ext>
            </a:extLst>
          </p:cNvPr>
          <p:cNvSpPr>
            <a:spLocks noGrp="1"/>
          </p:cNvSpPr>
          <p:nvPr>
            <p:ph type="title"/>
          </p:nvPr>
        </p:nvSpPr>
        <p:spPr>
          <a:xfrm>
            <a:off x="930271" y="287096"/>
            <a:ext cx="10515600" cy="782357"/>
          </a:xfrm>
        </p:spPr>
        <p:txBody>
          <a:bodyPr/>
          <a:lstStyle/>
          <a:p>
            <a:r>
              <a:rPr lang="en-US">
                <a:latin typeface="EC Square Sans Pro"/>
              </a:rPr>
              <a:t>Reprogramming – Portugal </a:t>
            </a:r>
            <a:endParaRPr lang="en-US"/>
          </a:p>
        </p:txBody>
      </p:sp>
      <p:sp>
        <p:nvSpPr>
          <p:cNvPr id="22" name="Content Placeholder 1">
            <a:extLst>
              <a:ext uri="{FF2B5EF4-FFF2-40B4-BE49-F238E27FC236}">
                <a16:creationId xmlns:a16="http://schemas.microsoft.com/office/drawing/2014/main" id="{49BC760F-0819-D8CD-44B9-0F8F8B80A284}"/>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a:t>
            </a:r>
            <a:r>
              <a:rPr lang="en-IE" sz="2800" b="1">
                <a:solidFill>
                  <a:srgbClr val="082B7A"/>
                </a:solidFill>
                <a:latin typeface="EC Square Sans Pro"/>
              </a:rPr>
              <a:t>National</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ERDF and 1 Regional  ERDF Programme (EUR 1.3 bn)</a:t>
            </a:r>
          </a:p>
          <a:p>
            <a:pPr algn="just"/>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a:ln>
                <a:noFill/>
              </a:ln>
              <a:solidFill>
                <a:srgbClr val="082B7A"/>
              </a:solidFill>
              <a:effectLst/>
              <a:uLnTx/>
              <a:uFillTx/>
              <a:latin typeface="EC Square Sans Pro"/>
              <a:ea typeface="+mn-ea"/>
              <a:cs typeface="+mn-cs"/>
            </a:endParaRPr>
          </a:p>
          <a:p>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US">
                <a:solidFill>
                  <a:schemeClr val="accent4"/>
                </a:solidFill>
              </a:rPr>
              <a:t>Supports business investments in R&amp;I and production for clean, resource-efficient, and zero-impact technologies, focused on </a:t>
            </a:r>
            <a:r>
              <a:rPr lang="en-US" err="1">
                <a:solidFill>
                  <a:schemeClr val="accent4"/>
                </a:solidFill>
              </a:rPr>
              <a:t>decarbonisation</a:t>
            </a:r>
            <a:r>
              <a:rPr lang="en-US">
                <a:solidFill>
                  <a:schemeClr val="accent4"/>
                </a:solidFill>
              </a:rPr>
              <a:t>, energy efficiency, and renewable energy, aligned with the RIS3 strategy.</a:t>
            </a:r>
            <a:endParaRPr lang="es" sz="280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ED268E9-BA14-063E-D1FA-D1544626EA87}"/>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01D586E-B6F7-4940-420D-BE467C2D431B}"/>
              </a:ext>
            </a:extLst>
          </p:cNvPr>
          <p:cNvGraphicFramePr>
            <a:graphicFrameLocks noGrp="1"/>
          </p:cNvGraphicFramePr>
          <p:nvPr>
            <p:extLst>
              <p:ext uri="{D42A27DB-BD31-4B8C-83A1-F6EECF244321}">
                <p14:modId xmlns:p14="http://schemas.microsoft.com/office/powerpoint/2010/main" val="2772648284"/>
              </p:ext>
            </p:extLst>
          </p:nvPr>
        </p:nvGraphicFramePr>
        <p:xfrm>
          <a:off x="1527897" y="3015815"/>
          <a:ext cx="6700351" cy="754380"/>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61011">
                <a:tc rowSpan="2">
                  <a:txBody>
                    <a:bodyPr/>
                    <a:lstStyle/>
                    <a:p>
                      <a:pPr lvl="0">
                        <a:lnSpc>
                          <a:spcPts val="1500"/>
                        </a:lnSpc>
                        <a:buNone/>
                      </a:pPr>
                      <a:r>
                        <a:rPr lang="en-US" sz="1600" b="0">
                          <a:solidFill>
                            <a:schemeClr val="accent4"/>
                          </a:solidFill>
                          <a:latin typeface="Arial"/>
                        </a:rPr>
                        <a:t>ERDF</a:t>
                      </a:r>
                    </a:p>
                  </a:txBody>
                  <a:tcPr/>
                </a:tc>
                <a:tc>
                  <a:txBody>
                    <a:bodyPr/>
                    <a:lstStyle/>
                    <a:p>
                      <a:pPr lvl="0">
                        <a:lnSpc>
                          <a:spcPts val="1500"/>
                        </a:lnSpc>
                        <a:buNone/>
                      </a:pPr>
                      <a:r>
                        <a:rPr lang="en-US" sz="1600" b="0" i="0" u="none" strike="noStrike" noProof="0">
                          <a:solidFill>
                            <a:schemeClr val="accent4"/>
                          </a:solidFill>
                          <a:latin typeface="+mn-lt"/>
                        </a:rPr>
                        <a:t>Innovation and Digital Transition Thematic </a:t>
                      </a:r>
                      <a:r>
                        <a:rPr lang="en-US" sz="1600" b="0" i="0" u="none" strike="noStrike" noProof="0" err="1">
                          <a:solidFill>
                            <a:schemeClr val="accent4"/>
                          </a:solidFill>
                          <a:latin typeface="+mn-lt"/>
                        </a:rPr>
                        <a:t>Programme</a:t>
                      </a:r>
                      <a:endParaRPr lang="en-IE" sz="1600" b="0" i="0" u="none" strike="noStrike" noProof="0">
                        <a:solidFill>
                          <a:schemeClr val="accent4"/>
                        </a:solidFill>
                        <a:latin typeface="Arial"/>
                      </a:endParaRPr>
                    </a:p>
                  </a:txBody>
                  <a:tcPr/>
                </a:tc>
                <a:tc>
                  <a:txBody>
                    <a:bodyPr/>
                    <a:lstStyle/>
                    <a:p>
                      <a:pPr lvl="0" algn="r">
                        <a:lnSpc>
                          <a:spcPts val="1500"/>
                        </a:lnSpc>
                        <a:buNone/>
                      </a:pPr>
                      <a:r>
                        <a:rPr lang="en-US" sz="1600" b="0">
                          <a:solidFill>
                            <a:schemeClr val="accent4"/>
                          </a:solidFill>
                        </a:rPr>
                        <a:t>EUR 1.3 bn </a:t>
                      </a:r>
                    </a:p>
                  </a:txBody>
                  <a:tcPr/>
                </a:tc>
                <a:extLst>
                  <a:ext uri="{0D108BD9-81ED-4DB2-BD59-A6C34878D82A}">
                    <a16:rowId xmlns:a16="http://schemas.microsoft.com/office/drawing/2014/main" val="2495575180"/>
                  </a:ext>
                </a:extLst>
              </a:tr>
              <a:tr h="176965">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Lisbon</a:t>
                      </a:r>
                    </a:p>
                  </a:txBody>
                  <a:tcPr/>
                </a:tc>
                <a:tc>
                  <a:txBody>
                    <a:bodyPr/>
                    <a:lstStyle/>
                    <a:p>
                      <a:pPr lvl="0" algn="r">
                        <a:lnSpc>
                          <a:spcPts val="1500"/>
                        </a:lnSpc>
                        <a:buNone/>
                      </a:pPr>
                      <a:r>
                        <a:rPr lang="en-IE" sz="1600" b="0" u="none" strike="noStrike" noProof="0">
                          <a:solidFill>
                            <a:srgbClr val="082B7A"/>
                          </a:solidFill>
                        </a:rPr>
                        <a:t>EUR 20 m</a:t>
                      </a:r>
                    </a:p>
                  </a:txBody>
                  <a:tcPr/>
                </a:tc>
                <a:extLst>
                  <a:ext uri="{0D108BD9-81ED-4DB2-BD59-A6C34878D82A}">
                    <a16:rowId xmlns:a16="http://schemas.microsoft.com/office/drawing/2014/main" val="3651380413"/>
                  </a:ext>
                </a:extLst>
              </a:tr>
            </a:tbl>
          </a:graphicData>
        </a:graphic>
      </p:graphicFrame>
      <p:pic>
        <p:nvPicPr>
          <p:cNvPr id="5" name="Picture 4">
            <a:extLst>
              <a:ext uri="{FF2B5EF4-FFF2-40B4-BE49-F238E27FC236}">
                <a16:creationId xmlns:a16="http://schemas.microsoft.com/office/drawing/2014/main" id="{2D23E4C1-4C1D-247C-2841-9E6C0195EC25}"/>
              </a:ext>
            </a:extLst>
          </p:cNvPr>
          <p:cNvPicPr>
            <a:picLocks noChangeAspect="1"/>
          </p:cNvPicPr>
          <p:nvPr/>
        </p:nvPicPr>
        <p:blipFill>
          <a:blip r:embed="rId3"/>
          <a:stretch>
            <a:fillRect/>
          </a:stretch>
        </p:blipFill>
        <p:spPr>
          <a:xfrm>
            <a:off x="8867805" y="890030"/>
            <a:ext cx="3128803" cy="3171831"/>
          </a:xfrm>
          <a:prstGeom prst="rect">
            <a:avLst/>
          </a:prstGeom>
        </p:spPr>
      </p:pic>
    </p:spTree>
    <p:extLst>
      <p:ext uri="{BB962C8B-B14F-4D97-AF65-F5344CB8AC3E}">
        <p14:creationId xmlns:p14="http://schemas.microsoft.com/office/powerpoint/2010/main" val="185763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33B7-68E4-D56E-9E27-DE84AA3F39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5BA85-6E42-7B35-3BC6-06CEA2F5E4D0}"/>
              </a:ext>
            </a:extLst>
          </p:cNvPr>
          <p:cNvSpPr>
            <a:spLocks noGrp="1"/>
          </p:cNvSpPr>
          <p:nvPr>
            <p:ph type="sldNum" sz="quarter" idx="12"/>
          </p:nvPr>
        </p:nvSpPr>
        <p:spPr/>
        <p:txBody>
          <a:bodyPr/>
          <a:lstStyle/>
          <a:p>
            <a:fld id="{F46C79FD-C571-418B-AB0F-5EE936C85276}" type="slidenum">
              <a:rPr lang="en-GB" smtClean="0"/>
              <a:t>18</a:t>
            </a:fld>
            <a:endParaRPr lang="en-GB"/>
          </a:p>
        </p:txBody>
      </p:sp>
      <p:sp>
        <p:nvSpPr>
          <p:cNvPr id="3" name="Title 2">
            <a:extLst>
              <a:ext uri="{FF2B5EF4-FFF2-40B4-BE49-F238E27FC236}">
                <a16:creationId xmlns:a16="http://schemas.microsoft.com/office/drawing/2014/main" id="{78F828D3-6A02-3C1D-7673-AF96E1ECD39A}"/>
              </a:ext>
            </a:extLst>
          </p:cNvPr>
          <p:cNvSpPr>
            <a:spLocks noGrp="1"/>
          </p:cNvSpPr>
          <p:nvPr>
            <p:ph type="title"/>
          </p:nvPr>
        </p:nvSpPr>
        <p:spPr>
          <a:xfrm>
            <a:off x="930271" y="287096"/>
            <a:ext cx="10515600" cy="782357"/>
          </a:xfrm>
        </p:spPr>
        <p:txBody>
          <a:bodyPr/>
          <a:lstStyle/>
          <a:p>
            <a:r>
              <a:rPr lang="en-US">
                <a:latin typeface="EC Square Sans Pro"/>
              </a:rPr>
              <a:t>Reprogramming – Croatia</a:t>
            </a:r>
            <a:endParaRPr lang="en-US"/>
          </a:p>
        </p:txBody>
      </p:sp>
      <p:sp>
        <p:nvSpPr>
          <p:cNvPr id="22" name="Content Placeholder 1">
            <a:extLst>
              <a:ext uri="{FF2B5EF4-FFF2-40B4-BE49-F238E27FC236}">
                <a16:creationId xmlns:a16="http://schemas.microsoft.com/office/drawing/2014/main" id="{7B28F689-8869-1571-0499-C89C8BD1A5DE}"/>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a:solidFill>
                  <a:srgbClr val="082B7A"/>
                </a:solidFill>
                <a:latin typeface="EC Square Sans Pro"/>
              </a:rPr>
              <a:t>1 National ERDF programme </a:t>
            </a:r>
            <a:r>
              <a:rPr kumimoji="0" lang="en-IE" sz="2800" b="1" i="0" u="none" strike="noStrike" kern="1200" cap="none" spc="0" normalizeH="0" baseline="0" noProof="0">
                <a:ln>
                  <a:noFill/>
                </a:ln>
                <a:solidFill>
                  <a:srgbClr val="082B7A"/>
                </a:solidFill>
                <a:effectLst/>
                <a:uLnTx/>
                <a:uFillTx/>
                <a:latin typeface="EC Square Sans Pro"/>
                <a:ea typeface="+mn-ea"/>
                <a:cs typeface="+mn-cs"/>
              </a:rPr>
              <a:t>(EUR </a:t>
            </a:r>
            <a:r>
              <a:rPr lang="en-IE" sz="2800" b="1">
                <a:solidFill>
                  <a:srgbClr val="082B7A"/>
                </a:solidFill>
                <a:latin typeface="EC Square Sans Pro"/>
              </a:rPr>
              <a:t>48</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US">
                <a:solidFill>
                  <a:schemeClr val="accent4"/>
                </a:solidFill>
                <a:latin typeface="EC Square Sans Pro"/>
              </a:rPr>
              <a:t>development</a:t>
            </a:r>
            <a:r>
              <a:rPr lang="en-IE">
                <a:solidFill>
                  <a:schemeClr val="accent4"/>
                </a:solidFill>
                <a:latin typeface="EC Square Sans Pro"/>
              </a:rPr>
              <a:t> </a:t>
            </a:r>
            <a:r>
              <a:rPr lang="en-US">
                <a:solidFill>
                  <a:schemeClr val="accent4"/>
                </a:solidFill>
                <a:latin typeface="EC Square Sans Pro"/>
              </a:rPr>
              <a:t> of critical and emerging technologies relevant for the green and digital transitions, from computing technologies, including microelectronics, quantum computing and artificial intelligence, to biotechnology and biomanufacturing and net-zero technologies. </a:t>
            </a:r>
            <a:endParaRPr lang="es" sz="280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F4DF5AEF-30EB-D4B9-B86B-11D519934674}"/>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5" name="Table 4">
            <a:extLst>
              <a:ext uri="{FF2B5EF4-FFF2-40B4-BE49-F238E27FC236}">
                <a16:creationId xmlns:a16="http://schemas.microsoft.com/office/drawing/2014/main" id="{40183593-57B2-EEA0-131D-7F2CA9632AC3}"/>
              </a:ext>
            </a:extLst>
          </p:cNvPr>
          <p:cNvGraphicFramePr>
            <a:graphicFrameLocks noGrp="1"/>
          </p:cNvGraphicFramePr>
          <p:nvPr>
            <p:extLst>
              <p:ext uri="{D42A27DB-BD31-4B8C-83A1-F6EECF244321}">
                <p14:modId xmlns:p14="http://schemas.microsoft.com/office/powerpoint/2010/main" val="4217223294"/>
              </p:ext>
            </p:extLst>
          </p:nvPr>
        </p:nvGraphicFramePr>
        <p:xfrm>
          <a:off x="1605170" y="2882349"/>
          <a:ext cx="6700351" cy="286413"/>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Arial"/>
                        </a:rPr>
                        <a:t>ERDF</a:t>
                      </a: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National programme</a:t>
                      </a:r>
                    </a:p>
                  </a:txBody>
                  <a:tcPr/>
                </a:tc>
                <a:tc>
                  <a:txBody>
                    <a:bodyPr/>
                    <a:lstStyle/>
                    <a:p>
                      <a:pPr lvl="0" algn="r">
                        <a:lnSpc>
                          <a:spcPts val="1500"/>
                        </a:lnSpc>
                        <a:buNone/>
                      </a:pPr>
                      <a:r>
                        <a:rPr lang="en-IE" sz="1600" b="0" u="none" strike="noStrike" noProof="0">
                          <a:solidFill>
                            <a:srgbClr val="082B7A"/>
                          </a:solidFill>
                        </a:rPr>
                        <a:t>EUR 48 m</a:t>
                      </a:r>
                      <a:endParaRPr lang="en-US" sz="1600" b="0"/>
                    </a:p>
                  </a:txBody>
                  <a:tcPr/>
                </a:tc>
                <a:extLst>
                  <a:ext uri="{0D108BD9-81ED-4DB2-BD59-A6C34878D82A}">
                    <a16:rowId xmlns:a16="http://schemas.microsoft.com/office/drawing/2014/main" val="1503856703"/>
                  </a:ext>
                </a:extLst>
              </a:tr>
            </a:tbl>
          </a:graphicData>
        </a:graphic>
      </p:graphicFrame>
      <p:pic>
        <p:nvPicPr>
          <p:cNvPr id="31" name="Picture 30">
            <a:extLst>
              <a:ext uri="{FF2B5EF4-FFF2-40B4-BE49-F238E27FC236}">
                <a16:creationId xmlns:a16="http://schemas.microsoft.com/office/drawing/2014/main" id="{1516E096-5631-EE6D-09E4-86907B59B436}"/>
              </a:ext>
            </a:extLst>
          </p:cNvPr>
          <p:cNvPicPr>
            <a:picLocks noChangeAspect="1"/>
          </p:cNvPicPr>
          <p:nvPr/>
        </p:nvPicPr>
        <p:blipFill>
          <a:blip r:embed="rId3"/>
          <a:stretch>
            <a:fillRect/>
          </a:stretch>
        </p:blipFill>
        <p:spPr>
          <a:xfrm>
            <a:off x="8540979" y="1144880"/>
            <a:ext cx="3314096" cy="3217357"/>
          </a:xfrm>
          <a:prstGeom prst="rect">
            <a:avLst/>
          </a:prstGeom>
        </p:spPr>
      </p:pic>
    </p:spTree>
    <p:extLst>
      <p:ext uri="{BB962C8B-B14F-4D97-AF65-F5344CB8AC3E}">
        <p14:creationId xmlns:p14="http://schemas.microsoft.com/office/powerpoint/2010/main" val="54777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88B86-9D72-6E55-773D-87BD1E362F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70B93-E5F0-2A20-1FEA-11BE109D1BD9}"/>
              </a:ext>
            </a:extLst>
          </p:cNvPr>
          <p:cNvSpPr>
            <a:spLocks noGrp="1"/>
          </p:cNvSpPr>
          <p:nvPr>
            <p:ph type="sldNum" sz="quarter" idx="12"/>
          </p:nvPr>
        </p:nvSpPr>
        <p:spPr/>
        <p:txBody>
          <a:bodyPr/>
          <a:lstStyle/>
          <a:p>
            <a:fld id="{F46C79FD-C571-418B-AB0F-5EE936C85276}" type="slidenum">
              <a:rPr lang="en-GB" smtClean="0"/>
              <a:t>19</a:t>
            </a:fld>
            <a:endParaRPr lang="en-GB"/>
          </a:p>
        </p:txBody>
      </p:sp>
      <p:sp>
        <p:nvSpPr>
          <p:cNvPr id="3" name="Title 2">
            <a:extLst>
              <a:ext uri="{FF2B5EF4-FFF2-40B4-BE49-F238E27FC236}">
                <a16:creationId xmlns:a16="http://schemas.microsoft.com/office/drawing/2014/main" id="{879AF069-275B-8653-793E-29486327F60D}"/>
              </a:ext>
            </a:extLst>
          </p:cNvPr>
          <p:cNvSpPr>
            <a:spLocks noGrp="1"/>
          </p:cNvSpPr>
          <p:nvPr>
            <p:ph type="title"/>
          </p:nvPr>
        </p:nvSpPr>
        <p:spPr>
          <a:xfrm>
            <a:off x="930271" y="287096"/>
            <a:ext cx="10515600" cy="782357"/>
          </a:xfrm>
        </p:spPr>
        <p:txBody>
          <a:bodyPr/>
          <a:lstStyle/>
          <a:p>
            <a:r>
              <a:rPr lang="en-US">
                <a:latin typeface="EC Square Sans Pro"/>
              </a:rPr>
              <a:t>Reprogramming – Slovenia</a:t>
            </a:r>
            <a:endParaRPr lang="en-US"/>
          </a:p>
        </p:txBody>
      </p:sp>
      <p:sp>
        <p:nvSpPr>
          <p:cNvPr id="22" name="Content Placeholder 1">
            <a:extLst>
              <a:ext uri="{FF2B5EF4-FFF2-40B4-BE49-F238E27FC236}">
                <a16:creationId xmlns:a16="http://schemas.microsoft.com/office/drawing/2014/main" id="{5C76CB1C-295F-6663-67F7-F35537BA69BD}"/>
              </a:ext>
            </a:extLst>
          </p:cNvPr>
          <p:cNvSpPr>
            <a:spLocks noGrp="1"/>
          </p:cNvSpPr>
          <p:nvPr/>
        </p:nvSpPr>
        <p:spPr>
          <a:xfrm>
            <a:off x="1177368" y="1664120"/>
            <a:ext cx="7738031"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103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a:t>
            </a:r>
            <a:r>
              <a:rPr lang="en-US" b="1">
                <a:solidFill>
                  <a:srgbClr val="082B7A"/>
                </a:solidFill>
                <a:latin typeface="EC Square Sans Pro"/>
              </a:rPr>
              <a:t> </a:t>
            </a:r>
            <a:r>
              <a:rPr lang="en-US">
                <a:solidFill>
                  <a:srgbClr val="082B7A"/>
                </a:solidFill>
                <a:latin typeface="EC Square Sans Pro"/>
              </a:rPr>
              <a:t>research and innovation projects (TRL 4–9) with the aim of transitioning to commercial production and projects aimed at establishing production, support for projects with the sovereignty seal (STEP seal), and support to projects in the areas of biotechnology (field of pharmaceuticals and related disciplines) and  digital technologies (particularly in the field of chips and semiconductors).</a:t>
            </a:r>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EA608E1B-F95B-04B8-1AD8-7A4AB255A53A}"/>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5008075E-993A-E521-E262-8C651B7F5532}"/>
              </a:ext>
            </a:extLst>
          </p:cNvPr>
          <p:cNvGraphicFramePr>
            <a:graphicFrameLocks noGrp="1"/>
          </p:cNvGraphicFramePr>
          <p:nvPr>
            <p:extLst>
              <p:ext uri="{D42A27DB-BD31-4B8C-83A1-F6EECF244321}">
                <p14:modId xmlns:p14="http://schemas.microsoft.com/office/powerpoint/2010/main" val="4119386940"/>
              </p:ext>
            </p:extLst>
          </p:nvPr>
        </p:nvGraphicFramePr>
        <p:xfrm>
          <a:off x="1588326" y="2662750"/>
          <a:ext cx="6700351" cy="286413"/>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Arial"/>
                        </a:rPr>
                        <a:t>ERDF</a:t>
                      </a:r>
                      <a:endParaRPr lang="en-US" sz="1600" b="0">
                        <a:latin typeface="Arial"/>
                      </a:endParaRPr>
                    </a:p>
                  </a:txBody>
                  <a:tcPr/>
                </a:tc>
                <a:tc>
                  <a:txBody>
                    <a:bodyPr/>
                    <a:lstStyle/>
                    <a:p>
                      <a:pPr lvl="0">
                        <a:lnSpc>
                          <a:spcPts val="1500"/>
                        </a:lnSpc>
                        <a:buNone/>
                      </a:pPr>
                      <a:r>
                        <a:rPr lang="en-IE" sz="1600" b="0" i="0" u="none" strike="noStrike" noProof="0">
                          <a:solidFill>
                            <a:srgbClr val="082B7A"/>
                          </a:solidFill>
                          <a:latin typeface="Arial"/>
                        </a:rPr>
                        <a:t>National programme</a:t>
                      </a:r>
                    </a:p>
                  </a:txBody>
                  <a:tcPr/>
                </a:tc>
                <a:tc>
                  <a:txBody>
                    <a:bodyPr/>
                    <a:lstStyle/>
                    <a:p>
                      <a:pPr lvl="0" algn="r">
                        <a:lnSpc>
                          <a:spcPts val="1500"/>
                        </a:lnSpc>
                        <a:buNone/>
                      </a:pPr>
                      <a:r>
                        <a:rPr lang="en-IE" sz="1600" b="0" u="none" strike="noStrike" noProof="0">
                          <a:solidFill>
                            <a:srgbClr val="082B7A"/>
                          </a:solidFill>
                        </a:rPr>
                        <a:t>EUR 103 m</a:t>
                      </a:r>
                      <a:endParaRPr lang="en-US" sz="1600" b="0"/>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5DA61682-F943-F828-80B8-813F6F98E9DD}"/>
              </a:ext>
            </a:extLst>
          </p:cNvPr>
          <p:cNvPicPr>
            <a:picLocks noChangeAspect="1"/>
          </p:cNvPicPr>
          <p:nvPr/>
        </p:nvPicPr>
        <p:blipFill>
          <a:blip r:embed="rId3"/>
          <a:stretch>
            <a:fillRect/>
          </a:stretch>
        </p:blipFill>
        <p:spPr>
          <a:xfrm>
            <a:off x="8915399" y="2278058"/>
            <a:ext cx="2986619" cy="1785384"/>
          </a:xfrm>
          <a:prstGeom prst="rect">
            <a:avLst/>
          </a:prstGeom>
        </p:spPr>
      </p:pic>
    </p:spTree>
    <p:extLst>
      <p:ext uri="{BB962C8B-B14F-4D97-AF65-F5344CB8AC3E}">
        <p14:creationId xmlns:p14="http://schemas.microsoft.com/office/powerpoint/2010/main" val="172017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85758DEF-D6C1-05C4-9AB9-0CDE9327B420}"/>
              </a:ext>
            </a:extLst>
          </p:cNvPr>
          <p:cNvSpPr/>
          <p:nvPr/>
        </p:nvSpPr>
        <p:spPr>
          <a:xfrm>
            <a:off x="9414645" y="5880100"/>
            <a:ext cx="2411424" cy="850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TextBox 3">
            <a:extLst>
              <a:ext uri="{FF2B5EF4-FFF2-40B4-BE49-F238E27FC236}">
                <a16:creationId xmlns:a16="http://schemas.microsoft.com/office/drawing/2014/main" id="{80C325CE-7D31-40EF-0F83-5AF9860BDDC2}"/>
              </a:ext>
            </a:extLst>
          </p:cNvPr>
          <p:cNvSpPr txBox="1"/>
          <p:nvPr/>
        </p:nvSpPr>
        <p:spPr>
          <a:xfrm>
            <a:off x="812788" y="-60132"/>
            <a:ext cx="6526112" cy="584775"/>
          </a:xfrm>
          <a:prstGeom prst="rect">
            <a:avLst/>
          </a:prstGeom>
          <a:noFill/>
        </p:spPr>
        <p:txBody>
          <a:bodyPr wrap="square" lIns="91440" tIns="45720" rIns="91440" bIns="45720" anchor="t">
            <a:spAutoFit/>
          </a:bodyPr>
          <a:lstStyle/>
          <a:p>
            <a:pPr>
              <a:buClrTx/>
              <a:defRPr/>
            </a:pPr>
            <a:r>
              <a:rPr kumimoji="0" lang="en-IE" sz="3200" b="1" i="0" u="none" strike="noStrike" kern="1200" cap="none" spc="0" normalizeH="0" baseline="0" noProof="0">
                <a:ln>
                  <a:noFill/>
                </a:ln>
                <a:solidFill>
                  <a:srgbClr val="FFC000"/>
                </a:solidFill>
                <a:effectLst/>
                <a:uLnTx/>
                <a:uFillTx/>
                <a:latin typeface="EC Square Sans Pro"/>
                <a:ea typeface="+mn-ea"/>
                <a:cs typeface="+mn-cs"/>
              </a:rPr>
              <a:t>STEP</a:t>
            </a:r>
            <a:r>
              <a:rPr lang="en-IE" sz="3200" b="1" kern="1200">
                <a:solidFill>
                  <a:srgbClr val="FFC000"/>
                </a:solidFill>
                <a:latin typeface="EC Square Sans Pro"/>
                <a:ea typeface="+mn-ea"/>
                <a:cs typeface="+mn-cs"/>
              </a:rPr>
              <a:t> (last update </a:t>
            </a:r>
            <a:r>
              <a:rPr lang="en-IE" sz="3200" b="1">
                <a:solidFill>
                  <a:srgbClr val="FFC000"/>
                </a:solidFill>
                <a:latin typeface="EC Square Sans Pro"/>
              </a:rPr>
              <a:t>05/09/2025</a:t>
            </a:r>
            <a:r>
              <a:rPr lang="en-IE" sz="3200" b="1" kern="1200">
                <a:solidFill>
                  <a:srgbClr val="FFC000"/>
                </a:solidFill>
                <a:latin typeface="EC Square Sans Pro"/>
                <a:ea typeface="+mn-ea"/>
                <a:cs typeface="+mn-cs"/>
              </a:rPr>
              <a:t>)</a:t>
            </a:r>
            <a:endParaRPr kumimoji="0" lang="en-IE" sz="3200" b="1" i="0" u="none" strike="noStrike" kern="1200" cap="none" spc="0" normalizeH="0" baseline="0" noProof="0">
              <a:ln>
                <a:noFill/>
              </a:ln>
              <a:solidFill>
                <a:srgbClr val="FFC000"/>
              </a:solidFill>
              <a:effectLst/>
              <a:uLnTx/>
              <a:uFillTx/>
              <a:latin typeface="EC Square Sans Pro"/>
              <a:ea typeface="+mn-ea"/>
              <a:cs typeface="+mn-cs"/>
            </a:endParaRPr>
          </a:p>
        </p:txBody>
      </p:sp>
      <p:grpSp>
        <p:nvGrpSpPr>
          <p:cNvPr id="80" name="Group 79">
            <a:extLst>
              <a:ext uri="{FF2B5EF4-FFF2-40B4-BE49-F238E27FC236}">
                <a16:creationId xmlns:a16="http://schemas.microsoft.com/office/drawing/2014/main" id="{BED59359-FEF7-43FC-C2E8-78664F4085E2}"/>
              </a:ext>
            </a:extLst>
          </p:cNvPr>
          <p:cNvGrpSpPr/>
          <p:nvPr/>
        </p:nvGrpSpPr>
        <p:grpSpPr>
          <a:xfrm>
            <a:off x="822310" y="-10156"/>
            <a:ext cx="10726207" cy="6740645"/>
            <a:chOff x="791129" y="-15685"/>
            <a:chExt cx="10726207" cy="6740645"/>
          </a:xfrm>
        </p:grpSpPr>
        <p:grpSp>
          <p:nvGrpSpPr>
            <p:cNvPr id="3" name="Group 2">
              <a:extLst>
                <a:ext uri="{FF2B5EF4-FFF2-40B4-BE49-F238E27FC236}">
                  <a16:creationId xmlns:a16="http://schemas.microsoft.com/office/drawing/2014/main" id="{1F403B08-0696-539D-7A2D-22837C359CF8}"/>
                </a:ext>
              </a:extLst>
            </p:cNvPr>
            <p:cNvGrpSpPr>
              <a:grpSpLocks noChangeAspect="1"/>
            </p:cNvGrpSpPr>
            <p:nvPr/>
          </p:nvGrpSpPr>
          <p:grpSpPr>
            <a:xfrm>
              <a:off x="4289355" y="1023503"/>
              <a:ext cx="3214795" cy="4016623"/>
              <a:chOff x="6929438" y="1244600"/>
              <a:chExt cx="4086225" cy="5105400"/>
            </a:xfrm>
          </p:grpSpPr>
          <p:sp>
            <p:nvSpPr>
              <p:cNvPr id="4" name="Freeform 11">
                <a:extLst>
                  <a:ext uri="{FF2B5EF4-FFF2-40B4-BE49-F238E27FC236}">
                    <a16:creationId xmlns:a16="http://schemas.microsoft.com/office/drawing/2014/main" id="{8005FC2E-8BDC-1E92-3FEB-FFEBF3B0C168}"/>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reeform 12">
                <a:extLst>
                  <a:ext uri="{FF2B5EF4-FFF2-40B4-BE49-F238E27FC236}">
                    <a16:creationId xmlns:a16="http://schemas.microsoft.com/office/drawing/2014/main" id="{8663A561-8E34-3898-DA4F-D805AF57772B}"/>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14">
                <a:extLst>
                  <a:ext uri="{FF2B5EF4-FFF2-40B4-BE49-F238E27FC236}">
                    <a16:creationId xmlns:a16="http://schemas.microsoft.com/office/drawing/2014/main" id="{827C07C5-18A3-CD5E-73BA-97064B3700C0}"/>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15">
                <a:extLst>
                  <a:ext uri="{FF2B5EF4-FFF2-40B4-BE49-F238E27FC236}">
                    <a16:creationId xmlns:a16="http://schemas.microsoft.com/office/drawing/2014/main" id="{FEA5EE64-09DF-5364-CA7C-8D9F88E664F1}"/>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16">
                <a:extLst>
                  <a:ext uri="{FF2B5EF4-FFF2-40B4-BE49-F238E27FC236}">
                    <a16:creationId xmlns:a16="http://schemas.microsoft.com/office/drawing/2014/main" id="{ACEF1003-8F2C-BB6F-B116-7855E35A7A94}"/>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7">
                <a:extLst>
                  <a:ext uri="{FF2B5EF4-FFF2-40B4-BE49-F238E27FC236}">
                    <a16:creationId xmlns:a16="http://schemas.microsoft.com/office/drawing/2014/main" id="{3D9C9FB3-D284-62BC-61D2-06A18406E75A}"/>
                  </a:ext>
                </a:extLst>
              </p:cNvPr>
              <p:cNvSpPr>
                <a:spLocks/>
              </p:cNvSpPr>
              <p:nvPr/>
            </p:nvSpPr>
            <p:spPr bwMode="auto">
              <a:xfrm>
                <a:off x="9921875"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8">
                <a:extLst>
                  <a:ext uri="{FF2B5EF4-FFF2-40B4-BE49-F238E27FC236}">
                    <a16:creationId xmlns:a16="http://schemas.microsoft.com/office/drawing/2014/main" id="{A4BEC19A-07EB-611E-18AE-0C07C0EEE89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9">
                <a:extLst>
                  <a:ext uri="{FF2B5EF4-FFF2-40B4-BE49-F238E27FC236}">
                    <a16:creationId xmlns:a16="http://schemas.microsoft.com/office/drawing/2014/main" id="{D4AB42BB-BDD1-CECC-36E3-DFA72DED0ABB}"/>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21">
                <a:extLst>
                  <a:ext uri="{FF2B5EF4-FFF2-40B4-BE49-F238E27FC236}">
                    <a16:creationId xmlns:a16="http://schemas.microsoft.com/office/drawing/2014/main" id="{71336445-9489-B8E4-5C07-87BE7AB84481}"/>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22">
                <a:extLst>
                  <a:ext uri="{FF2B5EF4-FFF2-40B4-BE49-F238E27FC236}">
                    <a16:creationId xmlns:a16="http://schemas.microsoft.com/office/drawing/2014/main" id="{BE21AAE1-E8D4-904C-4CC7-40F8BDE125F6}"/>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24">
                <a:extLst>
                  <a:ext uri="{FF2B5EF4-FFF2-40B4-BE49-F238E27FC236}">
                    <a16:creationId xmlns:a16="http://schemas.microsoft.com/office/drawing/2014/main" id="{C30EA3B0-B686-38D5-19F9-B897F6A63B41}"/>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25">
                <a:extLst>
                  <a:ext uri="{FF2B5EF4-FFF2-40B4-BE49-F238E27FC236}">
                    <a16:creationId xmlns:a16="http://schemas.microsoft.com/office/drawing/2014/main" id="{8C0E9422-46BD-6C13-9793-1120F0A0B91F}"/>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26">
                <a:extLst>
                  <a:ext uri="{FF2B5EF4-FFF2-40B4-BE49-F238E27FC236}">
                    <a16:creationId xmlns:a16="http://schemas.microsoft.com/office/drawing/2014/main" id="{471EFD1B-6BF4-5EF3-B348-A958EC9DA19B}"/>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27">
                <a:extLst>
                  <a:ext uri="{FF2B5EF4-FFF2-40B4-BE49-F238E27FC236}">
                    <a16:creationId xmlns:a16="http://schemas.microsoft.com/office/drawing/2014/main" id="{83B8C60C-62F8-9002-C3FD-E9F2B5D2E998}"/>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28">
                <a:extLst>
                  <a:ext uri="{FF2B5EF4-FFF2-40B4-BE49-F238E27FC236}">
                    <a16:creationId xmlns:a16="http://schemas.microsoft.com/office/drawing/2014/main" id="{96256E85-C2CB-BDF6-49D6-445FAFB7B1DF}"/>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29">
                <a:extLst>
                  <a:ext uri="{FF2B5EF4-FFF2-40B4-BE49-F238E27FC236}">
                    <a16:creationId xmlns:a16="http://schemas.microsoft.com/office/drawing/2014/main" id="{F1C1DC39-603A-813E-F60A-A56E40FDEAA5}"/>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30">
                <a:extLst>
                  <a:ext uri="{FF2B5EF4-FFF2-40B4-BE49-F238E27FC236}">
                    <a16:creationId xmlns:a16="http://schemas.microsoft.com/office/drawing/2014/main" id="{77B0F41C-0145-02AC-3196-2B058224CE6A}"/>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32">
                <a:extLst>
                  <a:ext uri="{FF2B5EF4-FFF2-40B4-BE49-F238E27FC236}">
                    <a16:creationId xmlns:a16="http://schemas.microsoft.com/office/drawing/2014/main" id="{A279A103-B9FE-624C-70AA-156D1E24E3C9}"/>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33">
                <a:extLst>
                  <a:ext uri="{FF2B5EF4-FFF2-40B4-BE49-F238E27FC236}">
                    <a16:creationId xmlns:a16="http://schemas.microsoft.com/office/drawing/2014/main" id="{2EB98C0E-CC1C-EC52-7903-725A5DBAB6D4}"/>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34">
                <a:extLst>
                  <a:ext uri="{FF2B5EF4-FFF2-40B4-BE49-F238E27FC236}">
                    <a16:creationId xmlns:a16="http://schemas.microsoft.com/office/drawing/2014/main" id="{4FAEA94D-B0D0-BE18-7A6F-D8FF9D422664}"/>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35">
                <a:extLst>
                  <a:ext uri="{FF2B5EF4-FFF2-40B4-BE49-F238E27FC236}">
                    <a16:creationId xmlns:a16="http://schemas.microsoft.com/office/drawing/2014/main" id="{ED958255-43BA-A13D-7665-EAE4926E6F14}"/>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36">
                <a:extLst>
                  <a:ext uri="{FF2B5EF4-FFF2-40B4-BE49-F238E27FC236}">
                    <a16:creationId xmlns:a16="http://schemas.microsoft.com/office/drawing/2014/main" id="{0539F656-619F-61BD-8BA1-BC8AFCDA013E}"/>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37">
                <a:extLst>
                  <a:ext uri="{FF2B5EF4-FFF2-40B4-BE49-F238E27FC236}">
                    <a16:creationId xmlns:a16="http://schemas.microsoft.com/office/drawing/2014/main" id="{0F036535-4EB4-E080-5030-763CC5D1C6F1}"/>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38">
                <a:extLst>
                  <a:ext uri="{FF2B5EF4-FFF2-40B4-BE49-F238E27FC236}">
                    <a16:creationId xmlns:a16="http://schemas.microsoft.com/office/drawing/2014/main" id="{708259B0-F067-5DD0-2EFD-043BC6D8D37B}"/>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9">
                <a:extLst>
                  <a:ext uri="{FF2B5EF4-FFF2-40B4-BE49-F238E27FC236}">
                    <a16:creationId xmlns:a16="http://schemas.microsoft.com/office/drawing/2014/main" id="{5A9356CC-5813-0FC2-2A6A-0E1E3584F425}"/>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40">
                <a:extLst>
                  <a:ext uri="{FF2B5EF4-FFF2-40B4-BE49-F238E27FC236}">
                    <a16:creationId xmlns:a16="http://schemas.microsoft.com/office/drawing/2014/main" id="{9CD6068A-1521-2C4D-8608-8603EDD9A701}"/>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41">
                <a:extLst>
                  <a:ext uri="{FF2B5EF4-FFF2-40B4-BE49-F238E27FC236}">
                    <a16:creationId xmlns:a16="http://schemas.microsoft.com/office/drawing/2014/main" id="{33F4B479-9586-11BB-FB00-3BACD6BFDCE2}"/>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42">
                <a:extLst>
                  <a:ext uri="{FF2B5EF4-FFF2-40B4-BE49-F238E27FC236}">
                    <a16:creationId xmlns:a16="http://schemas.microsoft.com/office/drawing/2014/main" id="{93F46B4A-42CC-6A4D-51BF-D9A03E3F033D}"/>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43">
                <a:extLst>
                  <a:ext uri="{FF2B5EF4-FFF2-40B4-BE49-F238E27FC236}">
                    <a16:creationId xmlns:a16="http://schemas.microsoft.com/office/drawing/2014/main" id="{37A65FE4-3F5F-4562-DAB5-88D3ABB0E24F}"/>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44">
                <a:extLst>
                  <a:ext uri="{FF2B5EF4-FFF2-40B4-BE49-F238E27FC236}">
                    <a16:creationId xmlns:a16="http://schemas.microsoft.com/office/drawing/2014/main" id="{3C4CDB7A-BF55-00EB-806C-C880F824268C}"/>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45">
                <a:extLst>
                  <a:ext uri="{FF2B5EF4-FFF2-40B4-BE49-F238E27FC236}">
                    <a16:creationId xmlns:a16="http://schemas.microsoft.com/office/drawing/2014/main" id="{B9880A86-0FCD-E0A0-1331-95268766B8F6}"/>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46">
                <a:extLst>
                  <a:ext uri="{FF2B5EF4-FFF2-40B4-BE49-F238E27FC236}">
                    <a16:creationId xmlns:a16="http://schemas.microsoft.com/office/drawing/2014/main" id="{CD7A9954-C7B6-75E2-F199-B35239644072}"/>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48">
                <a:extLst>
                  <a:ext uri="{FF2B5EF4-FFF2-40B4-BE49-F238E27FC236}">
                    <a16:creationId xmlns:a16="http://schemas.microsoft.com/office/drawing/2014/main" id="{CFE27609-CB22-DC28-66E5-A86E7506BAD0}"/>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49">
                <a:extLst>
                  <a:ext uri="{FF2B5EF4-FFF2-40B4-BE49-F238E27FC236}">
                    <a16:creationId xmlns:a16="http://schemas.microsoft.com/office/drawing/2014/main" id="{DFC6A939-37AA-1C86-D3C3-7E0AC9DA8E81}"/>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50">
                <a:extLst>
                  <a:ext uri="{FF2B5EF4-FFF2-40B4-BE49-F238E27FC236}">
                    <a16:creationId xmlns:a16="http://schemas.microsoft.com/office/drawing/2014/main" id="{2EE79B36-7661-56BD-5147-C0D734C0E8C1}"/>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51">
                <a:extLst>
                  <a:ext uri="{FF2B5EF4-FFF2-40B4-BE49-F238E27FC236}">
                    <a16:creationId xmlns:a16="http://schemas.microsoft.com/office/drawing/2014/main" id="{398B08C7-38DD-D87F-53E4-B4DEF2E2625C}"/>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52">
                <a:extLst>
                  <a:ext uri="{FF2B5EF4-FFF2-40B4-BE49-F238E27FC236}">
                    <a16:creationId xmlns:a16="http://schemas.microsoft.com/office/drawing/2014/main" id="{2F8D3596-177C-2B5F-E15D-00E395D734F4}"/>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53">
                <a:extLst>
                  <a:ext uri="{FF2B5EF4-FFF2-40B4-BE49-F238E27FC236}">
                    <a16:creationId xmlns:a16="http://schemas.microsoft.com/office/drawing/2014/main" id="{8DAA1486-BFDC-F4DE-077D-A1406305D682}"/>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55">
                <a:extLst>
                  <a:ext uri="{FF2B5EF4-FFF2-40B4-BE49-F238E27FC236}">
                    <a16:creationId xmlns:a16="http://schemas.microsoft.com/office/drawing/2014/main" id="{0C755620-5EFB-4CC4-6142-B98B90279F80}"/>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57">
                <a:extLst>
                  <a:ext uri="{FF2B5EF4-FFF2-40B4-BE49-F238E27FC236}">
                    <a16:creationId xmlns:a16="http://schemas.microsoft.com/office/drawing/2014/main" id="{B8147A2F-6B1F-04EB-0AEB-036CFA07AC9F}"/>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58">
                <a:extLst>
                  <a:ext uri="{FF2B5EF4-FFF2-40B4-BE49-F238E27FC236}">
                    <a16:creationId xmlns:a16="http://schemas.microsoft.com/office/drawing/2014/main" id="{40CDE225-700C-39E7-3AAC-528A2F121133}"/>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5" name="Rectangle: Rounded Corners 134">
              <a:extLst>
                <a:ext uri="{FF2B5EF4-FFF2-40B4-BE49-F238E27FC236}">
                  <a16:creationId xmlns:a16="http://schemas.microsoft.com/office/drawing/2014/main" id="{85D7CB48-5999-725C-44B1-8FB8D09F5C2F}"/>
                </a:ext>
              </a:extLst>
            </p:cNvPr>
            <p:cNvSpPr/>
            <p:nvPr/>
          </p:nvSpPr>
          <p:spPr>
            <a:xfrm>
              <a:off x="842016" y="814694"/>
              <a:ext cx="2392619" cy="28868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a:rPr>
                <a:t>1 national JTF </a:t>
              </a:r>
              <a:r>
                <a:rPr kumimoji="0" lang="en-IE" sz="1400" i="0" u="none" strike="noStrike" kern="1200" cap="none" spc="0" normalizeH="0" baseline="0" noProof="0">
                  <a:ln>
                    <a:noFill/>
                  </a:ln>
                  <a:solidFill>
                    <a:srgbClr val="082B7A"/>
                  </a:solidFill>
                  <a:effectLst/>
                  <a:uLnTx/>
                  <a:uFillTx/>
                  <a:latin typeface="EC Square Sans Cond Pro"/>
                </a:rPr>
                <a:t>programme</a:t>
              </a:r>
            </a:p>
          </p:txBody>
        </p:sp>
        <p:sp>
          <p:nvSpPr>
            <p:cNvPr id="136" name="Rectangle: Rounded Corners 135">
              <a:extLst>
                <a:ext uri="{FF2B5EF4-FFF2-40B4-BE49-F238E27FC236}">
                  <a16:creationId xmlns:a16="http://schemas.microsoft.com/office/drawing/2014/main" id="{975348DE-0754-49AE-ACFC-5ED4602C9A34}"/>
                </a:ext>
              </a:extLst>
            </p:cNvPr>
            <p:cNvSpPr/>
            <p:nvPr/>
          </p:nvSpPr>
          <p:spPr>
            <a:xfrm>
              <a:off x="839739" y="3144288"/>
              <a:ext cx="2419728" cy="83956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12 regional ERDF, 1 regional JTF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and</a:t>
              </a: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regional ESF+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programmes</a:t>
              </a:r>
            </a:p>
          </p:txBody>
        </p:sp>
        <p:sp>
          <p:nvSpPr>
            <p:cNvPr id="139" name="Rectangle: Rounded Corners 138">
              <a:extLst>
                <a:ext uri="{FF2B5EF4-FFF2-40B4-BE49-F238E27FC236}">
                  <a16:creationId xmlns:a16="http://schemas.microsoft.com/office/drawing/2014/main" id="{8836D721-7AC7-B716-029F-5A65A9194594}"/>
                </a:ext>
              </a:extLst>
            </p:cNvPr>
            <p:cNvSpPr/>
            <p:nvPr/>
          </p:nvSpPr>
          <p:spPr>
            <a:xfrm>
              <a:off x="835380" y="5974943"/>
              <a:ext cx="2399245" cy="62663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IE" sz="1300" b="1" i="0" u="none" strike="noStrike" kern="1200" cap="none" spc="0" normalizeH="0" baseline="0" noProof="0">
                  <a:ln>
                    <a:noFill/>
                  </a:ln>
                  <a:solidFill>
                    <a:srgbClr val="082B7A"/>
                  </a:solidFill>
                  <a:effectLst/>
                  <a:uLnTx/>
                  <a:uFillTx/>
                  <a:latin typeface="EC Square Sans Cond Pro"/>
                </a:rPr>
                <a:t>1 national JTF, 10 regional and 1 national ERDF</a:t>
              </a:r>
              <a:r>
                <a:rPr kumimoji="0" lang="en-IE" sz="1300" b="0" i="0" u="none" strike="noStrike" kern="1200" cap="none" spc="0" normalizeH="0" baseline="0" noProof="0">
                  <a:ln>
                    <a:noFill/>
                  </a:ln>
                  <a:solidFill>
                    <a:srgbClr val="082B7A"/>
                  </a:solidFill>
                  <a:effectLst/>
                  <a:uLnTx/>
                  <a:uFillTx/>
                  <a:latin typeface="EC Square Sans Cond Pro"/>
                </a:rPr>
                <a:t>, </a:t>
              </a:r>
              <a:r>
                <a:rPr kumimoji="0" lang="en-IE" sz="1300" b="1" i="0" u="none" strike="noStrike" kern="1200" cap="none" spc="0" normalizeH="0" baseline="0" noProof="0">
                  <a:ln>
                    <a:noFill/>
                  </a:ln>
                  <a:solidFill>
                    <a:srgbClr val="082B7A"/>
                  </a:solidFill>
                  <a:effectLst/>
                  <a:uLnTx/>
                  <a:uFillTx/>
                  <a:latin typeface="EC Square Sans Cond Pro"/>
                </a:rPr>
                <a:t>3 regional ESF+ </a:t>
              </a:r>
              <a:r>
                <a:rPr kumimoji="0" lang="en-IE" sz="1300" b="0" i="0" u="none" strike="noStrike" kern="1200" cap="none" spc="0" normalizeH="0" baseline="0" noProof="0">
                  <a:ln>
                    <a:noFill/>
                  </a:ln>
                  <a:solidFill>
                    <a:srgbClr val="082B7A"/>
                  </a:solidFill>
                  <a:effectLst/>
                  <a:uLnTx/>
                  <a:uFillTx/>
                  <a:latin typeface="EC Square Sans Cond Pro"/>
                </a:rPr>
                <a:t>programmes</a:t>
              </a:r>
              <a:endParaRPr lang="en-IE" sz="1300">
                <a:latin typeface="EC Square Sans Cond Pro" panose="020B0506040000020004" pitchFamily="34" charset="0"/>
              </a:endParaRPr>
            </a:p>
          </p:txBody>
        </p:sp>
        <p:sp>
          <p:nvSpPr>
            <p:cNvPr id="140" name="Rectangle: Rounded Corners 139">
              <a:extLst>
                <a:ext uri="{FF2B5EF4-FFF2-40B4-BE49-F238E27FC236}">
                  <a16:creationId xmlns:a16="http://schemas.microsoft.com/office/drawing/2014/main" id="{C6AE37E0-4A6C-CA2E-F645-AA9F70C230EB}"/>
                </a:ext>
              </a:extLst>
            </p:cNvPr>
            <p:cNvSpPr/>
            <p:nvPr/>
          </p:nvSpPr>
          <p:spPr>
            <a:xfrm>
              <a:off x="8927692" y="1092197"/>
              <a:ext cx="2554275" cy="34071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sp>
          <p:nvSpPr>
            <p:cNvPr id="141" name="Rectangle: Rounded Corners 140">
              <a:extLst>
                <a:ext uri="{FF2B5EF4-FFF2-40B4-BE49-F238E27FC236}">
                  <a16:creationId xmlns:a16="http://schemas.microsoft.com/office/drawing/2014/main" id="{6A44578D-5024-55C1-A200-B3B62CBB755A}"/>
                </a:ext>
              </a:extLst>
            </p:cNvPr>
            <p:cNvSpPr/>
            <p:nvPr/>
          </p:nvSpPr>
          <p:spPr>
            <a:xfrm>
              <a:off x="8914599" y="3092422"/>
              <a:ext cx="2602737" cy="71689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kern="1200">
                  <a:solidFill>
                    <a:srgbClr val="082B7A"/>
                  </a:solidFill>
                  <a:latin typeface="EC Square Sans Cond Pro"/>
                </a:rPr>
                <a:t>1 </a:t>
              </a:r>
              <a:r>
                <a:rPr kumimoji="0" lang="en-IE" sz="1400" b="1" i="0" u="none" strike="noStrike" kern="1200" cap="none" spc="0" normalizeH="0" baseline="0" noProof="0">
                  <a:ln>
                    <a:noFill/>
                  </a:ln>
                  <a:solidFill>
                    <a:srgbClr val="082B7A"/>
                  </a:solidFill>
                  <a:effectLst/>
                  <a:uLnTx/>
                  <a:uFillTx/>
                  <a:latin typeface="EC Square Sans Cond Pro"/>
                </a:rPr>
                <a:t>national ESF+,</a:t>
              </a:r>
            </a:p>
            <a:p>
              <a:pPr algn="ctr"/>
              <a:r>
                <a:rPr kumimoji="0" lang="en-IE" sz="1400" b="1" i="0" u="none" strike="noStrike" kern="1200" cap="none" spc="0" normalizeH="0" baseline="0" noProof="0">
                  <a:ln>
                    <a:noFill/>
                  </a:ln>
                  <a:solidFill>
                    <a:srgbClr val="082B7A"/>
                  </a:solidFill>
                  <a:effectLst/>
                  <a:uLnTx/>
                  <a:uFillTx/>
                  <a:latin typeface="EC Square Sans Cond Pro"/>
                </a:rPr>
                <a:t>2 national and 6</a:t>
              </a:r>
              <a:r>
                <a:rPr lang="en-IE" sz="1400" b="1">
                  <a:solidFill>
                    <a:srgbClr val="082B7A"/>
                  </a:solidFill>
                  <a:latin typeface="EC Square Sans Cond Pro"/>
                </a:rPr>
                <a:t> </a:t>
              </a:r>
              <a:r>
                <a:rPr kumimoji="0" lang="en-IE" sz="1400" b="1" i="0" u="none" strike="noStrike" kern="1200" cap="none" spc="0" normalizeH="0" baseline="0" noProof="0">
                  <a:ln>
                    <a:noFill/>
                  </a:ln>
                  <a:solidFill>
                    <a:srgbClr val="082B7A"/>
                  </a:solidFill>
                  <a:effectLst/>
                  <a:uLnTx/>
                  <a:uFillTx/>
                  <a:latin typeface="EC Square Sans Cond Pro"/>
                </a:rPr>
                <a:t>regional ERDF and 1 national JTF </a:t>
              </a:r>
              <a:r>
                <a:rPr kumimoji="0" lang="en-IE" sz="1400" i="0" u="none" strike="noStrike" kern="1200" cap="none" spc="0" normalizeH="0" baseline="0" noProof="0">
                  <a:ln>
                    <a:noFill/>
                  </a:ln>
                  <a:solidFill>
                    <a:srgbClr val="082B7A"/>
                  </a:solidFill>
                  <a:effectLst/>
                  <a:uLnTx/>
                  <a:uFillTx/>
                  <a:latin typeface="EC Square Sans Cond Pro"/>
                </a:rPr>
                <a:t>programmes</a:t>
              </a:r>
              <a:endParaRPr kumimoji="0" lang="en-IE" sz="1400" i="0" u="none" strike="noStrike" kern="1200" cap="none" spc="0" normalizeH="0" baseline="0" noProof="0">
                <a:ln>
                  <a:noFill/>
                </a:ln>
                <a:solidFill>
                  <a:srgbClr val="082B7A"/>
                </a:solidFill>
                <a:effectLst/>
                <a:uLnTx/>
                <a:uFillTx/>
                <a:latin typeface="EC Square Sans Cond Pro"/>
                <a:cs typeface="Arial"/>
              </a:endParaRPr>
            </a:p>
          </p:txBody>
        </p:sp>
        <p:sp>
          <p:nvSpPr>
            <p:cNvPr id="142" name="Rectangle: Rounded Corners 141">
              <a:extLst>
                <a:ext uri="{FF2B5EF4-FFF2-40B4-BE49-F238E27FC236}">
                  <a16:creationId xmlns:a16="http://schemas.microsoft.com/office/drawing/2014/main" id="{1A1E6B80-1850-D67B-59AF-BCD9A2E35EC7}"/>
                </a:ext>
              </a:extLst>
            </p:cNvPr>
            <p:cNvSpPr/>
            <p:nvPr/>
          </p:nvSpPr>
          <p:spPr>
            <a:xfrm>
              <a:off x="5756357" y="6088254"/>
              <a:ext cx="2144762" cy="63670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IE" sz="1400" b="1">
                  <a:solidFill>
                    <a:srgbClr val="082B7A"/>
                  </a:solidFill>
                  <a:latin typeface="EC Square Sans Cond Pro" panose="020B0506040000020004" pitchFamily="34" charset="0"/>
                </a:rPr>
                <a:t>1 National and 12 Regional ERDF, 2 National ESF+ p</a:t>
              </a:r>
              <a:r>
                <a:rPr lang="en-IE" sz="1400">
                  <a:solidFill>
                    <a:srgbClr val="082B7A"/>
                  </a:solidFill>
                  <a:latin typeface="EC Square Sans Cond Pro" panose="020B0506040000020004" pitchFamily="34" charset="0"/>
                </a:rPr>
                <a:t>rogrammes </a:t>
              </a:r>
              <a:endPar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cs typeface="Arial"/>
              </a:endParaRPr>
            </a:p>
          </p:txBody>
        </p:sp>
        <p:sp>
          <p:nvSpPr>
            <p:cNvPr id="143" name="Rectangle: Rounded Corners 142">
              <a:extLst>
                <a:ext uri="{FF2B5EF4-FFF2-40B4-BE49-F238E27FC236}">
                  <a16:creationId xmlns:a16="http://schemas.microsoft.com/office/drawing/2014/main" id="{F1386F3B-7106-F41E-024A-2ED749734960}"/>
                </a:ext>
              </a:extLst>
            </p:cNvPr>
            <p:cNvSpPr/>
            <p:nvPr/>
          </p:nvSpPr>
          <p:spPr>
            <a:xfrm>
              <a:off x="848410" y="4262252"/>
              <a:ext cx="2399245" cy="38419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solidFill>
                    <a:srgbClr val="082B7A"/>
                  </a:solidFill>
                  <a:latin typeface="EC Square Sans Cond Pro"/>
                </a:rPr>
                <a:t>6 </a:t>
              </a:r>
              <a:r>
                <a:rPr lang="en-IE" sz="1400" b="1" err="1">
                  <a:solidFill>
                    <a:srgbClr val="082B7A"/>
                  </a:solidFill>
                  <a:latin typeface="EC Square Sans Cond Pro"/>
                </a:rPr>
                <a:t>multifund</a:t>
              </a:r>
              <a:r>
                <a:rPr lang="en-IE" sz="1400" b="1">
                  <a:solidFill>
                    <a:srgbClr val="082B7A"/>
                  </a:solidFill>
                  <a:latin typeface="EC Square Sans Cond Pro"/>
                </a:rPr>
                <a:t> </a:t>
              </a:r>
              <a:r>
                <a:rPr kumimoji="0" lang="en-IE" sz="1400" b="0" i="0" u="none" strike="noStrike" kern="1200" cap="none" spc="0" normalizeH="0" baseline="0" noProof="0">
                  <a:ln>
                    <a:noFill/>
                  </a:ln>
                  <a:solidFill>
                    <a:srgbClr val="082B7A"/>
                  </a:solidFill>
                  <a:effectLst/>
                  <a:uLnTx/>
                  <a:uFillTx/>
                  <a:latin typeface="EC Square Sans Cond Pro"/>
                </a:rPr>
                <a:t>programmes </a:t>
              </a:r>
              <a:endParaRPr lang="en-IE" sz="1400">
                <a:solidFill>
                  <a:srgbClr val="FFFFFF"/>
                </a:solidFill>
                <a:latin typeface="EC Square Sans Cond Pro"/>
              </a:endParaRPr>
            </a:p>
          </p:txBody>
        </p:sp>
        <p:sp>
          <p:nvSpPr>
            <p:cNvPr id="147" name="Rectangle: Rounded Corners 146">
              <a:extLst>
                <a:ext uri="{FF2B5EF4-FFF2-40B4-BE49-F238E27FC236}">
                  <a16:creationId xmlns:a16="http://schemas.microsoft.com/office/drawing/2014/main" id="{42CBFC78-6DA1-625D-8F3F-7362BB3641A1}"/>
                </a:ext>
              </a:extLst>
            </p:cNvPr>
            <p:cNvSpPr/>
            <p:nvPr/>
          </p:nvSpPr>
          <p:spPr>
            <a:xfrm>
              <a:off x="8927692" y="1771658"/>
              <a:ext cx="2529754" cy="35619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sp>
          <p:nvSpPr>
            <p:cNvPr id="155" name="Oval 150">
              <a:extLst>
                <a:ext uri="{FF2B5EF4-FFF2-40B4-BE49-F238E27FC236}">
                  <a16:creationId xmlns:a16="http://schemas.microsoft.com/office/drawing/2014/main" id="{6FC14CDC-41D4-3283-7157-2EEA2BF387B4}"/>
                </a:ext>
              </a:extLst>
            </p:cNvPr>
            <p:cNvSpPr/>
            <p:nvPr/>
          </p:nvSpPr>
          <p:spPr>
            <a:xfrm>
              <a:off x="5700608" y="5757647"/>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Italy – </a:t>
              </a:r>
              <a:r>
                <a:rPr kumimoji="0" lang="en-IE" sz="1600" b="1" i="1" u="none" strike="noStrike" kern="1200" cap="none" spc="0" normalizeH="0" baseline="0" noProof="0">
                  <a:ln>
                    <a:noFill/>
                  </a:ln>
                  <a:solidFill>
                    <a:srgbClr val="FF0000"/>
                  </a:solidFill>
                  <a:effectLst/>
                  <a:uLnTx/>
                  <a:uFillTx/>
                  <a:latin typeface="EC Square Sans Cond Pro"/>
                </a:rPr>
                <a:t>EUR 4</a:t>
              </a:r>
              <a:r>
                <a:rPr lang="en-IE" sz="1600" b="1" i="1" kern="1200">
                  <a:solidFill>
                    <a:srgbClr val="FF0000"/>
                  </a:solidFill>
                  <a:latin typeface="EC Square Sans Cond Pro"/>
                </a:rPr>
                <a:t>.1bn</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56" name="Oval 150">
              <a:extLst>
                <a:ext uri="{FF2B5EF4-FFF2-40B4-BE49-F238E27FC236}">
                  <a16:creationId xmlns:a16="http://schemas.microsoft.com/office/drawing/2014/main" id="{3DF08803-93F5-2E00-8587-D420FA40E424}"/>
                </a:ext>
              </a:extLst>
            </p:cNvPr>
            <p:cNvSpPr/>
            <p:nvPr/>
          </p:nvSpPr>
          <p:spPr>
            <a:xfrm>
              <a:off x="791129" y="3944308"/>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France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a:t>
              </a: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154m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57" name="Oval 150">
              <a:extLst>
                <a:ext uri="{FF2B5EF4-FFF2-40B4-BE49-F238E27FC236}">
                  <a16:creationId xmlns:a16="http://schemas.microsoft.com/office/drawing/2014/main" id="{AD37BC28-73A6-A936-B54B-9DAF6B582416}"/>
                </a:ext>
              </a:extLst>
            </p:cNvPr>
            <p:cNvSpPr/>
            <p:nvPr/>
          </p:nvSpPr>
          <p:spPr>
            <a:xfrm>
              <a:off x="8867842" y="2819816"/>
              <a:ext cx="2629365" cy="38886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Romania – </a:t>
              </a:r>
              <a:r>
                <a:rPr kumimoji="0" lang="en-IE" sz="1600" b="1" i="1" u="none" strike="noStrike" kern="1200" cap="none" spc="0" normalizeH="0" baseline="0" noProof="0">
                  <a:ln>
                    <a:noFill/>
                  </a:ln>
                  <a:solidFill>
                    <a:srgbClr val="FF0000"/>
                  </a:solidFill>
                  <a:effectLst/>
                  <a:uLnTx/>
                  <a:uFillTx/>
                  <a:latin typeface="EC Square Sans Cond Pro"/>
                </a:rPr>
                <a:t>EUR </a:t>
              </a:r>
              <a:r>
                <a:rPr lang="en-IE" sz="1600" b="1" i="1" kern="1200">
                  <a:solidFill>
                    <a:srgbClr val="FF0000"/>
                  </a:solidFill>
                  <a:latin typeface="EC Square Sans Cond Pro"/>
                </a:rPr>
                <a:t>1.7bn</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60" name="Oval 150">
              <a:extLst>
                <a:ext uri="{FF2B5EF4-FFF2-40B4-BE49-F238E27FC236}">
                  <a16:creationId xmlns:a16="http://schemas.microsoft.com/office/drawing/2014/main" id="{5FBCFDF0-207B-67C5-5BC1-CFF896984C8C}"/>
                </a:ext>
              </a:extLst>
            </p:cNvPr>
            <p:cNvSpPr/>
            <p:nvPr/>
          </p:nvSpPr>
          <p:spPr>
            <a:xfrm>
              <a:off x="8858633" y="1465117"/>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Lithuania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59m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61" name="Oval 150">
              <a:extLst>
                <a:ext uri="{FF2B5EF4-FFF2-40B4-BE49-F238E27FC236}">
                  <a16:creationId xmlns:a16="http://schemas.microsoft.com/office/drawing/2014/main" id="{E21754B1-B453-4D92-9D92-5C15114B9E47}"/>
                </a:ext>
              </a:extLst>
            </p:cNvPr>
            <p:cNvSpPr/>
            <p:nvPr/>
          </p:nvSpPr>
          <p:spPr>
            <a:xfrm>
              <a:off x="8845919" y="809520"/>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Latvia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57m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62" name="Oval 150">
              <a:extLst>
                <a:ext uri="{FF2B5EF4-FFF2-40B4-BE49-F238E27FC236}">
                  <a16:creationId xmlns:a16="http://schemas.microsoft.com/office/drawing/2014/main" id="{95F5A80B-E642-E858-3333-0F24E252F448}"/>
                </a:ext>
              </a:extLst>
            </p:cNvPr>
            <p:cNvSpPr/>
            <p:nvPr/>
          </p:nvSpPr>
          <p:spPr>
            <a:xfrm>
              <a:off x="826503" y="465327"/>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Denmark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52m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63" name="Oval 150">
              <a:extLst>
                <a:ext uri="{FF2B5EF4-FFF2-40B4-BE49-F238E27FC236}">
                  <a16:creationId xmlns:a16="http://schemas.microsoft.com/office/drawing/2014/main" id="{238099EE-6392-4408-7027-6268E9412B7E}"/>
                </a:ext>
              </a:extLst>
            </p:cNvPr>
            <p:cNvSpPr/>
            <p:nvPr/>
          </p:nvSpPr>
          <p:spPr>
            <a:xfrm>
              <a:off x="835007" y="2864983"/>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Germany </a:t>
              </a:r>
              <a:r>
                <a:rPr kumimoji="0" lang="en-IE" sz="1600" b="1" i="1" u="none" strike="noStrike" kern="1200" cap="none" spc="0" normalizeH="0" baseline="0" noProof="0">
                  <a:ln>
                    <a:noFill/>
                  </a:ln>
                  <a:solidFill>
                    <a:srgbClr val="082B7A"/>
                  </a:solidFill>
                  <a:effectLst/>
                  <a:uLnTx/>
                  <a:uFillTx/>
                  <a:latin typeface="EC Square Sans Cond Pro" panose="020B0506040000020004" pitchFamily="34" charset="0"/>
                </a:rPr>
                <a:t>–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a:t>
              </a:r>
              <a:r>
                <a:rPr lang="en-IE" sz="1600" b="1" i="1">
                  <a:solidFill>
                    <a:srgbClr val="FF0000"/>
                  </a:solidFill>
                  <a:latin typeface="EC Square Sans Cond Pro" panose="020B0506040000020004" pitchFamily="34" charset="0"/>
                </a:rPr>
                <a:t>1.3 bn</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65" name="Oval 150">
              <a:extLst>
                <a:ext uri="{FF2B5EF4-FFF2-40B4-BE49-F238E27FC236}">
                  <a16:creationId xmlns:a16="http://schemas.microsoft.com/office/drawing/2014/main" id="{A4CAD70D-EC35-7F83-E89B-991625556CE8}"/>
                </a:ext>
              </a:extLst>
            </p:cNvPr>
            <p:cNvSpPr/>
            <p:nvPr/>
          </p:nvSpPr>
          <p:spPr>
            <a:xfrm>
              <a:off x="811121" y="5624460"/>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Spain – </a:t>
              </a:r>
              <a:r>
                <a:rPr kumimoji="0" lang="en-IE" sz="1600" b="1" i="1" u="none" strike="noStrike" kern="1200" cap="none" spc="0" normalizeH="0" baseline="0" noProof="0">
                  <a:ln>
                    <a:noFill/>
                  </a:ln>
                  <a:solidFill>
                    <a:srgbClr val="FF0000"/>
                  </a:solidFill>
                  <a:effectLst/>
                  <a:uLnTx/>
                  <a:uFillTx/>
                  <a:latin typeface="EC Square Sans Cond Pro"/>
                </a:rPr>
                <a:t>EUR </a:t>
              </a:r>
              <a:r>
                <a:rPr kumimoji="0" lang="en-IE" sz="1600" b="1" i="1" u="none" strike="noStrike" cap="none" spc="0" normalizeH="0" baseline="0" noProof="0">
                  <a:ln>
                    <a:noFill/>
                  </a:ln>
                  <a:solidFill>
                    <a:srgbClr val="FF0000"/>
                  </a:solidFill>
                  <a:effectLst/>
                  <a:uLnTx/>
                  <a:uFillTx/>
                  <a:latin typeface="EC Square Sans Cond Pro"/>
                </a:rPr>
                <a:t>9</a:t>
              </a:r>
              <a:r>
                <a:rPr lang="en-IE" sz="1600" b="1" i="1">
                  <a:solidFill>
                    <a:srgbClr val="FF0000"/>
                  </a:solidFill>
                  <a:latin typeface="EC Square Sans Cond Pro"/>
                </a:rPr>
                <a:t>21</a:t>
              </a:r>
              <a:r>
                <a:rPr lang="en-IE" sz="1600" b="1" i="1" kern="1200">
                  <a:solidFill>
                    <a:srgbClr val="FF0000"/>
                  </a:solidFill>
                  <a:latin typeface="EC Square Sans Cond Pro"/>
                </a:rPr>
                <a:t>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cxnSp>
          <p:nvCxnSpPr>
            <p:cNvPr id="170" name="Straight Connector 169">
              <a:extLst>
                <a:ext uri="{FF2B5EF4-FFF2-40B4-BE49-F238E27FC236}">
                  <a16:creationId xmlns:a16="http://schemas.microsoft.com/office/drawing/2014/main" id="{98B150EE-6508-9EBB-2BC6-9FAD329C9BD0}"/>
                </a:ext>
              </a:extLst>
            </p:cNvPr>
            <p:cNvCxnSpPr>
              <a:cxnSpLocks/>
            </p:cNvCxnSpPr>
            <p:nvPr/>
          </p:nvCxnSpPr>
          <p:spPr>
            <a:xfrm>
              <a:off x="4733610" y="1068741"/>
              <a:ext cx="1207425" cy="1951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C2D0569-DA4C-5DBF-CE8A-EA278F302AFA}"/>
                </a:ext>
              </a:extLst>
            </p:cNvPr>
            <p:cNvCxnSpPr>
              <a:cxnSpLocks/>
            </p:cNvCxnSpPr>
            <p:nvPr/>
          </p:nvCxnSpPr>
          <p:spPr>
            <a:xfrm flipV="1">
              <a:off x="4583143" y="3693339"/>
              <a:ext cx="1402351" cy="23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2B906589-9333-F2B8-2D73-36A53D30BB4B}"/>
                </a:ext>
              </a:extLst>
            </p:cNvPr>
            <p:cNvCxnSpPr>
              <a:cxnSpLocks/>
            </p:cNvCxnSpPr>
            <p:nvPr/>
          </p:nvCxnSpPr>
          <p:spPr>
            <a:xfrm flipV="1">
              <a:off x="4485619" y="4143819"/>
              <a:ext cx="290285" cy="199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8A4A4624-4EDE-49B6-9A6B-8D2975C2E14B}"/>
                </a:ext>
              </a:extLst>
            </p:cNvPr>
            <p:cNvCxnSpPr>
              <a:cxnSpLocks/>
            </p:cNvCxnSpPr>
            <p:nvPr/>
          </p:nvCxnSpPr>
          <p:spPr>
            <a:xfrm>
              <a:off x="4778003" y="4143819"/>
              <a:ext cx="757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45E49EE0-FA44-21A7-48B8-6E9DF9256FC1}"/>
                </a:ext>
              </a:extLst>
            </p:cNvPr>
            <p:cNvCxnSpPr>
              <a:cxnSpLocks/>
            </p:cNvCxnSpPr>
            <p:nvPr/>
          </p:nvCxnSpPr>
          <p:spPr>
            <a:xfrm flipH="1">
              <a:off x="4603925" y="4720948"/>
              <a:ext cx="564246" cy="1062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ED998DB1-7A68-D132-0E2C-218491226CE6}"/>
                </a:ext>
              </a:extLst>
            </p:cNvPr>
            <p:cNvCxnSpPr>
              <a:cxnSpLocks/>
            </p:cNvCxnSpPr>
            <p:nvPr/>
          </p:nvCxnSpPr>
          <p:spPr>
            <a:xfrm flipV="1">
              <a:off x="6432162" y="708401"/>
              <a:ext cx="771012" cy="2639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EBA30413-D5CD-7042-F697-829FA0832961}"/>
                </a:ext>
              </a:extLst>
            </p:cNvPr>
            <p:cNvCxnSpPr>
              <a:cxnSpLocks/>
            </p:cNvCxnSpPr>
            <p:nvPr/>
          </p:nvCxnSpPr>
          <p:spPr>
            <a:xfrm>
              <a:off x="6172762" y="4307481"/>
              <a:ext cx="0" cy="1316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6" name="Rectangle: Rounded Corners 1055">
              <a:extLst>
                <a:ext uri="{FF2B5EF4-FFF2-40B4-BE49-F238E27FC236}">
                  <a16:creationId xmlns:a16="http://schemas.microsoft.com/office/drawing/2014/main" id="{B69C6CE2-AE79-13DF-A4E1-F5F727BECD32}"/>
                </a:ext>
              </a:extLst>
            </p:cNvPr>
            <p:cNvSpPr/>
            <p:nvPr/>
          </p:nvSpPr>
          <p:spPr>
            <a:xfrm>
              <a:off x="826503" y="1571684"/>
              <a:ext cx="2399245" cy="51917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regional ERDF and 1 national JTF*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endParaRPr lang="en-IE" sz="1400">
                <a:latin typeface="EC Square Sans Cond Pro" panose="020B0506040000020004" pitchFamily="34" charset="0"/>
              </a:endParaRPr>
            </a:p>
          </p:txBody>
        </p:sp>
        <p:sp>
          <p:nvSpPr>
            <p:cNvPr id="1057" name="Oval 150">
              <a:extLst>
                <a:ext uri="{FF2B5EF4-FFF2-40B4-BE49-F238E27FC236}">
                  <a16:creationId xmlns:a16="http://schemas.microsoft.com/office/drawing/2014/main" id="{AE5327FB-5454-F403-8FF6-D529C15C935D}"/>
                </a:ext>
              </a:extLst>
            </p:cNvPr>
            <p:cNvSpPr/>
            <p:nvPr/>
          </p:nvSpPr>
          <p:spPr>
            <a:xfrm>
              <a:off x="805579" y="1191901"/>
              <a:ext cx="2459378" cy="43966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Netherlands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20m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cxnSp>
          <p:nvCxnSpPr>
            <p:cNvPr id="1060" name="Straight Connector 1059">
              <a:extLst>
                <a:ext uri="{FF2B5EF4-FFF2-40B4-BE49-F238E27FC236}">
                  <a16:creationId xmlns:a16="http://schemas.microsoft.com/office/drawing/2014/main" id="{F05CAE19-6FDB-716F-FD01-8245B222134C}"/>
                </a:ext>
              </a:extLst>
            </p:cNvPr>
            <p:cNvCxnSpPr>
              <a:cxnSpLocks/>
            </p:cNvCxnSpPr>
            <p:nvPr/>
          </p:nvCxnSpPr>
          <p:spPr>
            <a:xfrm>
              <a:off x="4726213" y="1951370"/>
              <a:ext cx="1022783" cy="1451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BB4F2CEF-E9CF-10B6-54AB-2C7B38D6AD34}"/>
                </a:ext>
              </a:extLst>
            </p:cNvPr>
            <p:cNvCxnSpPr>
              <a:cxnSpLocks/>
            </p:cNvCxnSpPr>
            <p:nvPr/>
          </p:nvCxnSpPr>
          <p:spPr>
            <a:xfrm flipV="1">
              <a:off x="6976816" y="3407331"/>
              <a:ext cx="384915" cy="50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BDC6E27C-F9DC-AAD8-DE9F-0F5297D62BC7}"/>
                </a:ext>
              </a:extLst>
            </p:cNvPr>
            <p:cNvCxnSpPr>
              <a:cxnSpLocks/>
            </p:cNvCxnSpPr>
            <p:nvPr/>
          </p:nvCxnSpPr>
          <p:spPr>
            <a:xfrm>
              <a:off x="7420984" y="4262335"/>
              <a:ext cx="121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005E0AF2-E92C-6468-6749-7F3E3210E078}"/>
                </a:ext>
              </a:extLst>
            </p:cNvPr>
            <p:cNvCxnSpPr>
              <a:cxnSpLocks/>
              <a:endCxn id="33" idx="21"/>
            </p:cNvCxnSpPr>
            <p:nvPr/>
          </p:nvCxnSpPr>
          <p:spPr>
            <a:xfrm flipH="1">
              <a:off x="6892687" y="1415988"/>
              <a:ext cx="488632" cy="1543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4" name="Group 1093">
              <a:extLst>
                <a:ext uri="{FF2B5EF4-FFF2-40B4-BE49-F238E27FC236}">
                  <a16:creationId xmlns:a16="http://schemas.microsoft.com/office/drawing/2014/main" id="{567E8C83-5650-CB83-B278-A73E4C07B534}"/>
                </a:ext>
              </a:extLst>
            </p:cNvPr>
            <p:cNvGrpSpPr/>
            <p:nvPr/>
          </p:nvGrpSpPr>
          <p:grpSpPr>
            <a:xfrm>
              <a:off x="5487406" y="433904"/>
              <a:ext cx="1527533" cy="261610"/>
              <a:chOff x="1852744" y="-6683273"/>
              <a:chExt cx="1527533" cy="261610"/>
            </a:xfrm>
          </p:grpSpPr>
          <p:sp>
            <p:nvSpPr>
              <p:cNvPr id="1095" name="Rectangle 1094">
                <a:extLst>
                  <a:ext uri="{FF2B5EF4-FFF2-40B4-BE49-F238E27FC236}">
                    <a16:creationId xmlns:a16="http://schemas.microsoft.com/office/drawing/2014/main" id="{A43639A4-792B-1EF6-A414-60FFECCF5F8F}"/>
                  </a:ext>
                </a:extLst>
              </p:cNvPr>
              <p:cNvSpPr/>
              <p:nvPr/>
            </p:nvSpPr>
            <p:spPr>
              <a:xfrm>
                <a:off x="1852744" y="-6640064"/>
                <a:ext cx="163041" cy="162904"/>
              </a:xfrm>
              <a:prstGeom prst="rect">
                <a:avLst/>
              </a:prstGeom>
              <a:solidFill>
                <a:srgbClr val="73A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200" b="1"/>
              </a:p>
            </p:txBody>
          </p:sp>
          <p:sp>
            <p:nvSpPr>
              <p:cNvPr id="1096" name="TextBox 1095">
                <a:extLst>
                  <a:ext uri="{FF2B5EF4-FFF2-40B4-BE49-F238E27FC236}">
                    <a16:creationId xmlns:a16="http://schemas.microsoft.com/office/drawing/2014/main" id="{D600C1C0-B910-51AB-10F0-03E318078D74}"/>
                  </a:ext>
                </a:extLst>
              </p:cNvPr>
              <p:cNvSpPr txBox="1"/>
              <p:nvPr/>
            </p:nvSpPr>
            <p:spPr>
              <a:xfrm>
                <a:off x="1985343" y="-6683273"/>
                <a:ext cx="1394934" cy="261610"/>
              </a:xfrm>
              <a:prstGeom prst="rect">
                <a:avLst/>
              </a:prstGeom>
              <a:noFill/>
            </p:spPr>
            <p:txBody>
              <a:bodyPr wrap="none" rtlCol="0">
                <a:spAutoFit/>
              </a:bodyPr>
              <a:lstStyle/>
              <a:p>
                <a:r>
                  <a:rPr lang="en-IE" sz="1100" b="1">
                    <a:solidFill>
                      <a:srgbClr val="73AE4B"/>
                    </a:solidFill>
                    <a:latin typeface="EC Square Sans Cond Pro" panose="020B0506040000020004" pitchFamily="34" charset="0"/>
                  </a:rPr>
                  <a:t>Adopted programmes</a:t>
                </a:r>
              </a:p>
            </p:txBody>
          </p:sp>
        </p:grpSp>
        <p:sp>
          <p:nvSpPr>
            <p:cNvPr id="31" name="Rectangle: Rounded Corners 30">
              <a:extLst>
                <a:ext uri="{FF2B5EF4-FFF2-40B4-BE49-F238E27FC236}">
                  <a16:creationId xmlns:a16="http://schemas.microsoft.com/office/drawing/2014/main" id="{1FDFA37A-6AF4-B6C5-73B4-4D78EECC15DF}"/>
                </a:ext>
              </a:extLst>
            </p:cNvPr>
            <p:cNvSpPr/>
            <p:nvPr/>
          </p:nvSpPr>
          <p:spPr>
            <a:xfrm>
              <a:off x="8905745" y="276064"/>
              <a:ext cx="2545440" cy="51917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solidFill>
                    <a:srgbClr val="082B7A"/>
                  </a:solidFill>
                  <a:latin typeface="EC Square Sans Cond Pro"/>
                </a:rPr>
                <a:t>1 national and 2</a:t>
              </a:r>
              <a:r>
                <a:rPr kumimoji="0" lang="en-IE" sz="1400" b="1" i="0" u="none" strike="noStrike" kern="1200" cap="none" spc="0" normalizeH="0" baseline="0" noProof="0">
                  <a:ln>
                    <a:noFill/>
                  </a:ln>
                  <a:solidFill>
                    <a:srgbClr val="082B7A"/>
                  </a:solidFill>
                  <a:effectLst/>
                  <a:uLnTx/>
                  <a:uFillTx/>
                  <a:latin typeface="EC Square Sans Cond Pro"/>
                </a:rPr>
                <a:t> regional  ERDF </a:t>
              </a:r>
              <a:r>
                <a:rPr lang="en-IE" sz="1400">
                  <a:solidFill>
                    <a:srgbClr val="082B7A"/>
                  </a:solidFill>
                  <a:latin typeface="EC Square Sans Cond Pro"/>
                </a:rPr>
                <a:t>programmes</a:t>
              </a:r>
              <a:endParaRPr lang="en-US"/>
            </a:p>
          </p:txBody>
        </p:sp>
        <p:sp>
          <p:nvSpPr>
            <p:cNvPr id="32" name="Oval 150">
              <a:extLst>
                <a:ext uri="{FF2B5EF4-FFF2-40B4-BE49-F238E27FC236}">
                  <a16:creationId xmlns:a16="http://schemas.microsoft.com/office/drawing/2014/main" id="{F14F970A-0C99-BFAD-E899-B6D82117E825}"/>
                </a:ext>
              </a:extLst>
            </p:cNvPr>
            <p:cNvSpPr/>
            <p:nvPr/>
          </p:nvSpPr>
          <p:spPr>
            <a:xfrm>
              <a:off x="8790431" y="-15685"/>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Poland – </a:t>
              </a:r>
              <a:r>
                <a:rPr kumimoji="0" lang="en-IE" sz="1600" b="1" i="1" u="none" strike="noStrike" kern="1200" cap="none" spc="0" normalizeH="0" baseline="0" noProof="0">
                  <a:ln>
                    <a:noFill/>
                  </a:ln>
                  <a:solidFill>
                    <a:srgbClr val="FF0000"/>
                  </a:solidFill>
                  <a:effectLst/>
                  <a:uLnTx/>
                  <a:uFillTx/>
                  <a:latin typeface="EC Square Sans Cond Pro"/>
                </a:rPr>
                <a:t>EUR </a:t>
              </a:r>
              <a:r>
                <a:rPr lang="en-IE" sz="1600" b="1" i="1">
                  <a:solidFill>
                    <a:srgbClr val="FF0000"/>
                  </a:solidFill>
                  <a:latin typeface="EC Square Sans Cond Pro"/>
                </a:rPr>
                <a:t>956m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cxnSp>
          <p:nvCxnSpPr>
            <p:cNvPr id="58" name="Straight Connector 57">
              <a:extLst>
                <a:ext uri="{FF2B5EF4-FFF2-40B4-BE49-F238E27FC236}">
                  <a16:creationId xmlns:a16="http://schemas.microsoft.com/office/drawing/2014/main" id="{10EF1865-5BCB-720A-D827-590CA8A03319}"/>
                </a:ext>
              </a:extLst>
            </p:cNvPr>
            <p:cNvCxnSpPr>
              <a:cxnSpLocks/>
            </p:cNvCxnSpPr>
            <p:nvPr/>
          </p:nvCxnSpPr>
          <p:spPr>
            <a:xfrm>
              <a:off x="6300174" y="3878623"/>
              <a:ext cx="1119312" cy="383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D6CAB40E-E569-7DD0-CA24-6B64DA165B83}"/>
                </a:ext>
              </a:extLst>
            </p:cNvPr>
            <p:cNvSpPr/>
            <p:nvPr/>
          </p:nvSpPr>
          <p:spPr>
            <a:xfrm>
              <a:off x="8927692" y="4119745"/>
              <a:ext cx="2588879" cy="35555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JTF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sp>
          <p:nvSpPr>
            <p:cNvPr id="77" name="Oval 150">
              <a:extLst>
                <a:ext uri="{FF2B5EF4-FFF2-40B4-BE49-F238E27FC236}">
                  <a16:creationId xmlns:a16="http://schemas.microsoft.com/office/drawing/2014/main" id="{27A94357-CC9E-C8BB-7AA4-3A7AE95C0DED}"/>
                </a:ext>
              </a:extLst>
            </p:cNvPr>
            <p:cNvSpPr/>
            <p:nvPr/>
          </p:nvSpPr>
          <p:spPr>
            <a:xfrm>
              <a:off x="8845919" y="3813173"/>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chemeClr val="accent4"/>
                  </a:solidFill>
                  <a:effectLst/>
                  <a:uLnTx/>
                  <a:uFillTx/>
                  <a:latin typeface="EC Square Sans Cond Pro" panose="020B0506040000020004" pitchFamily="34" charset="0"/>
                </a:rPr>
                <a:t>Austria</a:t>
              </a:r>
              <a:r>
                <a:rPr kumimoji="0" lang="en-IE" sz="1600" b="1" i="0" u="none" strike="noStrike" kern="1200" cap="none" spc="0" normalizeH="0" baseline="0" noProof="0">
                  <a:ln>
                    <a:noFill/>
                  </a:ln>
                  <a:solidFill>
                    <a:srgbClr val="FF0000"/>
                  </a:solidFill>
                  <a:effectLst/>
                  <a:uLnTx/>
                  <a:uFillTx/>
                  <a:latin typeface="EC Square Sans Cond Pro" panose="020B0506040000020004" pitchFamily="34" charset="0"/>
                </a:rPr>
                <a:t>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18m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grpSp>
      <p:pic>
        <p:nvPicPr>
          <p:cNvPr id="2" name="Picture 1">
            <a:extLst>
              <a:ext uri="{FF2B5EF4-FFF2-40B4-BE49-F238E27FC236}">
                <a16:creationId xmlns:a16="http://schemas.microsoft.com/office/drawing/2014/main" id="{46CB6C64-EC43-B9B2-5E49-1ECC9C98EE35}"/>
              </a:ext>
            </a:extLst>
          </p:cNvPr>
          <p:cNvPicPr>
            <a:picLocks noChangeAspect="1"/>
          </p:cNvPicPr>
          <p:nvPr/>
        </p:nvPicPr>
        <p:blipFill>
          <a:blip r:embed="rId3"/>
          <a:stretch>
            <a:fillRect/>
          </a:stretch>
        </p:blipFill>
        <p:spPr>
          <a:xfrm>
            <a:off x="8006944" y="1003647"/>
            <a:ext cx="875212" cy="496403"/>
          </a:xfrm>
          <a:prstGeom prst="rect">
            <a:avLst/>
          </a:prstGeom>
        </p:spPr>
      </p:pic>
      <p:pic>
        <p:nvPicPr>
          <p:cNvPr id="9" name="Picture 8">
            <a:extLst>
              <a:ext uri="{FF2B5EF4-FFF2-40B4-BE49-F238E27FC236}">
                <a16:creationId xmlns:a16="http://schemas.microsoft.com/office/drawing/2014/main" id="{10A100DA-7A85-ADC5-9EB5-BA066002B521}"/>
              </a:ext>
            </a:extLst>
          </p:cNvPr>
          <p:cNvPicPr>
            <a:picLocks noChangeAspect="1"/>
          </p:cNvPicPr>
          <p:nvPr/>
        </p:nvPicPr>
        <p:blipFill>
          <a:blip r:embed="rId4"/>
          <a:stretch>
            <a:fillRect/>
          </a:stretch>
        </p:blipFill>
        <p:spPr>
          <a:xfrm>
            <a:off x="3427240" y="430523"/>
            <a:ext cx="843203" cy="868474"/>
          </a:xfrm>
          <a:prstGeom prst="rect">
            <a:avLst/>
          </a:prstGeom>
        </p:spPr>
      </p:pic>
      <p:pic>
        <p:nvPicPr>
          <p:cNvPr id="51" name="Picture 50">
            <a:extLst>
              <a:ext uri="{FF2B5EF4-FFF2-40B4-BE49-F238E27FC236}">
                <a16:creationId xmlns:a16="http://schemas.microsoft.com/office/drawing/2014/main" id="{9817004C-DB45-4D32-8346-48314A22A536}"/>
              </a:ext>
            </a:extLst>
          </p:cNvPr>
          <p:cNvPicPr>
            <a:picLocks noChangeAspect="1"/>
          </p:cNvPicPr>
          <p:nvPr/>
        </p:nvPicPr>
        <p:blipFill>
          <a:blip r:embed="rId5"/>
          <a:stretch>
            <a:fillRect/>
          </a:stretch>
        </p:blipFill>
        <p:spPr>
          <a:xfrm>
            <a:off x="8039068" y="1664915"/>
            <a:ext cx="786272" cy="569922"/>
          </a:xfrm>
          <a:prstGeom prst="rect">
            <a:avLst/>
          </a:prstGeom>
        </p:spPr>
      </p:pic>
      <p:pic>
        <p:nvPicPr>
          <p:cNvPr id="15" name="Picture 14">
            <a:extLst>
              <a:ext uri="{FF2B5EF4-FFF2-40B4-BE49-F238E27FC236}">
                <a16:creationId xmlns:a16="http://schemas.microsoft.com/office/drawing/2014/main" id="{7978B164-7830-EEE9-BC15-B2698BCFE2F7}"/>
              </a:ext>
            </a:extLst>
          </p:cNvPr>
          <p:cNvPicPr>
            <a:picLocks noChangeAspect="1"/>
          </p:cNvPicPr>
          <p:nvPr/>
        </p:nvPicPr>
        <p:blipFill>
          <a:blip r:embed="rId6"/>
          <a:stretch>
            <a:fillRect/>
          </a:stretch>
        </p:blipFill>
        <p:spPr>
          <a:xfrm>
            <a:off x="3465512" y="1394730"/>
            <a:ext cx="597967" cy="759977"/>
          </a:xfrm>
          <a:prstGeom prst="rect">
            <a:avLst/>
          </a:prstGeom>
        </p:spPr>
      </p:pic>
      <p:pic>
        <p:nvPicPr>
          <p:cNvPr id="56" name="Picture 55" descr="A green map with white lines&#10;&#10;AI-generated content may be incorrect.">
            <a:extLst>
              <a:ext uri="{FF2B5EF4-FFF2-40B4-BE49-F238E27FC236}">
                <a16:creationId xmlns:a16="http://schemas.microsoft.com/office/drawing/2014/main" id="{04585865-6584-A0C6-305E-D1E64BF99D1D}"/>
              </a:ext>
            </a:extLst>
          </p:cNvPr>
          <p:cNvPicPr>
            <a:picLocks noChangeAspect="1"/>
          </p:cNvPicPr>
          <p:nvPr/>
        </p:nvPicPr>
        <p:blipFill>
          <a:blip r:embed="rId7"/>
          <a:stretch>
            <a:fillRect/>
          </a:stretch>
        </p:blipFill>
        <p:spPr>
          <a:xfrm>
            <a:off x="7801822" y="3993020"/>
            <a:ext cx="972718" cy="439640"/>
          </a:xfrm>
          <a:prstGeom prst="rect">
            <a:avLst/>
          </a:prstGeom>
        </p:spPr>
      </p:pic>
      <p:pic>
        <p:nvPicPr>
          <p:cNvPr id="75" name="Picture 74">
            <a:extLst>
              <a:ext uri="{FF2B5EF4-FFF2-40B4-BE49-F238E27FC236}">
                <a16:creationId xmlns:a16="http://schemas.microsoft.com/office/drawing/2014/main" id="{04F83E2A-E328-4C4D-7AC2-6B871C5194D8}"/>
              </a:ext>
            </a:extLst>
          </p:cNvPr>
          <p:cNvPicPr>
            <a:picLocks noChangeAspect="1"/>
          </p:cNvPicPr>
          <p:nvPr/>
        </p:nvPicPr>
        <p:blipFill>
          <a:blip r:embed="rId8"/>
          <a:stretch>
            <a:fillRect/>
          </a:stretch>
        </p:blipFill>
        <p:spPr>
          <a:xfrm>
            <a:off x="7970832" y="50550"/>
            <a:ext cx="771012" cy="759945"/>
          </a:xfrm>
          <a:prstGeom prst="rect">
            <a:avLst/>
          </a:prstGeom>
        </p:spPr>
      </p:pic>
      <p:cxnSp>
        <p:nvCxnSpPr>
          <p:cNvPr id="62" name="Straight Connector 61">
            <a:extLst>
              <a:ext uri="{FF2B5EF4-FFF2-40B4-BE49-F238E27FC236}">
                <a16:creationId xmlns:a16="http://schemas.microsoft.com/office/drawing/2014/main" id="{5A01011A-0546-86F3-A576-33E1FFC0FC9A}"/>
              </a:ext>
            </a:extLst>
          </p:cNvPr>
          <p:cNvCxnSpPr>
            <a:cxnSpLocks/>
          </p:cNvCxnSpPr>
          <p:nvPr/>
        </p:nvCxnSpPr>
        <p:spPr>
          <a:xfrm flipV="1">
            <a:off x="6668350" y="2727323"/>
            <a:ext cx="870313" cy="105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AEF0C552-DDD5-7698-1F27-91D817A49BF0}"/>
              </a:ext>
            </a:extLst>
          </p:cNvPr>
          <p:cNvSpPr/>
          <p:nvPr/>
        </p:nvSpPr>
        <p:spPr>
          <a:xfrm>
            <a:off x="8971843" y="2452087"/>
            <a:ext cx="2550612" cy="342239"/>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sp>
        <p:nvSpPr>
          <p:cNvPr id="66" name="Oval 150">
            <a:extLst>
              <a:ext uri="{FF2B5EF4-FFF2-40B4-BE49-F238E27FC236}">
                <a16:creationId xmlns:a16="http://schemas.microsoft.com/office/drawing/2014/main" id="{D17C7112-8E89-FEF2-F124-390B89FCE1AC}"/>
              </a:ext>
            </a:extLst>
          </p:cNvPr>
          <p:cNvSpPr/>
          <p:nvPr/>
        </p:nvSpPr>
        <p:spPr>
          <a:xfrm>
            <a:off x="8881333" y="2157455"/>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Slovakia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a:t>
            </a:r>
            <a:r>
              <a:rPr lang="en-IE" sz="1600" b="1" i="1" kern="1200">
                <a:solidFill>
                  <a:srgbClr val="FF0000"/>
                </a:solidFill>
                <a:latin typeface="EC Square Sans Cond Pro" panose="020B0506040000020004" pitchFamily="34" charset="0"/>
              </a:rPr>
              <a:t>232m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pic>
        <p:nvPicPr>
          <p:cNvPr id="68" name="Picture 67">
            <a:extLst>
              <a:ext uri="{FF2B5EF4-FFF2-40B4-BE49-F238E27FC236}">
                <a16:creationId xmlns:a16="http://schemas.microsoft.com/office/drawing/2014/main" id="{21D2555F-6449-84B4-92B0-285932F1A817}"/>
              </a:ext>
            </a:extLst>
          </p:cNvPr>
          <p:cNvPicPr>
            <a:picLocks noChangeAspect="1"/>
          </p:cNvPicPr>
          <p:nvPr/>
        </p:nvPicPr>
        <p:blipFill>
          <a:blip r:embed="rId9"/>
          <a:stretch>
            <a:fillRect/>
          </a:stretch>
        </p:blipFill>
        <p:spPr>
          <a:xfrm>
            <a:off x="8011696" y="2478168"/>
            <a:ext cx="865707" cy="408467"/>
          </a:xfrm>
          <a:prstGeom prst="rect">
            <a:avLst/>
          </a:prstGeom>
        </p:spPr>
      </p:pic>
      <p:cxnSp>
        <p:nvCxnSpPr>
          <p:cNvPr id="73" name="Straight Connector 72">
            <a:extLst>
              <a:ext uri="{FF2B5EF4-FFF2-40B4-BE49-F238E27FC236}">
                <a16:creationId xmlns:a16="http://schemas.microsoft.com/office/drawing/2014/main" id="{14131959-E1D1-32B6-5C53-7F40098E60F6}"/>
              </a:ext>
            </a:extLst>
          </p:cNvPr>
          <p:cNvCxnSpPr>
            <a:cxnSpLocks/>
            <a:stCxn id="30" idx="8"/>
          </p:cNvCxnSpPr>
          <p:nvPr/>
        </p:nvCxnSpPr>
        <p:spPr>
          <a:xfrm flipV="1">
            <a:off x="7025296" y="2081038"/>
            <a:ext cx="499816" cy="1112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8F6382C-5890-F4AE-775F-39C91F017522}"/>
              </a:ext>
            </a:extLst>
          </p:cNvPr>
          <p:cNvCxnSpPr>
            <a:cxnSpLocks/>
          </p:cNvCxnSpPr>
          <p:nvPr/>
        </p:nvCxnSpPr>
        <p:spPr>
          <a:xfrm flipV="1">
            <a:off x="7255855" y="657223"/>
            <a:ext cx="256974" cy="36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C8ECBE4-BEC9-9CED-43D0-8FF87634366C}"/>
              </a:ext>
            </a:extLst>
          </p:cNvPr>
          <p:cNvPicPr>
            <a:picLocks noChangeAspect="1"/>
          </p:cNvPicPr>
          <p:nvPr/>
        </p:nvPicPr>
        <p:blipFill>
          <a:blip r:embed="rId10"/>
          <a:stretch>
            <a:fillRect/>
          </a:stretch>
        </p:blipFill>
        <p:spPr>
          <a:xfrm>
            <a:off x="3515127" y="3045740"/>
            <a:ext cx="762353" cy="982482"/>
          </a:xfrm>
          <a:prstGeom prst="rect">
            <a:avLst/>
          </a:prstGeom>
        </p:spPr>
      </p:pic>
      <p:cxnSp>
        <p:nvCxnSpPr>
          <p:cNvPr id="53" name="Straight Connector 52">
            <a:extLst>
              <a:ext uri="{FF2B5EF4-FFF2-40B4-BE49-F238E27FC236}">
                <a16:creationId xmlns:a16="http://schemas.microsoft.com/office/drawing/2014/main" id="{11FC9081-5A53-D9F4-2F54-54387E5DF4DB}"/>
              </a:ext>
            </a:extLst>
          </p:cNvPr>
          <p:cNvCxnSpPr>
            <a:cxnSpLocks/>
          </p:cNvCxnSpPr>
          <p:nvPr/>
        </p:nvCxnSpPr>
        <p:spPr>
          <a:xfrm flipV="1">
            <a:off x="4412465" y="1068741"/>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40B5075-8ED6-6EE2-B344-ACD7F0123054}"/>
              </a:ext>
            </a:extLst>
          </p:cNvPr>
          <p:cNvCxnSpPr>
            <a:cxnSpLocks/>
          </p:cNvCxnSpPr>
          <p:nvPr/>
        </p:nvCxnSpPr>
        <p:spPr>
          <a:xfrm flipV="1">
            <a:off x="4405062" y="1951370"/>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B2E94C-1399-D549-080D-E49CCF08419C}"/>
              </a:ext>
            </a:extLst>
          </p:cNvPr>
          <p:cNvCxnSpPr>
            <a:cxnSpLocks/>
          </p:cNvCxnSpPr>
          <p:nvPr/>
        </p:nvCxnSpPr>
        <p:spPr>
          <a:xfrm>
            <a:off x="4733610" y="2844218"/>
            <a:ext cx="976122" cy="718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6815C2-C520-3FB8-4A24-ADC254FAB9E6}"/>
              </a:ext>
            </a:extLst>
          </p:cNvPr>
          <p:cNvCxnSpPr>
            <a:cxnSpLocks/>
          </p:cNvCxnSpPr>
          <p:nvPr/>
        </p:nvCxnSpPr>
        <p:spPr>
          <a:xfrm flipV="1">
            <a:off x="4420524" y="2847577"/>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150">
            <a:extLst>
              <a:ext uri="{FF2B5EF4-FFF2-40B4-BE49-F238E27FC236}">
                <a16:creationId xmlns:a16="http://schemas.microsoft.com/office/drawing/2014/main" id="{00DB91B0-839A-6829-7ABD-17E44C3090F4}"/>
              </a:ext>
            </a:extLst>
          </p:cNvPr>
          <p:cNvSpPr/>
          <p:nvPr/>
        </p:nvSpPr>
        <p:spPr>
          <a:xfrm>
            <a:off x="841218" y="2164155"/>
            <a:ext cx="2459378" cy="43966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Belgium – </a:t>
            </a:r>
            <a:r>
              <a:rPr kumimoji="0" lang="en-IE" sz="1600" b="1" i="1" u="none" strike="noStrike" kern="1200" cap="none" spc="0" normalizeH="0" baseline="0" noProof="0">
                <a:ln>
                  <a:noFill/>
                </a:ln>
                <a:solidFill>
                  <a:srgbClr val="FF0000"/>
                </a:solidFill>
                <a:effectLst/>
                <a:uLnTx/>
                <a:uFillTx/>
                <a:latin typeface="EC Square Sans Cond Pro"/>
              </a:rPr>
              <a:t>EUR </a:t>
            </a:r>
            <a:r>
              <a:rPr lang="en-IE" sz="1600" b="1" i="1">
                <a:solidFill>
                  <a:srgbClr val="FF0000"/>
                </a:solidFill>
                <a:latin typeface="EC Square Sans Cond Pro"/>
              </a:rPr>
              <a:t>69m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95" name="Rectangle: Rounded Corners 94">
            <a:extLst>
              <a:ext uri="{FF2B5EF4-FFF2-40B4-BE49-F238E27FC236}">
                <a16:creationId xmlns:a16="http://schemas.microsoft.com/office/drawing/2014/main" id="{589C60A4-B2EC-DF9D-097B-D073D9804B5E}"/>
              </a:ext>
            </a:extLst>
          </p:cNvPr>
          <p:cNvSpPr/>
          <p:nvPr/>
        </p:nvSpPr>
        <p:spPr>
          <a:xfrm>
            <a:off x="873197" y="2504021"/>
            <a:ext cx="2386505" cy="31593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solidFill>
                  <a:srgbClr val="082B7A"/>
                </a:solidFill>
                <a:latin typeface="EC Square Sans Cond Pro"/>
              </a:rPr>
              <a:t>2</a:t>
            </a:r>
            <a:r>
              <a:rPr kumimoji="0" lang="en-IE" sz="1400" b="1" i="0" u="none" strike="noStrike" kern="1200" cap="none" spc="0" normalizeH="0" baseline="0" noProof="0">
                <a:ln>
                  <a:noFill/>
                </a:ln>
                <a:solidFill>
                  <a:srgbClr val="082B7A"/>
                </a:solidFill>
                <a:effectLst/>
                <a:uLnTx/>
                <a:uFillTx/>
                <a:latin typeface="EC Square Sans Cond Pro"/>
              </a:rPr>
              <a:t> regional ERDF </a:t>
            </a:r>
            <a:r>
              <a:rPr kumimoji="0" lang="en-IE" sz="1400" i="0" u="none" strike="noStrike" kern="1200" cap="none" spc="0" normalizeH="0" baseline="0" noProof="0">
                <a:ln>
                  <a:noFill/>
                </a:ln>
                <a:solidFill>
                  <a:srgbClr val="082B7A"/>
                </a:solidFill>
                <a:effectLst/>
                <a:uLnTx/>
                <a:uFillTx/>
                <a:latin typeface="EC Square Sans Cond Pro"/>
              </a:rPr>
              <a:t>programme</a:t>
            </a:r>
          </a:p>
        </p:txBody>
      </p:sp>
      <p:cxnSp>
        <p:nvCxnSpPr>
          <p:cNvPr id="111" name="Straight Connector 110">
            <a:extLst>
              <a:ext uri="{FF2B5EF4-FFF2-40B4-BE49-F238E27FC236}">
                <a16:creationId xmlns:a16="http://schemas.microsoft.com/office/drawing/2014/main" id="{A613568A-0399-74B8-8BBF-D13C518ED06B}"/>
              </a:ext>
            </a:extLst>
          </p:cNvPr>
          <p:cNvCxnSpPr>
            <a:cxnSpLocks/>
            <a:stCxn id="39" idx="3"/>
          </p:cNvCxnSpPr>
          <p:nvPr/>
        </p:nvCxnSpPr>
        <p:spPr>
          <a:xfrm>
            <a:off x="6855104" y="4704346"/>
            <a:ext cx="1115728" cy="1324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50">
            <a:extLst>
              <a:ext uri="{FF2B5EF4-FFF2-40B4-BE49-F238E27FC236}">
                <a16:creationId xmlns:a16="http://schemas.microsoft.com/office/drawing/2014/main" id="{84B144CB-19F1-BF03-68D4-02204E099C32}"/>
              </a:ext>
            </a:extLst>
          </p:cNvPr>
          <p:cNvSpPr/>
          <p:nvPr/>
        </p:nvSpPr>
        <p:spPr>
          <a:xfrm>
            <a:off x="9016441" y="5841283"/>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chemeClr val="accent4"/>
                </a:solidFill>
                <a:effectLst/>
                <a:uLnTx/>
                <a:uFillTx/>
                <a:latin typeface="EC Square Sans Cond Pro"/>
              </a:rPr>
              <a:t>Greece</a:t>
            </a:r>
            <a:r>
              <a:rPr kumimoji="0" lang="en-IE" sz="1600" b="1" i="0" u="none" strike="noStrike" kern="1200" cap="none" spc="0" normalizeH="0" baseline="0" noProof="0">
                <a:ln>
                  <a:noFill/>
                </a:ln>
                <a:solidFill>
                  <a:srgbClr val="FF0000"/>
                </a:solidFill>
                <a:effectLst/>
                <a:uLnTx/>
                <a:uFillTx/>
                <a:latin typeface="EC Square Sans Cond Pro"/>
              </a:rPr>
              <a:t> – </a:t>
            </a:r>
            <a:r>
              <a:rPr kumimoji="0" lang="en-IE" sz="1600" b="1" i="1" u="none" strike="noStrike" kern="1200" cap="none" spc="0" normalizeH="0" baseline="0" noProof="0">
                <a:ln>
                  <a:noFill/>
                </a:ln>
                <a:solidFill>
                  <a:srgbClr val="FF0000"/>
                </a:solidFill>
                <a:effectLst/>
                <a:uLnTx/>
                <a:uFillTx/>
                <a:latin typeface="EC Square Sans Cond Pro"/>
              </a:rPr>
              <a:t>EUR </a:t>
            </a:r>
            <a:r>
              <a:rPr lang="en-IE" sz="1600" b="1" i="1">
                <a:solidFill>
                  <a:srgbClr val="FF0000"/>
                </a:solidFill>
                <a:latin typeface="EC Square Sans Cond Pro"/>
              </a:rPr>
              <a:t>284m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16" name="Rectangle: Rounded Corners 115">
            <a:extLst>
              <a:ext uri="{FF2B5EF4-FFF2-40B4-BE49-F238E27FC236}">
                <a16:creationId xmlns:a16="http://schemas.microsoft.com/office/drawing/2014/main" id="{BB48592D-BB32-7B3E-6EC2-E76B3104ECE6}"/>
              </a:ext>
            </a:extLst>
          </p:cNvPr>
          <p:cNvSpPr/>
          <p:nvPr/>
        </p:nvSpPr>
        <p:spPr>
          <a:xfrm>
            <a:off x="9029125" y="6155121"/>
            <a:ext cx="2519394" cy="637185"/>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solidFill>
                  <a:srgbClr val="082B7A"/>
                </a:solidFill>
                <a:latin typeface="EC Square Sans Cond Pro"/>
              </a:rPr>
              <a:t>2 </a:t>
            </a:r>
            <a:r>
              <a:rPr kumimoji="0" lang="en-IE" sz="1400" b="1" i="0" u="none" strike="noStrike" kern="1200" cap="none" spc="0" normalizeH="0" baseline="0" noProof="0">
                <a:ln>
                  <a:noFill/>
                </a:ln>
                <a:solidFill>
                  <a:srgbClr val="082B7A"/>
                </a:solidFill>
                <a:effectLst/>
                <a:uLnTx/>
                <a:uFillTx/>
                <a:latin typeface="EC Square Sans Cond Pro"/>
              </a:rPr>
              <a:t>national ERDF/ESF+, 1 National JTF and 1 regional ERDF </a:t>
            </a:r>
            <a:r>
              <a:rPr kumimoji="0" lang="en-IE" sz="1400" i="0" u="none" strike="noStrike" kern="1200" cap="none" spc="0" normalizeH="0" baseline="0" noProof="0">
                <a:ln>
                  <a:noFill/>
                </a:ln>
                <a:solidFill>
                  <a:srgbClr val="082B7A"/>
                </a:solidFill>
                <a:effectLst/>
                <a:uLnTx/>
                <a:uFillTx/>
                <a:latin typeface="EC Square Sans Cond Pro"/>
              </a:rPr>
              <a:t>programme</a:t>
            </a:r>
          </a:p>
        </p:txBody>
      </p:sp>
      <p:pic>
        <p:nvPicPr>
          <p:cNvPr id="54" name="Picture 53">
            <a:extLst>
              <a:ext uri="{FF2B5EF4-FFF2-40B4-BE49-F238E27FC236}">
                <a16:creationId xmlns:a16="http://schemas.microsoft.com/office/drawing/2014/main" id="{53257218-E65C-877E-B592-F905B0E9C5B2}"/>
              </a:ext>
            </a:extLst>
          </p:cNvPr>
          <p:cNvPicPr>
            <a:picLocks noChangeAspect="1"/>
          </p:cNvPicPr>
          <p:nvPr/>
        </p:nvPicPr>
        <p:blipFill>
          <a:blip r:embed="rId11"/>
          <a:stretch>
            <a:fillRect/>
          </a:stretch>
        </p:blipFill>
        <p:spPr>
          <a:xfrm>
            <a:off x="3367300" y="2250672"/>
            <a:ext cx="818734" cy="702844"/>
          </a:xfrm>
          <a:prstGeom prst="rect">
            <a:avLst/>
          </a:prstGeom>
        </p:spPr>
      </p:pic>
      <p:pic>
        <p:nvPicPr>
          <p:cNvPr id="52" name="Picture 51">
            <a:extLst>
              <a:ext uri="{FF2B5EF4-FFF2-40B4-BE49-F238E27FC236}">
                <a16:creationId xmlns:a16="http://schemas.microsoft.com/office/drawing/2014/main" id="{5A128CE1-D9CF-7178-E199-76E989705175}"/>
              </a:ext>
            </a:extLst>
          </p:cNvPr>
          <p:cNvPicPr>
            <a:picLocks noChangeAspect="1"/>
          </p:cNvPicPr>
          <p:nvPr/>
        </p:nvPicPr>
        <p:blipFill>
          <a:blip r:embed="rId12"/>
          <a:stretch>
            <a:fillRect/>
          </a:stretch>
        </p:blipFill>
        <p:spPr>
          <a:xfrm>
            <a:off x="8193493" y="6029011"/>
            <a:ext cx="778350" cy="807011"/>
          </a:xfrm>
          <a:prstGeom prst="rect">
            <a:avLst/>
          </a:prstGeom>
        </p:spPr>
      </p:pic>
      <p:pic>
        <p:nvPicPr>
          <p:cNvPr id="5" name="Picture 4">
            <a:extLst>
              <a:ext uri="{FF2B5EF4-FFF2-40B4-BE49-F238E27FC236}">
                <a16:creationId xmlns:a16="http://schemas.microsoft.com/office/drawing/2014/main" id="{108B3C7B-9528-C538-E882-135F23605B9A}"/>
              </a:ext>
            </a:extLst>
          </p:cNvPr>
          <p:cNvPicPr>
            <a:picLocks noChangeAspect="1"/>
          </p:cNvPicPr>
          <p:nvPr/>
        </p:nvPicPr>
        <p:blipFill>
          <a:blip r:embed="rId13"/>
          <a:stretch>
            <a:fillRect/>
          </a:stretch>
        </p:blipFill>
        <p:spPr>
          <a:xfrm>
            <a:off x="3265225" y="5968402"/>
            <a:ext cx="1248913" cy="849063"/>
          </a:xfrm>
          <a:prstGeom prst="rect">
            <a:avLst/>
          </a:prstGeom>
        </p:spPr>
      </p:pic>
      <p:cxnSp>
        <p:nvCxnSpPr>
          <p:cNvPr id="90" name="Straight Connector 89">
            <a:extLst>
              <a:ext uri="{FF2B5EF4-FFF2-40B4-BE49-F238E27FC236}">
                <a16:creationId xmlns:a16="http://schemas.microsoft.com/office/drawing/2014/main" id="{521EADD5-0007-68D4-A1CC-0FA3773078DC}"/>
              </a:ext>
            </a:extLst>
          </p:cNvPr>
          <p:cNvCxnSpPr>
            <a:cxnSpLocks/>
          </p:cNvCxnSpPr>
          <p:nvPr/>
        </p:nvCxnSpPr>
        <p:spPr>
          <a:xfrm flipV="1">
            <a:off x="7538663" y="2084793"/>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42C1BC-96CF-A3A6-A3AB-6B728B6AAD20}"/>
              </a:ext>
            </a:extLst>
          </p:cNvPr>
          <p:cNvCxnSpPr>
            <a:cxnSpLocks/>
          </p:cNvCxnSpPr>
          <p:nvPr/>
        </p:nvCxnSpPr>
        <p:spPr>
          <a:xfrm flipV="1">
            <a:off x="7415969" y="1400531"/>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8C507C-5E6B-352C-3F89-FF215EC7C906}"/>
              </a:ext>
            </a:extLst>
          </p:cNvPr>
          <p:cNvCxnSpPr>
            <a:cxnSpLocks/>
          </p:cNvCxnSpPr>
          <p:nvPr/>
        </p:nvCxnSpPr>
        <p:spPr>
          <a:xfrm>
            <a:off x="7518998" y="2742447"/>
            <a:ext cx="288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77E5B3C-F12C-A66E-D075-047553D27A16}"/>
              </a:ext>
            </a:extLst>
          </p:cNvPr>
          <p:cNvCxnSpPr>
            <a:cxnSpLocks/>
          </p:cNvCxnSpPr>
          <p:nvPr/>
        </p:nvCxnSpPr>
        <p:spPr>
          <a:xfrm flipV="1">
            <a:off x="7392912" y="3405234"/>
            <a:ext cx="326360" cy="3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99F76E7-CEEB-E544-E6EA-200D7CE5396F}"/>
              </a:ext>
            </a:extLst>
          </p:cNvPr>
          <p:cNvCxnSpPr>
            <a:cxnSpLocks/>
          </p:cNvCxnSpPr>
          <p:nvPr/>
        </p:nvCxnSpPr>
        <p:spPr>
          <a:xfrm>
            <a:off x="6457205" y="4079434"/>
            <a:ext cx="1262067" cy="1228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43C09FC9-661D-7552-5E46-26A9F034A71E}"/>
              </a:ext>
            </a:extLst>
          </p:cNvPr>
          <p:cNvPicPr>
            <a:picLocks noChangeAspect="1"/>
          </p:cNvPicPr>
          <p:nvPr/>
        </p:nvPicPr>
        <p:blipFill>
          <a:blip r:embed="rId14"/>
          <a:stretch>
            <a:fillRect/>
          </a:stretch>
        </p:blipFill>
        <p:spPr>
          <a:xfrm>
            <a:off x="4869111" y="5691313"/>
            <a:ext cx="856601" cy="1051031"/>
          </a:xfrm>
          <a:prstGeom prst="rect">
            <a:avLst/>
          </a:prstGeom>
        </p:spPr>
      </p:pic>
      <p:pic>
        <p:nvPicPr>
          <p:cNvPr id="105" name="Picture 104">
            <a:extLst>
              <a:ext uri="{FF2B5EF4-FFF2-40B4-BE49-F238E27FC236}">
                <a16:creationId xmlns:a16="http://schemas.microsoft.com/office/drawing/2014/main" id="{3400AD2F-12A4-442F-75E1-6AE919CAB1F9}"/>
              </a:ext>
            </a:extLst>
          </p:cNvPr>
          <p:cNvPicPr>
            <a:picLocks noChangeAspect="1"/>
          </p:cNvPicPr>
          <p:nvPr/>
        </p:nvPicPr>
        <p:blipFill>
          <a:blip r:embed="rId15"/>
          <a:stretch>
            <a:fillRect/>
          </a:stretch>
        </p:blipFill>
        <p:spPr>
          <a:xfrm>
            <a:off x="3427853" y="4050368"/>
            <a:ext cx="936900" cy="932383"/>
          </a:xfrm>
          <a:prstGeom prst="rect">
            <a:avLst/>
          </a:prstGeom>
        </p:spPr>
      </p:pic>
      <p:sp>
        <p:nvSpPr>
          <p:cNvPr id="107" name="Oval 150">
            <a:extLst>
              <a:ext uri="{FF2B5EF4-FFF2-40B4-BE49-F238E27FC236}">
                <a16:creationId xmlns:a16="http://schemas.microsoft.com/office/drawing/2014/main" id="{B07D4894-2FD5-D1C4-983B-4F2FF681667A}"/>
              </a:ext>
            </a:extLst>
          </p:cNvPr>
          <p:cNvSpPr/>
          <p:nvPr/>
        </p:nvSpPr>
        <p:spPr>
          <a:xfrm>
            <a:off x="857684" y="4749857"/>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a:rPr>
              <a:t>Portugal – </a:t>
            </a:r>
            <a:r>
              <a:rPr kumimoji="0" lang="en-IE" sz="1600" b="1" i="1" u="none" strike="noStrike" kern="1200" cap="none" spc="0" normalizeH="0" baseline="0" noProof="0">
                <a:ln>
                  <a:noFill/>
                </a:ln>
                <a:solidFill>
                  <a:srgbClr val="FF0000"/>
                </a:solidFill>
                <a:effectLst/>
                <a:uLnTx/>
                <a:uFillTx/>
                <a:latin typeface="EC Square Sans Cond Pro"/>
              </a:rPr>
              <a:t>EUR 1.3 bn</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pic>
        <p:nvPicPr>
          <p:cNvPr id="110" name="Picture 109">
            <a:extLst>
              <a:ext uri="{FF2B5EF4-FFF2-40B4-BE49-F238E27FC236}">
                <a16:creationId xmlns:a16="http://schemas.microsoft.com/office/drawing/2014/main" id="{F10FEB56-9EC1-0F5A-7EAE-442742266CE5}"/>
              </a:ext>
            </a:extLst>
          </p:cNvPr>
          <p:cNvPicPr>
            <a:picLocks noChangeAspect="1"/>
          </p:cNvPicPr>
          <p:nvPr/>
        </p:nvPicPr>
        <p:blipFill>
          <a:blip r:embed="rId16"/>
          <a:stretch>
            <a:fillRect/>
          </a:stretch>
        </p:blipFill>
        <p:spPr>
          <a:xfrm>
            <a:off x="7853374" y="3032270"/>
            <a:ext cx="1005927" cy="664522"/>
          </a:xfrm>
          <a:prstGeom prst="rect">
            <a:avLst/>
          </a:prstGeom>
        </p:spPr>
      </p:pic>
      <p:pic>
        <p:nvPicPr>
          <p:cNvPr id="113" name="Picture 112">
            <a:extLst>
              <a:ext uri="{FF2B5EF4-FFF2-40B4-BE49-F238E27FC236}">
                <a16:creationId xmlns:a16="http://schemas.microsoft.com/office/drawing/2014/main" id="{2089AD38-17BA-FC84-6C23-64EC254FAA20}"/>
              </a:ext>
            </a:extLst>
          </p:cNvPr>
          <p:cNvPicPr>
            <a:picLocks noChangeAspect="1"/>
          </p:cNvPicPr>
          <p:nvPr/>
        </p:nvPicPr>
        <p:blipFill>
          <a:blip r:embed="rId17"/>
          <a:stretch>
            <a:fillRect/>
          </a:stretch>
        </p:blipFill>
        <p:spPr>
          <a:xfrm>
            <a:off x="8141348" y="5280819"/>
            <a:ext cx="659979" cy="640568"/>
          </a:xfrm>
          <a:prstGeom prst="rect">
            <a:avLst/>
          </a:prstGeom>
        </p:spPr>
      </p:pic>
      <p:sp>
        <p:nvSpPr>
          <p:cNvPr id="114" name="Oval 150">
            <a:extLst>
              <a:ext uri="{FF2B5EF4-FFF2-40B4-BE49-F238E27FC236}">
                <a16:creationId xmlns:a16="http://schemas.microsoft.com/office/drawing/2014/main" id="{CFBA97DF-E5BD-F574-E0EA-BB99BC7B7173}"/>
              </a:ext>
            </a:extLst>
          </p:cNvPr>
          <p:cNvSpPr/>
          <p:nvPr/>
        </p:nvSpPr>
        <p:spPr>
          <a:xfrm>
            <a:off x="8971843" y="5192065"/>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Croatia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a:t>
            </a:r>
            <a:r>
              <a:rPr kumimoji="0" lang="en-IE" sz="1600" b="1" i="1" u="none" strike="noStrike" cap="none" spc="0" normalizeH="0" baseline="0" noProof="0">
                <a:ln>
                  <a:noFill/>
                </a:ln>
                <a:solidFill>
                  <a:srgbClr val="FF0000"/>
                </a:solidFill>
                <a:effectLst/>
                <a:uLnTx/>
                <a:uFillTx/>
                <a:latin typeface="EC Square Sans Cond Pro" panose="020B0506040000020004" pitchFamily="34" charset="0"/>
              </a:rPr>
              <a:t>48</a:t>
            </a:r>
            <a:r>
              <a:rPr lang="en-IE" sz="1600" b="1" i="1" kern="1200">
                <a:solidFill>
                  <a:srgbClr val="FF0000"/>
                </a:solidFill>
                <a:latin typeface="EC Square Sans Cond Pro" panose="020B0506040000020004" pitchFamily="34" charset="0"/>
              </a:rPr>
              <a:t>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117" name="Rectangle: Rounded Corners 116">
            <a:extLst>
              <a:ext uri="{FF2B5EF4-FFF2-40B4-BE49-F238E27FC236}">
                <a16:creationId xmlns:a16="http://schemas.microsoft.com/office/drawing/2014/main" id="{DD8DD383-6C24-4641-30CA-AC1A74412EA3}"/>
              </a:ext>
            </a:extLst>
          </p:cNvPr>
          <p:cNvSpPr/>
          <p:nvPr/>
        </p:nvSpPr>
        <p:spPr>
          <a:xfrm>
            <a:off x="8971843" y="5492390"/>
            <a:ext cx="2529754" cy="35619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pic>
        <p:nvPicPr>
          <p:cNvPr id="118" name="Picture 117">
            <a:extLst>
              <a:ext uri="{FF2B5EF4-FFF2-40B4-BE49-F238E27FC236}">
                <a16:creationId xmlns:a16="http://schemas.microsoft.com/office/drawing/2014/main" id="{04B6C4B8-850A-B9EB-2EAC-2E9A9C8CA845}"/>
              </a:ext>
            </a:extLst>
          </p:cNvPr>
          <p:cNvPicPr>
            <a:picLocks noChangeAspect="1"/>
          </p:cNvPicPr>
          <p:nvPr/>
        </p:nvPicPr>
        <p:blipFill>
          <a:blip r:embed="rId18"/>
          <a:stretch>
            <a:fillRect/>
          </a:stretch>
        </p:blipFill>
        <p:spPr>
          <a:xfrm>
            <a:off x="3693928" y="5115472"/>
            <a:ext cx="664002" cy="673134"/>
          </a:xfrm>
          <a:prstGeom prst="rect">
            <a:avLst/>
          </a:prstGeom>
        </p:spPr>
      </p:pic>
      <p:cxnSp>
        <p:nvCxnSpPr>
          <p:cNvPr id="119" name="Straight Connector 118">
            <a:extLst>
              <a:ext uri="{FF2B5EF4-FFF2-40B4-BE49-F238E27FC236}">
                <a16:creationId xmlns:a16="http://schemas.microsoft.com/office/drawing/2014/main" id="{B47B6BDA-BC04-EE00-BBC7-EF3145C8242F}"/>
              </a:ext>
            </a:extLst>
          </p:cNvPr>
          <p:cNvCxnSpPr>
            <a:cxnSpLocks/>
          </p:cNvCxnSpPr>
          <p:nvPr/>
        </p:nvCxnSpPr>
        <p:spPr>
          <a:xfrm flipH="1">
            <a:off x="4502283" y="4497003"/>
            <a:ext cx="531167" cy="760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362086A1-4ABD-114C-7A7A-4E8586FFB69F}"/>
              </a:ext>
            </a:extLst>
          </p:cNvPr>
          <p:cNvSpPr/>
          <p:nvPr/>
        </p:nvSpPr>
        <p:spPr>
          <a:xfrm>
            <a:off x="880423" y="5104772"/>
            <a:ext cx="2419728" cy="486315"/>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and 1 regional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cxnSp>
        <p:nvCxnSpPr>
          <p:cNvPr id="67" name="Straight Connector 66">
            <a:extLst>
              <a:ext uri="{FF2B5EF4-FFF2-40B4-BE49-F238E27FC236}">
                <a16:creationId xmlns:a16="http://schemas.microsoft.com/office/drawing/2014/main" id="{D7C24D79-0B46-16D1-8833-881958E02BC7}"/>
              </a:ext>
            </a:extLst>
          </p:cNvPr>
          <p:cNvCxnSpPr>
            <a:cxnSpLocks/>
          </p:cNvCxnSpPr>
          <p:nvPr/>
        </p:nvCxnSpPr>
        <p:spPr>
          <a:xfrm>
            <a:off x="6397565" y="3999450"/>
            <a:ext cx="1121433" cy="707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771125-7A37-6A5C-9CDC-0A0106646DFD}"/>
              </a:ext>
            </a:extLst>
          </p:cNvPr>
          <p:cNvCxnSpPr>
            <a:cxnSpLocks/>
          </p:cNvCxnSpPr>
          <p:nvPr/>
        </p:nvCxnSpPr>
        <p:spPr>
          <a:xfrm>
            <a:off x="7518485" y="4707049"/>
            <a:ext cx="2614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F282659-64FB-2B0D-7BE1-A0F45C36755E}"/>
              </a:ext>
            </a:extLst>
          </p:cNvPr>
          <p:cNvCxnSpPr>
            <a:cxnSpLocks/>
          </p:cNvCxnSpPr>
          <p:nvPr/>
        </p:nvCxnSpPr>
        <p:spPr>
          <a:xfrm>
            <a:off x="7719272" y="5307653"/>
            <a:ext cx="145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150">
            <a:extLst>
              <a:ext uri="{FF2B5EF4-FFF2-40B4-BE49-F238E27FC236}">
                <a16:creationId xmlns:a16="http://schemas.microsoft.com/office/drawing/2014/main" id="{87C76AF3-9838-ED03-7A41-2E5226AA03E9}"/>
              </a:ext>
            </a:extLst>
          </p:cNvPr>
          <p:cNvSpPr/>
          <p:nvPr/>
        </p:nvSpPr>
        <p:spPr>
          <a:xfrm>
            <a:off x="8902515" y="4490984"/>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082B7A"/>
                </a:solidFill>
                <a:effectLst/>
                <a:uLnTx/>
                <a:uFillTx/>
                <a:latin typeface="EC Square Sans Cond Pro" panose="020B0506040000020004" pitchFamily="34" charset="0"/>
              </a:rPr>
              <a:t>Slovenia – </a:t>
            </a:r>
            <a:r>
              <a:rPr kumimoji="0" lang="en-IE" sz="1600" b="1" i="1" u="none" strike="noStrike" kern="1200" cap="none" spc="0" normalizeH="0" baseline="0" noProof="0">
                <a:ln>
                  <a:noFill/>
                </a:ln>
                <a:solidFill>
                  <a:srgbClr val="FF0000"/>
                </a:solidFill>
                <a:effectLst/>
                <a:uLnTx/>
                <a:uFillTx/>
                <a:latin typeface="EC Square Sans Cond Pro" panose="020B0506040000020004" pitchFamily="34" charset="0"/>
              </a:rPr>
              <a:t>EUR </a:t>
            </a:r>
            <a:r>
              <a:rPr kumimoji="0" lang="en-IE" sz="1600" b="1" i="1" u="none" strike="noStrike" cap="none" spc="0" normalizeH="0" baseline="0" noProof="0">
                <a:ln>
                  <a:noFill/>
                </a:ln>
                <a:solidFill>
                  <a:srgbClr val="FF0000"/>
                </a:solidFill>
                <a:effectLst/>
                <a:uLnTx/>
                <a:uFillTx/>
                <a:latin typeface="EC Square Sans Cond Pro" panose="020B0506040000020004" pitchFamily="34" charset="0"/>
              </a:rPr>
              <a:t>103</a:t>
            </a:r>
            <a:r>
              <a:rPr lang="en-IE" sz="1600" b="1" i="1" kern="1200">
                <a:solidFill>
                  <a:srgbClr val="FF0000"/>
                </a:solidFill>
                <a:latin typeface="EC Square Sans Cond Pro" panose="020B0506040000020004" pitchFamily="34" charset="0"/>
              </a:rPr>
              <a:t>m</a:t>
            </a:r>
            <a:endParaRPr kumimoji="0" lang="en-IE" sz="1600" b="0" i="1" u="none" strike="noStrike" kern="1200" cap="none" spc="0" normalizeH="0" baseline="0" noProof="0">
              <a:ln>
                <a:noFill/>
              </a:ln>
              <a:solidFill>
                <a:srgbClr val="FF0000"/>
              </a:solidFill>
              <a:effectLst/>
              <a:uLnTx/>
              <a:uFillTx/>
              <a:latin typeface="EC Square Sans Cond Pro" panose="020B0506040000020004" pitchFamily="34" charset="0"/>
            </a:endParaRPr>
          </a:p>
        </p:txBody>
      </p:sp>
      <p:sp>
        <p:nvSpPr>
          <p:cNvPr id="84" name="Rectangle: Rounded Corners 83">
            <a:extLst>
              <a:ext uri="{FF2B5EF4-FFF2-40B4-BE49-F238E27FC236}">
                <a16:creationId xmlns:a16="http://schemas.microsoft.com/office/drawing/2014/main" id="{34C9C2C2-6682-4DF5-E588-0387153A4441}"/>
              </a:ext>
            </a:extLst>
          </p:cNvPr>
          <p:cNvSpPr/>
          <p:nvPr/>
        </p:nvSpPr>
        <p:spPr>
          <a:xfrm>
            <a:off x="8971843" y="4791371"/>
            <a:ext cx="2550612" cy="31599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IE" sz="1400" b="1" i="0" u="none" strike="noStrike" kern="1200" cap="none" spc="0" normalizeH="0" baseline="0" noProof="0">
                <a:ln>
                  <a:noFill/>
                </a:ln>
                <a:solidFill>
                  <a:srgbClr val="082B7A"/>
                </a:solidFill>
                <a:effectLst/>
                <a:uLnTx/>
                <a:uFillTx/>
                <a:latin typeface="EC Square Sans Cond Pro" panose="020B0506040000020004" pitchFamily="34" charset="0"/>
              </a:rPr>
              <a:t>1 national ERDF </a:t>
            </a:r>
            <a:r>
              <a:rPr kumimoji="0" lang="en-IE" sz="1400" i="0" u="none" strike="noStrike" kern="1200" cap="none" spc="0" normalizeH="0" baseline="0" noProof="0">
                <a:ln>
                  <a:noFill/>
                </a:ln>
                <a:solidFill>
                  <a:srgbClr val="082B7A"/>
                </a:solidFill>
                <a:effectLst/>
                <a:uLnTx/>
                <a:uFillTx/>
                <a:latin typeface="EC Square Sans Cond Pro" panose="020B0506040000020004" pitchFamily="34" charset="0"/>
              </a:rPr>
              <a:t>programme</a:t>
            </a:r>
          </a:p>
        </p:txBody>
      </p:sp>
      <p:pic>
        <p:nvPicPr>
          <p:cNvPr id="85" name="Picture 84">
            <a:extLst>
              <a:ext uri="{FF2B5EF4-FFF2-40B4-BE49-F238E27FC236}">
                <a16:creationId xmlns:a16="http://schemas.microsoft.com/office/drawing/2014/main" id="{EF2BD351-5199-00D7-5585-2630923DAD41}"/>
              </a:ext>
            </a:extLst>
          </p:cNvPr>
          <p:cNvPicPr>
            <a:picLocks noChangeAspect="1"/>
          </p:cNvPicPr>
          <p:nvPr/>
        </p:nvPicPr>
        <p:blipFill>
          <a:blip r:embed="rId19"/>
          <a:stretch>
            <a:fillRect/>
          </a:stretch>
        </p:blipFill>
        <p:spPr>
          <a:xfrm>
            <a:off x="8145254" y="4604290"/>
            <a:ext cx="573899" cy="343074"/>
          </a:xfrm>
          <a:prstGeom prst="rect">
            <a:avLst/>
          </a:prstGeom>
        </p:spPr>
      </p:pic>
    </p:spTree>
    <p:extLst>
      <p:ext uri="{BB962C8B-B14F-4D97-AF65-F5344CB8AC3E}">
        <p14:creationId xmlns:p14="http://schemas.microsoft.com/office/powerpoint/2010/main" val="220586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3</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60207"/>
            <a:ext cx="10515600" cy="782357"/>
          </a:xfrm>
        </p:spPr>
        <p:txBody>
          <a:bodyPr/>
          <a:lstStyle/>
          <a:p>
            <a:r>
              <a:rPr lang="en-US">
                <a:latin typeface="EC Square Sans Pro"/>
              </a:rPr>
              <a:t>Reprogramming - Germany</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838200" y="833646"/>
            <a:ext cx="9258701"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a:solidFill>
                  <a:srgbClr val="082B7A"/>
                </a:solidFill>
                <a:latin typeface="EC Square Sans Pro"/>
              </a:rPr>
              <a:t>1 Regional ESF+, 1 Regional JTF and 11</a:t>
            </a:r>
            <a:r>
              <a:rPr kumimoji="0" lang="en-IE" sz="1600" b="1" i="0" u="none" strike="noStrike" kern="1200" cap="none" spc="0" normalizeH="0" baseline="0" noProof="0">
                <a:ln>
                  <a:noFill/>
                </a:ln>
                <a:solidFill>
                  <a:srgbClr val="082B7A"/>
                </a:solidFill>
                <a:effectLst/>
                <a:uLnTx/>
                <a:uFillTx/>
                <a:latin typeface="EC Square Sans Pro"/>
                <a:ea typeface="+mn-ea"/>
                <a:cs typeface="+mn-cs"/>
              </a:rPr>
              <a:t> Regional ERDF Programmes (EUR 1.3 billion): </a:t>
            </a: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marL="457200" lvl="1" indent="0" algn="just">
              <a:buNone/>
            </a:pPr>
            <a:endParaRPr lang="en-IE" sz="1400">
              <a:solidFill>
                <a:srgbClr val="082B7A"/>
              </a:solidFill>
              <a:latin typeface="EC Square Sans Pro"/>
            </a:endParaRPr>
          </a:p>
          <a:p>
            <a:pPr algn="just"/>
            <a:r>
              <a:rPr lang="en-IE" sz="1100" i="1">
                <a:solidFill>
                  <a:srgbClr val="FF0000"/>
                </a:solidFill>
                <a:latin typeface="EC Square Sans Pro"/>
              </a:rPr>
              <a:t>Other programmes under assessment by the European Commission</a:t>
            </a:r>
            <a:endParaRPr lang="en-US" sz="1600" b="1">
              <a:solidFill>
                <a:srgbClr val="082B7A"/>
              </a:solidFill>
              <a:latin typeface="EC Square Sans Pro"/>
            </a:endParaRPr>
          </a:p>
          <a:p>
            <a:pPr algn="just"/>
            <a:r>
              <a:rPr kumimoji="0" lang="en-US" sz="1600" b="1" i="0" u="none" strike="noStrike" kern="1200" cap="none" spc="0" normalizeH="0" baseline="0" noProof="0">
                <a:ln>
                  <a:noFill/>
                </a:ln>
                <a:solidFill>
                  <a:srgbClr val="082B7A"/>
                </a:solidFill>
                <a:effectLst/>
                <a:uLnTx/>
                <a:uFillTx/>
                <a:latin typeface="EC Square Sans Pro"/>
                <a:ea typeface="+mn-ea"/>
                <a:cs typeface="+mn-cs"/>
              </a:rPr>
              <a:t>Examples of </a:t>
            </a:r>
            <a:r>
              <a:rPr lang="en-US" sz="1600" b="1">
                <a:solidFill>
                  <a:srgbClr val="002060"/>
                </a:solidFill>
                <a:latin typeface="EC Square Sans Pro"/>
              </a:rPr>
              <a:t>actions</a:t>
            </a:r>
            <a:r>
              <a:rPr kumimoji="0" lang="en-US" sz="1600" b="1" i="0" u="none" strike="noStrike" kern="1200" cap="none" spc="0" normalizeH="0" baseline="0" noProof="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a:ln>
                  <a:noFill/>
                </a:ln>
                <a:solidFill>
                  <a:srgbClr val="082B7A"/>
                </a:solidFill>
                <a:effectLst/>
                <a:uLnTx/>
                <a:uFillTx/>
                <a:latin typeface="EC Square Sans Pro"/>
                <a:ea typeface="+mn-ea"/>
                <a:cs typeface="+mn-cs"/>
              </a:rPr>
              <a:t>Support to SMEs, large enterprises (in the JTF regions),</a:t>
            </a:r>
            <a:r>
              <a:rPr lang="en-US" sz="1600">
                <a:solidFill>
                  <a:srgbClr val="082B7A"/>
                </a:solidFill>
                <a:latin typeface="EC Square Sans Pro"/>
              </a:rPr>
              <a:t> </a:t>
            </a:r>
            <a:r>
              <a:rPr kumimoji="0" lang="en-US" sz="1600" b="0" i="0" u="none" strike="noStrike" kern="1200" cap="none" spc="0" normalizeH="0" baseline="0" noProof="0">
                <a:ln>
                  <a:noFill/>
                </a:ln>
                <a:solidFill>
                  <a:srgbClr val="082B7A"/>
                </a:solidFill>
                <a:effectLst/>
                <a:uLnTx/>
                <a:uFillTx/>
                <a:latin typeface="EC Square Sans Pro"/>
                <a:ea typeface="+mn-ea"/>
                <a:cs typeface="+mn-cs"/>
              </a:rPr>
              <a:t>vocational training and research institutions in the fields of critical digital technologies, biotechnologies, circular economy, deep-tech innovation, green and resource-efficient technologies, technology transfer activities between universities, research </a:t>
            </a:r>
            <a:r>
              <a:rPr kumimoji="0" lang="en-US" sz="1600" b="0" i="0" u="none" strike="noStrike" kern="1200" cap="none" spc="0" normalizeH="0" baseline="0" noProof="0" err="1">
                <a:ln>
                  <a:noFill/>
                </a:ln>
                <a:solidFill>
                  <a:srgbClr val="082B7A"/>
                </a:solidFill>
                <a:effectLst/>
                <a:uLnTx/>
                <a:uFillTx/>
                <a:latin typeface="EC Square Sans Pro"/>
                <a:ea typeface="+mn-ea"/>
                <a:cs typeface="+mn-cs"/>
              </a:rPr>
              <a:t>organisations</a:t>
            </a:r>
            <a:r>
              <a:rPr kumimoji="0" lang="en-US" sz="1600" b="0" i="0" u="none" strike="noStrike" kern="1200" cap="none" spc="0" normalizeH="0" baseline="0" noProof="0">
                <a:ln>
                  <a:noFill/>
                </a:ln>
                <a:solidFill>
                  <a:srgbClr val="082B7A"/>
                </a:solidFill>
                <a:effectLst/>
                <a:uLnTx/>
                <a:uFillTx/>
                <a:latin typeface="EC Square Sans Pro"/>
                <a:ea typeface="+mn-ea"/>
                <a:cs typeface="+mn-cs"/>
              </a:rPr>
              <a:t> and SMEs.</a:t>
            </a:r>
            <a:endParaRPr lang="en-US" sz="1800"/>
          </a:p>
          <a:p>
            <a:pPr marL="0" indent="0">
              <a:buNone/>
            </a:pPr>
            <a:endParaRPr lang="en-US" sz="1600">
              <a:solidFill>
                <a:schemeClr val="accent4"/>
              </a:solidFill>
              <a:cs typeface="Calibri"/>
            </a:endParaRPr>
          </a:p>
          <a:p>
            <a:endParaRPr lang="es" sz="1600">
              <a:solidFill>
                <a:schemeClr val="accent4"/>
              </a:solidFill>
            </a:endParaRPr>
          </a:p>
          <a:p>
            <a:pPr marL="285750" indent="-285750">
              <a:spcBef>
                <a:spcPts val="600"/>
              </a:spcBef>
              <a:spcAft>
                <a:spcPts val="600"/>
              </a:spcAft>
              <a:buFont typeface="Arial" panose="020B0604020202020204" pitchFamily="34" charset="0"/>
              <a:buChar char="•"/>
            </a:pPr>
            <a:endParaRPr lang="en-IE" sz="1600">
              <a:solidFill>
                <a:schemeClr val="accent4"/>
              </a:solidFill>
              <a:latin typeface="EC Square Sans Pro"/>
            </a:endParaRPr>
          </a:p>
          <a:p>
            <a:pPr marL="285750" indent="-285750">
              <a:spcBef>
                <a:spcPts val="600"/>
              </a:spcBef>
              <a:spcAft>
                <a:spcPts val="600"/>
              </a:spcAft>
            </a:pPr>
            <a:endParaRPr lang="en-IE" sz="1600" b="1">
              <a:solidFill>
                <a:schemeClr val="accent2"/>
              </a:solidFill>
            </a:endParaRPr>
          </a:p>
          <a:p>
            <a:pPr algn="ctr">
              <a:spcBef>
                <a:spcPts val="600"/>
              </a:spcBef>
              <a:spcAft>
                <a:spcPts val="600"/>
              </a:spcAft>
            </a:pPr>
            <a:endParaRPr lang="en-US" sz="1600"/>
          </a:p>
          <a:p>
            <a:pPr marL="285750" indent="-285750">
              <a:spcBef>
                <a:spcPts val="600"/>
              </a:spcBef>
              <a:spcAft>
                <a:spcPts val="600"/>
              </a:spcAft>
              <a:buFont typeface="Arial" panose="020B0604020202020204" pitchFamily="34" charset="0"/>
              <a:buChar char="•"/>
            </a:pPr>
            <a:endParaRPr lang="en-IE" sz="1600"/>
          </a:p>
          <a:p>
            <a:endParaRPr lang="en-IE" sz="1600"/>
          </a:p>
        </p:txBody>
      </p:sp>
      <p:pic>
        <p:nvPicPr>
          <p:cNvPr id="23" name="Picture 22">
            <a:extLst>
              <a:ext uri="{FF2B5EF4-FFF2-40B4-BE49-F238E27FC236}">
                <a16:creationId xmlns:a16="http://schemas.microsoft.com/office/drawing/2014/main" id="{DC68C4EE-E80D-466B-4038-4B8295D31E1E}"/>
              </a:ext>
            </a:extLst>
          </p:cNvPr>
          <p:cNvPicPr>
            <a:picLocks noChangeAspect="1"/>
          </p:cNvPicPr>
          <p:nvPr/>
        </p:nvPicPr>
        <p:blipFill>
          <a:blip r:embed="rId2"/>
          <a:stretch>
            <a:fillRect/>
          </a:stretch>
        </p:blipFill>
        <p:spPr>
          <a:xfrm>
            <a:off x="9424276" y="4808436"/>
            <a:ext cx="2021595" cy="446183"/>
          </a:xfrm>
          <a:prstGeom prst="rect">
            <a:avLst/>
          </a:prstGeom>
        </p:spPr>
      </p:pic>
      <p:graphicFrame>
        <p:nvGraphicFramePr>
          <p:cNvPr id="5" name="Table 4">
            <a:extLst>
              <a:ext uri="{FF2B5EF4-FFF2-40B4-BE49-F238E27FC236}">
                <a16:creationId xmlns:a16="http://schemas.microsoft.com/office/drawing/2014/main" id="{4F9444CF-731F-43B3-E2B4-BE6AA0FD0DCB}"/>
              </a:ext>
            </a:extLst>
          </p:cNvPr>
          <p:cNvGraphicFramePr>
            <a:graphicFrameLocks noGrp="1"/>
          </p:cNvGraphicFramePr>
          <p:nvPr>
            <p:extLst>
              <p:ext uri="{D42A27DB-BD31-4B8C-83A1-F6EECF244321}">
                <p14:modId xmlns:p14="http://schemas.microsoft.com/office/powerpoint/2010/main" val="1286197371"/>
              </p:ext>
            </p:extLst>
          </p:nvPr>
        </p:nvGraphicFramePr>
        <p:xfrm>
          <a:off x="1328149" y="1394422"/>
          <a:ext cx="6469961" cy="4009782"/>
        </p:xfrm>
        <a:graphic>
          <a:graphicData uri="http://schemas.openxmlformats.org/drawingml/2006/table">
            <a:tbl>
              <a:tblPr firstRow="1" bandRow="1">
                <a:tableStyleId>{69CF1AB2-1976-4502-BF36-3FF5EA218861}</a:tableStyleId>
              </a:tblPr>
              <a:tblGrid>
                <a:gridCol w="1877885">
                  <a:extLst>
                    <a:ext uri="{9D8B030D-6E8A-4147-A177-3AD203B41FA5}">
                      <a16:colId xmlns:a16="http://schemas.microsoft.com/office/drawing/2014/main" val="1147506269"/>
                    </a:ext>
                  </a:extLst>
                </a:gridCol>
                <a:gridCol w="3189996">
                  <a:extLst>
                    <a:ext uri="{9D8B030D-6E8A-4147-A177-3AD203B41FA5}">
                      <a16:colId xmlns:a16="http://schemas.microsoft.com/office/drawing/2014/main" val="2660698012"/>
                    </a:ext>
                  </a:extLst>
                </a:gridCol>
                <a:gridCol w="1402080">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rPr>
                        <a:t>JTF </a:t>
                      </a:r>
                      <a:endParaRPr lang="en-US" sz="1400" b="0"/>
                    </a:p>
                  </a:txBody>
                  <a:tcPr/>
                </a:tc>
                <a:tc>
                  <a:txBody>
                    <a:bodyPr/>
                    <a:lstStyle/>
                    <a:p>
                      <a:pPr lvl="0">
                        <a:lnSpc>
                          <a:spcPts val="1500"/>
                        </a:lnSpc>
                        <a:buNone/>
                      </a:pPr>
                      <a:r>
                        <a:rPr lang="en-IE" sz="1400" b="0" u="none" strike="noStrike" noProof="0">
                          <a:solidFill>
                            <a:schemeClr val="accent4"/>
                          </a:solidFill>
                        </a:rPr>
                        <a:t>North Rhine Westphalia</a:t>
                      </a:r>
                      <a:endParaRPr lang="en-US" sz="1400" b="0">
                        <a:solidFill>
                          <a:schemeClr val="accent4"/>
                        </a:solidFill>
                      </a:endParaRPr>
                    </a:p>
                  </a:txBody>
                  <a:tcPr/>
                </a:tc>
                <a:tc>
                  <a:txBody>
                    <a:bodyPr/>
                    <a:lstStyle/>
                    <a:p>
                      <a:pPr lvl="0" algn="r">
                        <a:lnSpc>
                          <a:spcPts val="1500"/>
                        </a:lnSpc>
                        <a:buNone/>
                      </a:pPr>
                      <a:r>
                        <a:rPr lang="en-IE" sz="1400" b="0" u="none" strike="noStrike" noProof="0">
                          <a:solidFill>
                            <a:srgbClr val="082B7A"/>
                          </a:solidFill>
                        </a:rPr>
                        <a:t>EUR 418 m</a:t>
                      </a:r>
                      <a:endParaRPr lang="en-US" sz="1400" b="0"/>
                    </a:p>
                  </a:txBody>
                  <a:tcPr/>
                </a:tc>
                <a:extLst>
                  <a:ext uri="{0D108BD9-81ED-4DB2-BD59-A6C34878D82A}">
                    <a16:rowId xmlns:a16="http://schemas.microsoft.com/office/drawing/2014/main" val="428813294"/>
                  </a:ext>
                </a:extLst>
              </a:tr>
              <a:tr h="286413">
                <a:tc rowSpan="12">
                  <a:txBody>
                    <a:bodyPr/>
                    <a:lstStyle/>
                    <a:p>
                      <a:pPr lvl="0">
                        <a:lnSpc>
                          <a:spcPts val="1500"/>
                        </a:lnSpc>
                        <a:buNone/>
                      </a:pPr>
                      <a:r>
                        <a:rPr lang="en-IE" sz="1200" u="none" strike="noStrike" noProof="0">
                          <a:solidFill>
                            <a:srgbClr val="082B7A"/>
                          </a:solidFill>
                        </a:rPr>
                        <a:t>ERDF</a:t>
                      </a:r>
                      <a:endParaRPr lang="en-US" sz="1200"/>
                    </a:p>
                  </a:txBody>
                  <a:tcPr/>
                </a:tc>
                <a:tc>
                  <a:txBody>
                    <a:bodyPr/>
                    <a:lstStyle/>
                    <a:p>
                      <a:pPr lvl="0">
                        <a:lnSpc>
                          <a:spcPts val="1500"/>
                        </a:lnSpc>
                        <a:buNone/>
                      </a:pPr>
                      <a:r>
                        <a:rPr lang="en-IE" sz="1400" b="0" i="0" u="none" strike="noStrike" noProof="0">
                          <a:solidFill>
                            <a:schemeClr val="accent4"/>
                          </a:solidFill>
                          <a:latin typeface="Arial"/>
                        </a:rPr>
                        <a:t>North Rhine Westphalia</a:t>
                      </a:r>
                      <a:endParaRPr lang="en-US" sz="1800">
                        <a:solidFill>
                          <a:schemeClr val="accent4"/>
                        </a:solidFill>
                      </a:endParaRPr>
                    </a:p>
                  </a:txBody>
                  <a:tcPr/>
                </a:tc>
                <a:tc>
                  <a:txBody>
                    <a:bodyPr/>
                    <a:lstStyle/>
                    <a:p>
                      <a:pPr lvl="0" algn="r">
                        <a:lnSpc>
                          <a:spcPts val="1500"/>
                        </a:lnSpc>
                        <a:buNone/>
                      </a:pPr>
                      <a:r>
                        <a:rPr lang="en-IE" sz="1400" u="none" strike="noStrike" noProof="0">
                          <a:solidFill>
                            <a:srgbClr val="082B7A"/>
                          </a:solidFill>
                        </a:rPr>
                        <a:t>EUR 259 m</a:t>
                      </a:r>
                      <a:endParaRPr lang="en-US" sz="1400"/>
                    </a:p>
                  </a:txBody>
                  <a:tcPr/>
                </a:tc>
                <a:extLst>
                  <a:ext uri="{0D108BD9-81ED-4DB2-BD59-A6C34878D82A}">
                    <a16:rowId xmlns:a16="http://schemas.microsoft.com/office/drawing/2014/main" val="1503856703"/>
                  </a:ext>
                </a:extLst>
              </a:tr>
              <a:tr h="286413">
                <a:tc vMerge="1">
                  <a:txBody>
                    <a:bodyPr/>
                    <a:lstStyle/>
                    <a:p>
                      <a:pPr lvl="0">
                        <a:buNone/>
                      </a:pPr>
                      <a:endParaRPr lang="en-US" sz="1400"/>
                    </a:p>
                  </a:txBody>
                  <a:tcPr/>
                </a:tc>
                <a:tc>
                  <a:txBody>
                    <a:bodyPr/>
                    <a:lstStyle/>
                    <a:p>
                      <a:pPr lvl="0">
                        <a:lnSpc>
                          <a:spcPts val="1500"/>
                        </a:lnSpc>
                        <a:buNone/>
                      </a:pPr>
                      <a:r>
                        <a:rPr lang="en-IE" sz="1400" b="0" i="0" u="none" strike="noStrike" baseline="0" noProof="0">
                          <a:solidFill>
                            <a:srgbClr val="082B7A"/>
                          </a:solidFill>
                          <a:latin typeface="Arial"/>
                        </a:rPr>
                        <a:t>Baden-Württemberg</a:t>
                      </a:r>
                      <a:endParaRPr lang="en-US" sz="1800"/>
                    </a:p>
                  </a:txBody>
                  <a:tcPr/>
                </a:tc>
                <a:tc>
                  <a:txBody>
                    <a:bodyPr/>
                    <a:lstStyle/>
                    <a:p>
                      <a:pPr lvl="0" algn="r">
                        <a:lnSpc>
                          <a:spcPts val="1500"/>
                        </a:lnSpc>
                        <a:buNone/>
                      </a:pPr>
                      <a:r>
                        <a:rPr lang="en-IE" sz="1400" u="none" strike="noStrike" noProof="0">
                          <a:solidFill>
                            <a:srgbClr val="082B7A"/>
                          </a:solidFill>
                        </a:rPr>
                        <a:t>EUR 62 m</a:t>
                      </a:r>
                      <a:endParaRPr lang="en-US" sz="1400"/>
                    </a:p>
                  </a:txBody>
                  <a:tcPr/>
                </a:tc>
                <a:extLst>
                  <a:ext uri="{0D108BD9-81ED-4DB2-BD59-A6C34878D82A}">
                    <a16:rowId xmlns:a16="http://schemas.microsoft.com/office/drawing/2014/main" val="2126185859"/>
                  </a:ext>
                </a:extLst>
              </a:tr>
              <a:tr h="286413">
                <a:tc vMerge="1">
                  <a:txBody>
                    <a:bodyPr/>
                    <a:lstStyle/>
                    <a:p>
                      <a:pPr lvl="0">
                        <a:buNone/>
                      </a:pPr>
                      <a:endParaRPr lang="en-US" sz="1400"/>
                    </a:p>
                  </a:txBody>
                  <a:tcPr/>
                </a:tc>
                <a:tc>
                  <a:txBody>
                    <a:bodyPr/>
                    <a:lstStyle/>
                    <a:p>
                      <a:pPr lvl="0">
                        <a:lnSpc>
                          <a:spcPts val="1500"/>
                        </a:lnSpc>
                        <a:buNone/>
                      </a:pPr>
                      <a:r>
                        <a:rPr lang="en-IE" sz="1400" b="0" i="0" u="none" strike="noStrike" baseline="0" noProof="0">
                          <a:solidFill>
                            <a:srgbClr val="082B7A"/>
                          </a:solidFill>
                          <a:latin typeface="Arial"/>
                        </a:rPr>
                        <a:t>Mecklenburg-Vorpommern</a:t>
                      </a:r>
                      <a:endParaRPr lang="en-US" sz="1800"/>
                    </a:p>
                  </a:txBody>
                  <a:tcPr/>
                </a:tc>
                <a:tc>
                  <a:txBody>
                    <a:bodyPr/>
                    <a:lstStyle/>
                    <a:p>
                      <a:pPr lvl="0" algn="r">
                        <a:lnSpc>
                          <a:spcPts val="1500"/>
                        </a:lnSpc>
                        <a:buNone/>
                      </a:pPr>
                      <a:r>
                        <a:rPr lang="en-IE" sz="1400" u="none" strike="noStrike" noProof="0">
                          <a:solidFill>
                            <a:srgbClr val="082B7A"/>
                          </a:solidFill>
                        </a:rPr>
                        <a:t>EUR 139 m</a:t>
                      </a:r>
                      <a:endParaRPr lang="en-US" sz="1400"/>
                    </a:p>
                  </a:txBody>
                  <a:tcPr/>
                </a:tc>
                <a:extLst>
                  <a:ext uri="{0D108BD9-81ED-4DB2-BD59-A6C34878D82A}">
                    <a16:rowId xmlns:a16="http://schemas.microsoft.com/office/drawing/2014/main" val="3332586915"/>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Bavaria</a:t>
                      </a:r>
                    </a:p>
                  </a:txBody>
                  <a:tcPr/>
                </a:tc>
                <a:tc>
                  <a:txBody>
                    <a:bodyPr/>
                    <a:lstStyle/>
                    <a:p>
                      <a:pPr lvl="0" algn="r">
                        <a:lnSpc>
                          <a:spcPts val="1500"/>
                        </a:lnSpc>
                        <a:buNone/>
                      </a:pPr>
                      <a:r>
                        <a:rPr lang="en-IE" sz="1400" u="none" strike="noStrike" noProof="0">
                          <a:solidFill>
                            <a:srgbClr val="082B7A"/>
                          </a:solidFill>
                        </a:rPr>
                        <a:t>EUR 105 m</a:t>
                      </a:r>
                      <a:endParaRPr lang="en-US" sz="1400"/>
                    </a:p>
                  </a:txBody>
                  <a:tcPr/>
                </a:tc>
                <a:extLst>
                  <a:ext uri="{0D108BD9-81ED-4DB2-BD59-A6C34878D82A}">
                    <a16:rowId xmlns:a16="http://schemas.microsoft.com/office/drawing/2014/main" val="2259682449"/>
                  </a:ext>
                </a:extLst>
              </a:tr>
              <a:tr h="286413">
                <a:tc vMerge="1">
                  <a:txBody>
                    <a:bodyPr/>
                    <a:lstStyle/>
                    <a:p>
                      <a:endParaRPr lang="en-IE"/>
                    </a:p>
                  </a:txBody>
                  <a:tcPr/>
                </a:tc>
                <a:tc>
                  <a:txBody>
                    <a:bodyPr/>
                    <a:lstStyle/>
                    <a:p>
                      <a:pPr lvl="0">
                        <a:lnSpc>
                          <a:spcPts val="1500"/>
                        </a:lnSpc>
                        <a:buNone/>
                      </a:pPr>
                      <a:r>
                        <a:rPr kumimoji="0" lang="en-IE" sz="1400" b="0" i="0" u="none" strike="noStrike" kern="1200" cap="none" spc="0" normalizeH="0" baseline="0" noProof="0">
                          <a:ln>
                            <a:noFill/>
                          </a:ln>
                          <a:solidFill>
                            <a:srgbClr val="082B7A"/>
                          </a:solidFill>
                          <a:effectLst/>
                          <a:uLnTx/>
                          <a:uFillTx/>
                          <a:latin typeface="+mn-lt"/>
                          <a:ea typeface="+mn-ea"/>
                          <a:cs typeface="+mn-cs"/>
                        </a:rPr>
                        <a:t>Hamburg</a:t>
                      </a:r>
                      <a:endParaRPr lang="en-US" sz="1800"/>
                    </a:p>
                  </a:txBody>
                  <a:tcPr/>
                </a:tc>
                <a:tc>
                  <a:txBody>
                    <a:bodyPr/>
                    <a:lstStyle/>
                    <a:p>
                      <a:pPr lvl="0" algn="r">
                        <a:lnSpc>
                          <a:spcPts val="1500"/>
                        </a:lnSpc>
                        <a:buNone/>
                      </a:pPr>
                      <a:r>
                        <a:rPr lang="en-US" sz="1400">
                          <a:solidFill>
                            <a:schemeClr val="accent4"/>
                          </a:solidFill>
                        </a:rPr>
                        <a:t>EUR 7.2 m</a:t>
                      </a:r>
                    </a:p>
                  </a:txBody>
                  <a:tcPr/>
                </a:tc>
                <a:extLst>
                  <a:ext uri="{0D108BD9-81ED-4DB2-BD59-A6C34878D82A}">
                    <a16:rowId xmlns:a16="http://schemas.microsoft.com/office/drawing/2014/main" val="1930250816"/>
                  </a:ext>
                </a:extLst>
              </a:tr>
              <a:tr h="286413">
                <a:tc vMerge="1">
                  <a:txBody>
                    <a:bodyPr/>
                    <a:lstStyle/>
                    <a:p>
                      <a:endParaRPr lang="en-IE"/>
                    </a:p>
                  </a:txBody>
                  <a:tcPr/>
                </a:tc>
                <a:tc>
                  <a:txBody>
                    <a:bodyPr/>
                    <a:lstStyle/>
                    <a:p>
                      <a:pPr lvl="0">
                        <a:lnSpc>
                          <a:spcPts val="1500"/>
                        </a:lnSpc>
                        <a:buNone/>
                      </a:pPr>
                      <a:r>
                        <a:rPr kumimoji="0" lang="es-ES" sz="1400" b="0" i="0" u="none" strike="noStrike" kern="1200" cap="none" spc="0" normalizeH="0" baseline="0" noProof="0" err="1">
                          <a:ln>
                            <a:noFill/>
                          </a:ln>
                          <a:solidFill>
                            <a:srgbClr val="082B7A"/>
                          </a:solidFill>
                          <a:effectLst/>
                          <a:uLnTx/>
                          <a:uFillTx/>
                          <a:latin typeface="+mn-lt"/>
                          <a:ea typeface="+mn-ea"/>
                          <a:cs typeface="+mn-cs"/>
                        </a:rPr>
                        <a:t>Berlin</a:t>
                      </a:r>
                      <a:endParaRPr lang="en-US" sz="1800"/>
                    </a:p>
                  </a:txBody>
                  <a:tcPr/>
                </a:tc>
                <a:tc>
                  <a:txBody>
                    <a:bodyPr/>
                    <a:lstStyle/>
                    <a:p>
                      <a:pPr lvl="0" algn="r">
                        <a:lnSpc>
                          <a:spcPts val="1500"/>
                        </a:lnSpc>
                        <a:buNone/>
                      </a:pPr>
                      <a:r>
                        <a:rPr lang="en-US" sz="1400">
                          <a:solidFill>
                            <a:schemeClr val="accent4"/>
                          </a:solidFill>
                        </a:rPr>
                        <a:t>EUR 10.4 m</a:t>
                      </a:r>
                    </a:p>
                  </a:txBody>
                  <a:tcPr/>
                </a:tc>
                <a:extLst>
                  <a:ext uri="{0D108BD9-81ED-4DB2-BD59-A6C34878D82A}">
                    <a16:rowId xmlns:a16="http://schemas.microsoft.com/office/drawing/2014/main" val="3851235474"/>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err="1">
                          <a:ln>
                            <a:noFill/>
                          </a:ln>
                          <a:solidFill>
                            <a:srgbClr val="082B7A"/>
                          </a:solidFill>
                          <a:effectLst/>
                          <a:uLnTx/>
                          <a:uFillTx/>
                          <a:latin typeface="+mn-lt"/>
                          <a:ea typeface="+mn-ea"/>
                          <a:cs typeface="+mn-cs"/>
                        </a:rPr>
                        <a:t>Thuringia</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lvl="0" algn="r">
                        <a:lnSpc>
                          <a:spcPts val="1500"/>
                        </a:lnSpc>
                        <a:buNone/>
                      </a:pPr>
                      <a:r>
                        <a:rPr lang="en-US" sz="1400">
                          <a:solidFill>
                            <a:schemeClr val="accent4"/>
                          </a:solidFill>
                        </a:rPr>
                        <a:t>EUR 20.7 m</a:t>
                      </a:r>
                    </a:p>
                  </a:txBody>
                  <a:tcPr/>
                </a:tc>
                <a:extLst>
                  <a:ext uri="{0D108BD9-81ED-4DB2-BD59-A6C34878D82A}">
                    <a16:rowId xmlns:a16="http://schemas.microsoft.com/office/drawing/2014/main" val="3861262530"/>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err="1">
                          <a:ln>
                            <a:noFill/>
                          </a:ln>
                          <a:solidFill>
                            <a:srgbClr val="082B7A"/>
                          </a:solidFill>
                          <a:effectLst/>
                          <a:uLnTx/>
                          <a:uFillTx/>
                          <a:latin typeface="+mn-lt"/>
                          <a:ea typeface="+mn-ea"/>
                          <a:cs typeface="+mn-cs"/>
                        </a:rPr>
                        <a:t>Brandenburg</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lvl="0" algn="r">
                        <a:lnSpc>
                          <a:spcPts val="1500"/>
                        </a:lnSpc>
                        <a:buNone/>
                      </a:pPr>
                      <a:r>
                        <a:rPr lang="en-US" sz="1400">
                          <a:solidFill>
                            <a:schemeClr val="accent4"/>
                          </a:solidFill>
                        </a:rPr>
                        <a:t>EUR 128 m</a:t>
                      </a:r>
                    </a:p>
                  </a:txBody>
                  <a:tcPr/>
                </a:tc>
                <a:extLst>
                  <a:ext uri="{0D108BD9-81ED-4DB2-BD59-A6C34878D82A}">
                    <a16:rowId xmlns:a16="http://schemas.microsoft.com/office/drawing/2014/main" val="1238776082"/>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4"/>
                          </a:solidFill>
                          <a:effectLst/>
                          <a:uLnTx/>
                          <a:uFillTx/>
                          <a:latin typeface="+mn-lt"/>
                          <a:ea typeface="+mn-ea"/>
                          <a:cs typeface="+mn-cs"/>
                        </a:rPr>
                        <a:t>Niedersachsen</a:t>
                      </a:r>
                      <a:endParaRPr kumimoji="0" lang="en-US" sz="1800" b="0" i="0" u="none" strike="noStrike" kern="1200" cap="none" spc="0" normalizeH="0" baseline="0" noProof="0">
                        <a:ln>
                          <a:noFill/>
                        </a:ln>
                        <a:solidFill>
                          <a:schemeClr val="accent4"/>
                        </a:solidFill>
                        <a:effectLst/>
                        <a:uLnTx/>
                        <a:uFillTx/>
                        <a:latin typeface="+mn-lt"/>
                        <a:ea typeface="+mn-ea"/>
                        <a:cs typeface="+mn-cs"/>
                      </a:endParaRPr>
                    </a:p>
                  </a:txBody>
                  <a:tcPr/>
                </a:tc>
                <a:tc>
                  <a:txBody>
                    <a:bodyPr/>
                    <a:lstStyle/>
                    <a:p>
                      <a:pPr lvl="0" algn="r">
                        <a:lnSpc>
                          <a:spcPts val="1500"/>
                        </a:lnSpc>
                        <a:buNone/>
                      </a:pPr>
                      <a:r>
                        <a:rPr lang="en-US" sz="1400">
                          <a:solidFill>
                            <a:schemeClr val="accent4"/>
                          </a:solidFill>
                        </a:rPr>
                        <a:t>EUR 140 m</a:t>
                      </a:r>
                    </a:p>
                  </a:txBody>
                  <a:tcPr/>
                </a:tc>
                <a:extLst>
                  <a:ext uri="{0D108BD9-81ED-4DB2-BD59-A6C34878D82A}">
                    <a16:rowId xmlns:a16="http://schemas.microsoft.com/office/drawing/2014/main" val="3552544327"/>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400" b="0" i="0" u="none" strike="noStrike" kern="1200" cap="none" spc="0" normalizeH="0" baseline="0" noProof="0" err="1">
                          <a:ln>
                            <a:noFill/>
                          </a:ln>
                          <a:solidFill>
                            <a:srgbClr val="082B7A"/>
                          </a:solidFill>
                          <a:effectLst/>
                          <a:uLnTx/>
                          <a:uFillTx/>
                          <a:latin typeface="+mn-lt"/>
                          <a:ea typeface="+mn-ea"/>
                          <a:cs typeface="+mn-cs"/>
                        </a:rPr>
                        <a:t>Sachsen-Anhalt</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lvl="0" algn="r">
                        <a:lnSpc>
                          <a:spcPts val="1500"/>
                        </a:lnSpc>
                        <a:buNone/>
                      </a:pPr>
                      <a:r>
                        <a:rPr lang="en-US" sz="1400">
                          <a:solidFill>
                            <a:schemeClr val="accent4"/>
                          </a:solidFill>
                        </a:rPr>
                        <a:t>EUR 88 m</a:t>
                      </a:r>
                    </a:p>
                  </a:txBody>
                  <a:tcPr/>
                </a:tc>
                <a:extLst>
                  <a:ext uri="{0D108BD9-81ED-4DB2-BD59-A6C34878D82A}">
                    <a16:rowId xmlns:a16="http://schemas.microsoft.com/office/drawing/2014/main" val="244681710"/>
                  </a:ext>
                </a:extLst>
              </a:tr>
              <a:tr h="286413">
                <a:tc vMerge="1">
                  <a:txBody>
                    <a:bodyPr/>
                    <a:lstStyle/>
                    <a:p>
                      <a:endParaRPr lang="en-IE"/>
                    </a:p>
                  </a:txBody>
                  <a:tcPr/>
                </a:tc>
                <a:tc>
                  <a:txBody>
                    <a:bodyPr/>
                    <a:lstStyle/>
                    <a:p>
                      <a:pPr lvl="0">
                        <a:lnSpc>
                          <a:spcPts val="1500"/>
                        </a:lnSpc>
                        <a:buNone/>
                      </a:pPr>
                      <a:r>
                        <a:rPr lang="en-US" sz="1400">
                          <a:solidFill>
                            <a:schemeClr val="accent4"/>
                          </a:solidFill>
                        </a:rPr>
                        <a:t>Saxony</a:t>
                      </a:r>
                      <a:endParaRPr lang="en-US" sz="1600">
                        <a:solidFill>
                          <a:schemeClr val="accent4"/>
                        </a:solidFill>
                      </a:endParaRPr>
                    </a:p>
                  </a:txBody>
                  <a:tcPr/>
                </a:tc>
                <a:tc>
                  <a:txBody>
                    <a:bodyPr/>
                    <a:lstStyle/>
                    <a:p>
                      <a:pPr lvl="0" algn="r">
                        <a:lnSpc>
                          <a:spcPts val="1500"/>
                        </a:lnSpc>
                        <a:buNone/>
                      </a:pPr>
                      <a:r>
                        <a:rPr lang="en-US" sz="1400">
                          <a:solidFill>
                            <a:schemeClr val="accent4"/>
                          </a:solidFill>
                        </a:rPr>
                        <a:t>EUR 14.6 m</a:t>
                      </a:r>
                    </a:p>
                  </a:txBody>
                  <a:tcPr/>
                </a:tc>
                <a:extLst>
                  <a:ext uri="{0D108BD9-81ED-4DB2-BD59-A6C34878D82A}">
                    <a16:rowId xmlns:a16="http://schemas.microsoft.com/office/drawing/2014/main" val="1646960712"/>
                  </a:ext>
                </a:extLst>
              </a:tr>
              <a:tr h="286413">
                <a:tc vMerge="1">
                  <a:txBody>
                    <a:bodyPr/>
                    <a:lstStyle/>
                    <a:p>
                      <a:pPr lvl="0">
                        <a:buNone/>
                      </a:pPr>
                      <a:endParaRPr lang="en-US" sz="1400"/>
                    </a:p>
                  </a:txBody>
                  <a:tcPr/>
                </a:tc>
                <a:tc>
                  <a:txBody>
                    <a:bodyPr/>
                    <a:lstStyle/>
                    <a:p>
                      <a:pPr lvl="0">
                        <a:lnSpc>
                          <a:spcPts val="1500"/>
                        </a:lnSpc>
                        <a:buNone/>
                      </a:pPr>
                      <a:r>
                        <a:rPr lang="es-ES" sz="1400" b="0" i="0" u="none" strike="noStrike" baseline="0" noProof="0">
                          <a:solidFill>
                            <a:srgbClr val="082B7A"/>
                          </a:solidFill>
                          <a:latin typeface="Arial"/>
                        </a:rPr>
                        <a:t>Schleswig-Holstein</a:t>
                      </a:r>
                      <a:endParaRPr lang="en-US"/>
                    </a:p>
                  </a:txBody>
                  <a:tcPr/>
                </a:tc>
                <a:tc>
                  <a:txBody>
                    <a:bodyPr/>
                    <a:lstStyle/>
                    <a:p>
                      <a:pPr lvl="0" algn="r">
                        <a:lnSpc>
                          <a:spcPts val="1500"/>
                        </a:lnSpc>
                        <a:buNone/>
                      </a:pPr>
                      <a:r>
                        <a:rPr lang="es-ES" sz="1400" u="none" strike="noStrike" noProof="0">
                          <a:solidFill>
                            <a:schemeClr val="accent4"/>
                          </a:solidFill>
                        </a:rPr>
                        <a:t>EUR 43 m</a:t>
                      </a:r>
                      <a:endParaRPr lang="en-US" sz="1400">
                        <a:solidFill>
                          <a:schemeClr val="accent4"/>
                        </a:solidFill>
                      </a:endParaRPr>
                    </a:p>
                  </a:txBody>
                  <a:tcPr/>
                </a:tc>
                <a:extLst>
                  <a:ext uri="{0D108BD9-81ED-4DB2-BD59-A6C34878D82A}">
                    <a16:rowId xmlns:a16="http://schemas.microsoft.com/office/drawing/2014/main" val="3286018683"/>
                  </a:ext>
                </a:extLst>
              </a:tr>
              <a:tr h="286413">
                <a:tc>
                  <a:txBody>
                    <a:bodyPr/>
                    <a:lstStyle/>
                    <a:p>
                      <a:pPr lvl="0">
                        <a:lnSpc>
                          <a:spcPts val="1500"/>
                        </a:lnSpc>
                        <a:buNone/>
                      </a:pPr>
                      <a:r>
                        <a:rPr lang="en-IE" sz="1400" u="none" strike="noStrike" noProof="0">
                          <a:solidFill>
                            <a:srgbClr val="082B7A"/>
                          </a:solidFill>
                        </a:rPr>
                        <a:t>ESF+</a:t>
                      </a:r>
                    </a:p>
                  </a:txBody>
                  <a:tcPr/>
                </a:tc>
                <a:tc>
                  <a:txBody>
                    <a:bodyPr/>
                    <a:lstStyle/>
                    <a:p>
                      <a:pPr lvl="0">
                        <a:lnSpc>
                          <a:spcPts val="1500"/>
                        </a:lnSpc>
                        <a:buNone/>
                      </a:pPr>
                      <a:r>
                        <a:rPr lang="en-IE" sz="1400" u="none" strike="noStrike" noProof="0">
                          <a:solidFill>
                            <a:srgbClr val="082B7A"/>
                          </a:solidFill>
                        </a:rPr>
                        <a:t>Bavaria</a:t>
                      </a:r>
                    </a:p>
                  </a:txBody>
                  <a:tcPr/>
                </a:tc>
                <a:tc>
                  <a:txBody>
                    <a:bodyPr/>
                    <a:lstStyle/>
                    <a:p>
                      <a:pPr lvl="0" algn="r">
                        <a:lnSpc>
                          <a:spcPts val="1500"/>
                        </a:lnSpc>
                        <a:buNone/>
                      </a:pPr>
                      <a:r>
                        <a:rPr lang="es-ES" sz="1400" u="none" strike="noStrike" noProof="0">
                          <a:solidFill>
                            <a:srgbClr val="082B7A"/>
                          </a:solidFill>
                        </a:rPr>
                        <a:t>EUR 37 m</a:t>
                      </a:r>
                      <a:endParaRPr lang="en-US" sz="1400"/>
                    </a:p>
                  </a:txBody>
                  <a:tcPr/>
                </a:tc>
                <a:extLst>
                  <a:ext uri="{0D108BD9-81ED-4DB2-BD59-A6C34878D82A}">
                    <a16:rowId xmlns:a16="http://schemas.microsoft.com/office/drawing/2014/main" val="3644673963"/>
                  </a:ext>
                </a:extLst>
              </a:tr>
            </a:tbl>
          </a:graphicData>
        </a:graphic>
      </p:graphicFrame>
      <p:pic>
        <p:nvPicPr>
          <p:cNvPr id="8" name="Picture 7">
            <a:extLst>
              <a:ext uri="{FF2B5EF4-FFF2-40B4-BE49-F238E27FC236}">
                <a16:creationId xmlns:a16="http://schemas.microsoft.com/office/drawing/2014/main" id="{5A9B5222-110B-1935-90BC-FE824B2F0858}"/>
              </a:ext>
            </a:extLst>
          </p:cNvPr>
          <p:cNvPicPr>
            <a:picLocks noChangeAspect="1"/>
          </p:cNvPicPr>
          <p:nvPr/>
        </p:nvPicPr>
        <p:blipFill>
          <a:blip r:embed="rId3"/>
          <a:stretch>
            <a:fillRect/>
          </a:stretch>
        </p:blipFill>
        <p:spPr>
          <a:xfrm>
            <a:off x="8756943" y="842564"/>
            <a:ext cx="2780999" cy="3584012"/>
          </a:xfrm>
          <a:prstGeom prst="rect">
            <a:avLst/>
          </a:prstGeom>
        </p:spPr>
      </p:pic>
    </p:spTree>
    <p:extLst>
      <p:ext uri="{BB962C8B-B14F-4D97-AF65-F5344CB8AC3E}">
        <p14:creationId xmlns:p14="http://schemas.microsoft.com/office/powerpoint/2010/main" val="337106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4</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838200" y="93436"/>
            <a:ext cx="10515600" cy="782357"/>
          </a:xfrm>
        </p:spPr>
        <p:txBody>
          <a:bodyPr/>
          <a:lstStyle/>
          <a:p>
            <a:r>
              <a:rPr lang="en-US">
                <a:latin typeface="EC Square Sans Pro"/>
              </a:rPr>
              <a:t>Reprogramming - Spain</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703598" y="847023"/>
            <a:ext cx="9374053" cy="601097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a:solidFill>
                  <a:srgbClr val="082B7A"/>
                </a:solidFill>
                <a:latin typeface="EC Square Sans Pro"/>
              </a:rPr>
              <a:t>1 national JTF, 1 national and 10</a:t>
            </a:r>
            <a:r>
              <a:rPr kumimoji="0" lang="en-IE" sz="1600" b="1" i="0" u="none" strike="noStrike" kern="1200" cap="none" spc="0" normalizeH="0" baseline="0" noProof="0">
                <a:ln>
                  <a:noFill/>
                </a:ln>
                <a:solidFill>
                  <a:srgbClr val="082B7A"/>
                </a:solidFill>
                <a:effectLst/>
                <a:uLnTx/>
                <a:uFillTx/>
                <a:latin typeface="EC Square Sans Pro"/>
                <a:ea typeface="+mn-ea"/>
                <a:cs typeface="+mn-cs"/>
              </a:rPr>
              <a:t> regional ERDF, 3 regional ESF+ programmes (EUR</a:t>
            </a:r>
            <a:r>
              <a:rPr lang="en-IE" sz="1600" b="1">
                <a:solidFill>
                  <a:srgbClr val="082B7A"/>
                </a:solidFill>
                <a:latin typeface="EC Square Sans Pro"/>
              </a:rPr>
              <a:t> 921</a:t>
            </a:r>
            <a:r>
              <a:rPr kumimoji="0" lang="en-IE" sz="1600" b="1" i="0" u="none" strike="noStrike" kern="1200" cap="none" spc="0" normalizeH="0" baseline="0" noProof="0">
                <a:ln>
                  <a:noFill/>
                </a:ln>
                <a:solidFill>
                  <a:srgbClr val="082B7A"/>
                </a:solidFill>
                <a:effectLst/>
                <a:uLnTx/>
                <a:uFillTx/>
                <a:latin typeface="EC Square Sans Pro"/>
                <a:ea typeface="+mn-ea"/>
                <a:cs typeface="+mn-cs"/>
              </a:rPr>
              <a:t> million): </a:t>
            </a:r>
          </a:p>
          <a:p>
            <a:pPr lvl="1" algn="just"/>
            <a:endParaRPr lang="en-IE" sz="1400" b="0" i="0" u="none" strike="noStrike" kern="1200" cap="none" spc="0" normalizeH="0" baseline="0" noProof="0">
              <a:ln>
                <a:noFill/>
              </a:ln>
              <a:solidFill>
                <a:srgbClr val="082B7A"/>
              </a:solidFill>
              <a:effectLst/>
              <a:uLnTx/>
              <a:uFillTx/>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lvl="1" algn="just"/>
            <a:endParaRPr lang="en-IE" sz="1400">
              <a:solidFill>
                <a:srgbClr val="082B7A"/>
              </a:solidFill>
              <a:latin typeface="EC Square Sans Pro"/>
            </a:endParaRPr>
          </a:p>
          <a:p>
            <a:pPr algn="just"/>
            <a:endParaRPr kumimoji="0" lang="en-IE" sz="1400" i="1" u="none" strike="noStrike" kern="1200" cap="none" spc="0" normalizeH="0" baseline="0" noProof="0">
              <a:ln>
                <a:noFill/>
              </a:ln>
              <a:solidFill>
                <a:srgbClr val="FF0000"/>
              </a:solidFill>
              <a:effectLst/>
              <a:uLnTx/>
              <a:uFillTx/>
              <a:latin typeface="EC Square Sans Pro"/>
              <a:ea typeface="+mn-ea"/>
              <a:cs typeface="+mn-cs"/>
            </a:endParaRPr>
          </a:p>
          <a:p>
            <a:pPr algn="just"/>
            <a:endParaRPr lang="en-IE" sz="1400" i="1">
              <a:solidFill>
                <a:srgbClr val="FF0000"/>
              </a:solidFill>
              <a:latin typeface="EC Square Sans Pro"/>
            </a:endParaRPr>
          </a:p>
          <a:p>
            <a:pPr algn="just"/>
            <a:endParaRPr lang="en-IE" sz="1400" i="1">
              <a:solidFill>
                <a:srgbClr val="FF0000"/>
              </a:solidFill>
              <a:latin typeface="EC Square Sans Pro"/>
            </a:endParaRPr>
          </a:p>
          <a:p>
            <a:pPr algn="just"/>
            <a:endParaRPr lang="en-IE" sz="1400" i="1">
              <a:solidFill>
                <a:srgbClr val="FF0000"/>
              </a:solidFill>
              <a:latin typeface="EC Square Sans Pro"/>
            </a:endParaRPr>
          </a:p>
          <a:p>
            <a:pPr algn="just"/>
            <a:endParaRPr kumimoji="0" lang="en-US" sz="1600" b="1" i="0" u="none" strike="noStrike" kern="1200" cap="none" spc="0" normalizeH="0" baseline="0" noProof="0">
              <a:ln>
                <a:noFill/>
              </a:ln>
              <a:solidFill>
                <a:srgbClr val="082B7A"/>
              </a:solidFill>
              <a:effectLst/>
              <a:uLnTx/>
              <a:uFillTx/>
              <a:latin typeface="EC Square Sans Pro"/>
              <a:ea typeface="+mn-ea"/>
              <a:cs typeface="+mn-cs"/>
            </a:endParaRPr>
          </a:p>
          <a:p>
            <a:pPr algn="just"/>
            <a:r>
              <a:rPr kumimoji="0" lang="en-US" sz="1600" b="1" i="0" u="none" strike="noStrike" kern="1200" cap="none" spc="0" normalizeH="0" baseline="0" noProof="0">
                <a:ln>
                  <a:noFill/>
                </a:ln>
                <a:solidFill>
                  <a:srgbClr val="082B7A"/>
                </a:solidFill>
                <a:effectLst/>
                <a:uLnTx/>
                <a:uFillTx/>
                <a:latin typeface="EC Square Sans Pro"/>
                <a:ea typeface="+mn-ea"/>
                <a:cs typeface="+mn-cs"/>
              </a:rPr>
              <a:t>Examples of </a:t>
            </a:r>
            <a:r>
              <a:rPr lang="en-US" sz="1600" b="1">
                <a:solidFill>
                  <a:srgbClr val="082B7A"/>
                </a:solidFill>
                <a:latin typeface="EC Square Sans Pro"/>
              </a:rPr>
              <a:t>actions</a:t>
            </a:r>
            <a:r>
              <a:rPr kumimoji="0" lang="en-US" sz="1600" b="1" i="0" u="none" strike="noStrike" kern="1200" cap="none" spc="0" normalizeH="0" baseline="0" noProof="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a:ln>
                  <a:noFill/>
                </a:ln>
                <a:solidFill>
                  <a:srgbClr val="082B7A"/>
                </a:solidFill>
                <a:effectLst/>
                <a:uLnTx/>
                <a:uFillTx/>
                <a:latin typeface="EC Square Sans Pro"/>
                <a:ea typeface="+mn-ea"/>
                <a:cs typeface="+mn-cs"/>
              </a:rPr>
              <a:t>advanced facilities to enhance photonic chips, quantum computing, public-private R&amp;D&amp;I partnerships involving SMEs and large enterprise, support </a:t>
            </a:r>
            <a:r>
              <a:rPr lang="en-US" sz="1600">
                <a:solidFill>
                  <a:srgbClr val="082B7A"/>
                </a:solidFill>
                <a:latin typeface="EC Square Sans Pro"/>
              </a:rPr>
              <a:t>for advanced</a:t>
            </a:r>
            <a:r>
              <a:rPr kumimoji="0" lang="en-US" sz="1600" b="0" i="0" u="none" strike="noStrike" kern="1200" cap="none" spc="0" normalizeH="0" baseline="0" noProof="0">
                <a:ln>
                  <a:noFill/>
                </a:ln>
                <a:solidFill>
                  <a:srgbClr val="082B7A"/>
                </a:solidFill>
                <a:effectLst/>
                <a:uLnTx/>
                <a:uFillTx/>
                <a:latin typeface="EC Square Sans Pro"/>
                <a:ea typeface="+mn-ea"/>
                <a:cs typeface="+mn-cs"/>
              </a:rPr>
              <a:t> projects labelled the Horizon Europe Seal of Excellence, artificial intelligence, semiconductors and clean technologies.</a:t>
            </a:r>
            <a:endParaRPr lang="en-US" sz="1600">
              <a:solidFill>
                <a:schemeClr val="accent4"/>
              </a:solidFill>
              <a:cs typeface="Calibri"/>
            </a:endParaRPr>
          </a:p>
          <a:p>
            <a:endParaRPr lang="es" sz="1600">
              <a:solidFill>
                <a:schemeClr val="accent4"/>
              </a:solidFill>
            </a:endParaRPr>
          </a:p>
          <a:p>
            <a:pPr marL="285750" indent="-285750">
              <a:spcBef>
                <a:spcPts val="600"/>
              </a:spcBef>
              <a:spcAft>
                <a:spcPts val="600"/>
              </a:spcAft>
              <a:buFont typeface="Arial" panose="020B0604020202020204" pitchFamily="34" charset="0"/>
              <a:buChar char="•"/>
            </a:pPr>
            <a:endParaRPr lang="en-IE" sz="1600">
              <a:solidFill>
                <a:schemeClr val="accent4"/>
              </a:solidFill>
              <a:latin typeface="EC Square Sans Pro"/>
            </a:endParaRPr>
          </a:p>
          <a:p>
            <a:pPr marL="285750" indent="-285750">
              <a:spcBef>
                <a:spcPts val="600"/>
              </a:spcBef>
              <a:spcAft>
                <a:spcPts val="600"/>
              </a:spcAft>
            </a:pPr>
            <a:endParaRPr lang="en-IE" sz="1600" b="1">
              <a:solidFill>
                <a:schemeClr val="accent2"/>
              </a:solidFill>
            </a:endParaRPr>
          </a:p>
          <a:p>
            <a:pPr algn="ctr">
              <a:spcBef>
                <a:spcPts val="600"/>
              </a:spcBef>
              <a:spcAft>
                <a:spcPts val="600"/>
              </a:spcAft>
            </a:pPr>
            <a:endParaRPr lang="en-US" sz="1600"/>
          </a:p>
          <a:p>
            <a:pPr marL="285750" indent="-285750">
              <a:spcBef>
                <a:spcPts val="600"/>
              </a:spcBef>
              <a:spcAft>
                <a:spcPts val="600"/>
              </a:spcAft>
              <a:buFont typeface="Arial" panose="020B0604020202020204" pitchFamily="34" charset="0"/>
              <a:buChar char="•"/>
            </a:pPr>
            <a:endParaRPr lang="en-IE" sz="1600"/>
          </a:p>
          <a:p>
            <a:endParaRPr lang="en-IE" sz="1600"/>
          </a:p>
        </p:txBody>
      </p:sp>
      <p:pic>
        <p:nvPicPr>
          <p:cNvPr id="4" name="Picture 3">
            <a:extLst>
              <a:ext uri="{FF2B5EF4-FFF2-40B4-BE49-F238E27FC236}">
                <a16:creationId xmlns:a16="http://schemas.microsoft.com/office/drawing/2014/main" id="{C6D60010-CE56-870B-F45A-00102C6A7EA2}"/>
              </a:ext>
            </a:extLst>
          </p:cNvPr>
          <p:cNvPicPr>
            <a:picLocks noChangeAspect="1"/>
          </p:cNvPicPr>
          <p:nvPr/>
        </p:nvPicPr>
        <p:blipFill>
          <a:blip r:embed="rId2"/>
          <a:stretch>
            <a:fillRect/>
          </a:stretch>
        </p:blipFill>
        <p:spPr>
          <a:xfrm>
            <a:off x="9190479" y="4384963"/>
            <a:ext cx="2024047" cy="445047"/>
          </a:xfrm>
          <a:prstGeom prst="rect">
            <a:avLst/>
          </a:prstGeom>
        </p:spPr>
      </p:pic>
      <p:graphicFrame>
        <p:nvGraphicFramePr>
          <p:cNvPr id="7" name="Table 6">
            <a:extLst>
              <a:ext uri="{FF2B5EF4-FFF2-40B4-BE49-F238E27FC236}">
                <a16:creationId xmlns:a16="http://schemas.microsoft.com/office/drawing/2014/main" id="{84D72310-1D2A-E97A-7C69-64277722E259}"/>
              </a:ext>
            </a:extLst>
          </p:cNvPr>
          <p:cNvGraphicFramePr>
            <a:graphicFrameLocks noGrp="1"/>
          </p:cNvGraphicFramePr>
          <p:nvPr>
            <p:extLst>
              <p:ext uri="{D42A27DB-BD31-4B8C-83A1-F6EECF244321}">
                <p14:modId xmlns:p14="http://schemas.microsoft.com/office/powerpoint/2010/main" val="1616587678"/>
              </p:ext>
            </p:extLst>
          </p:nvPr>
        </p:nvGraphicFramePr>
        <p:xfrm>
          <a:off x="1432502" y="1420237"/>
          <a:ext cx="5500607" cy="4303939"/>
        </p:xfrm>
        <a:graphic>
          <a:graphicData uri="http://schemas.openxmlformats.org/drawingml/2006/table">
            <a:tbl>
              <a:tblPr firstRow="1" bandRow="1">
                <a:tableStyleId>{69CF1AB2-1976-4502-BF36-3FF5EA218861}</a:tableStyleId>
              </a:tblPr>
              <a:tblGrid>
                <a:gridCol w="1596533">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5">
                  <a:extLst>
                    <a:ext uri="{9D8B030D-6E8A-4147-A177-3AD203B41FA5}">
                      <a16:colId xmlns:a16="http://schemas.microsoft.com/office/drawing/2014/main" val="2017908698"/>
                    </a:ext>
                  </a:extLst>
                </a:gridCol>
              </a:tblGrid>
              <a:tr h="290285">
                <a:tc>
                  <a:txBody>
                    <a:bodyPr/>
                    <a:lstStyle/>
                    <a:p>
                      <a:pPr lvl="0">
                        <a:lnSpc>
                          <a:spcPts val="1500"/>
                        </a:lnSpc>
                        <a:buNone/>
                      </a:pPr>
                      <a:r>
                        <a:rPr lang="en-US" sz="1400" b="0">
                          <a:solidFill>
                            <a:schemeClr val="accent4"/>
                          </a:solidFill>
                        </a:rPr>
                        <a:t>JTF</a:t>
                      </a:r>
                    </a:p>
                  </a:txBody>
                  <a:tcPr/>
                </a:tc>
                <a:tc>
                  <a:txBody>
                    <a:bodyPr/>
                    <a:lstStyle/>
                    <a:p>
                      <a:pPr lvl="0">
                        <a:lnSpc>
                          <a:spcPts val="1500"/>
                        </a:lnSpc>
                        <a:buNone/>
                      </a:pPr>
                      <a:r>
                        <a:rPr lang="en-US" sz="1400" b="0">
                          <a:solidFill>
                            <a:schemeClr val="accent4"/>
                          </a:solidFill>
                        </a:rPr>
                        <a:t>National </a:t>
                      </a:r>
                      <a:r>
                        <a:rPr lang="en-US" sz="1400" b="0" err="1">
                          <a:solidFill>
                            <a:schemeClr val="accent4"/>
                          </a:solidFill>
                        </a:rPr>
                        <a:t>programme</a:t>
                      </a:r>
                      <a:endParaRPr lang="en-US" sz="1400" b="0">
                        <a:solidFill>
                          <a:schemeClr val="accent4"/>
                        </a:solidFill>
                      </a:endParaRPr>
                    </a:p>
                  </a:txBody>
                  <a:tcPr/>
                </a:tc>
                <a:tc>
                  <a:txBody>
                    <a:bodyPr/>
                    <a:lstStyle/>
                    <a:p>
                      <a:pPr lvl="0" algn="r">
                        <a:lnSpc>
                          <a:spcPts val="1500"/>
                        </a:lnSpc>
                        <a:buNone/>
                      </a:pPr>
                      <a:r>
                        <a:rPr lang="en-US" sz="1400" b="0">
                          <a:solidFill>
                            <a:schemeClr val="accent4"/>
                          </a:solidFill>
                        </a:rPr>
                        <a:t>EUR 103.9</a:t>
                      </a:r>
                    </a:p>
                  </a:txBody>
                  <a:tcPr/>
                </a:tc>
                <a:extLst>
                  <a:ext uri="{0D108BD9-81ED-4DB2-BD59-A6C34878D82A}">
                    <a16:rowId xmlns:a16="http://schemas.microsoft.com/office/drawing/2014/main" val="1981646708"/>
                  </a:ext>
                </a:extLst>
              </a:tr>
              <a:tr h="290285">
                <a:tc rowSpan="11">
                  <a:txBody>
                    <a:bodyPr/>
                    <a:lstStyle/>
                    <a:p>
                      <a:pPr lvl="0">
                        <a:lnSpc>
                          <a:spcPts val="1500"/>
                        </a:lnSpc>
                        <a:buNone/>
                      </a:pPr>
                      <a:r>
                        <a:rPr lang="en-IE" sz="1400" b="0" u="none" strike="noStrike" noProof="0">
                          <a:solidFill>
                            <a:srgbClr val="082B7A"/>
                          </a:solidFill>
                        </a:rPr>
                        <a:t>ERDF</a:t>
                      </a:r>
                      <a:endParaRPr lang="en-US" sz="1400" b="0"/>
                    </a:p>
                  </a:txBody>
                  <a:tcPr/>
                </a:tc>
                <a:tc>
                  <a:txBody>
                    <a:bodyPr/>
                    <a:lstStyle/>
                    <a:p>
                      <a:pPr lvl="0">
                        <a:lnSpc>
                          <a:spcPts val="1500"/>
                        </a:lnSpc>
                        <a:buNone/>
                      </a:pPr>
                      <a:r>
                        <a:rPr lang="en-IE" sz="1400" b="0" u="none" strike="noStrike" noProof="0">
                          <a:solidFill>
                            <a:schemeClr val="accent4"/>
                          </a:solidFill>
                        </a:rPr>
                        <a:t>C. Valenciana</a:t>
                      </a:r>
                      <a:endParaRPr lang="en-US" sz="1400" b="0">
                        <a:solidFill>
                          <a:schemeClr val="accent4"/>
                        </a:solidFill>
                      </a:endParaRPr>
                    </a:p>
                  </a:txBody>
                  <a:tcPr/>
                </a:tc>
                <a:tc>
                  <a:txBody>
                    <a:bodyPr/>
                    <a:lstStyle/>
                    <a:p>
                      <a:pPr lvl="0" algn="r">
                        <a:lnSpc>
                          <a:spcPts val="1500"/>
                        </a:lnSpc>
                        <a:buNone/>
                      </a:pPr>
                      <a:r>
                        <a:rPr lang="en-IE" sz="1400" b="0" u="none" strike="noStrike" noProof="0">
                          <a:solidFill>
                            <a:schemeClr val="accent4"/>
                          </a:solidFill>
                        </a:rPr>
                        <a:t>EUR 144 m</a:t>
                      </a:r>
                      <a:endParaRPr lang="en-US" sz="1400" b="0">
                        <a:solidFill>
                          <a:schemeClr val="accent4"/>
                        </a:solidFill>
                      </a:endParaRPr>
                    </a:p>
                  </a:txBody>
                  <a:tcPr/>
                </a:tc>
                <a:extLst>
                  <a:ext uri="{0D108BD9-81ED-4DB2-BD59-A6C34878D82A}">
                    <a16:rowId xmlns:a16="http://schemas.microsoft.com/office/drawing/2014/main" val="1503856703"/>
                  </a:ext>
                </a:extLst>
              </a:tr>
              <a:tr h="286413">
                <a:tc vMerge="1">
                  <a:txBody>
                    <a:bodyPr/>
                    <a:lstStyle/>
                    <a:p>
                      <a:endParaRPr lang="en-IE"/>
                    </a:p>
                  </a:txBody>
                  <a:tcPr/>
                </a:tc>
                <a:tc>
                  <a:txBody>
                    <a:bodyPr/>
                    <a:lstStyle/>
                    <a:p>
                      <a:pPr lvl="0">
                        <a:lnSpc>
                          <a:spcPts val="1500"/>
                        </a:lnSpc>
                        <a:buNone/>
                      </a:pPr>
                      <a:r>
                        <a:rPr lang="en-US" sz="1400">
                          <a:solidFill>
                            <a:schemeClr val="accent4"/>
                          </a:solidFill>
                        </a:rPr>
                        <a:t>Canarias</a:t>
                      </a:r>
                    </a:p>
                  </a:txBody>
                  <a:tcPr/>
                </a:tc>
                <a:tc>
                  <a:txBody>
                    <a:bodyPr/>
                    <a:lstStyle/>
                    <a:p>
                      <a:pPr lvl="0" algn="r">
                        <a:lnSpc>
                          <a:spcPts val="1500"/>
                        </a:lnSpc>
                        <a:buNone/>
                      </a:pPr>
                      <a:r>
                        <a:rPr lang="en-US" sz="1400">
                          <a:solidFill>
                            <a:schemeClr val="accent4"/>
                          </a:solidFill>
                        </a:rPr>
                        <a:t>EUR 21 m</a:t>
                      </a:r>
                    </a:p>
                  </a:txBody>
                  <a:tcPr/>
                </a:tc>
                <a:extLst>
                  <a:ext uri="{0D108BD9-81ED-4DB2-BD59-A6C34878D82A}">
                    <a16:rowId xmlns:a16="http://schemas.microsoft.com/office/drawing/2014/main" val="3647174223"/>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Catalonia</a:t>
                      </a:r>
                      <a:endParaRPr lang="en-US" sz="1400"/>
                    </a:p>
                  </a:txBody>
                  <a:tcPr/>
                </a:tc>
                <a:tc>
                  <a:txBody>
                    <a:bodyPr/>
                    <a:lstStyle/>
                    <a:p>
                      <a:pPr lvl="0" algn="r">
                        <a:lnSpc>
                          <a:spcPts val="1500"/>
                        </a:lnSpc>
                        <a:buNone/>
                      </a:pPr>
                      <a:r>
                        <a:rPr lang="en-IE" sz="1400" u="none" strike="noStrike" noProof="0">
                          <a:solidFill>
                            <a:srgbClr val="082B7A"/>
                          </a:solidFill>
                        </a:rPr>
                        <a:t>EUR 114 m</a:t>
                      </a:r>
                      <a:endParaRPr lang="en-US" sz="1400"/>
                    </a:p>
                  </a:txBody>
                  <a:tcPr/>
                </a:tc>
                <a:extLst>
                  <a:ext uri="{0D108BD9-81ED-4DB2-BD59-A6C34878D82A}">
                    <a16:rowId xmlns:a16="http://schemas.microsoft.com/office/drawing/2014/main" val="2126185859"/>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err="1">
                          <a:solidFill>
                            <a:srgbClr val="082B7A"/>
                          </a:solidFill>
                        </a:rPr>
                        <a:t>Comunidad</a:t>
                      </a:r>
                      <a:r>
                        <a:rPr lang="en-IE" sz="1400" u="none" strike="noStrike" noProof="0">
                          <a:solidFill>
                            <a:srgbClr val="082B7A"/>
                          </a:solidFill>
                        </a:rPr>
                        <a:t> de Madrid</a:t>
                      </a:r>
                      <a:endParaRPr lang="en-US" sz="1400"/>
                    </a:p>
                  </a:txBody>
                  <a:tcPr/>
                </a:tc>
                <a:tc>
                  <a:txBody>
                    <a:bodyPr/>
                    <a:lstStyle/>
                    <a:p>
                      <a:pPr lvl="0" algn="r">
                        <a:lnSpc>
                          <a:spcPts val="1500"/>
                        </a:lnSpc>
                        <a:buNone/>
                      </a:pPr>
                      <a:r>
                        <a:rPr lang="en-IE" sz="1400" u="none" strike="noStrike" noProof="0">
                          <a:solidFill>
                            <a:srgbClr val="082B7A"/>
                          </a:solidFill>
                        </a:rPr>
                        <a:t>EUR 73 m</a:t>
                      </a:r>
                      <a:endParaRPr lang="en-US" sz="1400"/>
                    </a:p>
                  </a:txBody>
                  <a:tcPr/>
                </a:tc>
                <a:extLst>
                  <a:ext uri="{0D108BD9-81ED-4DB2-BD59-A6C34878D82A}">
                    <a16:rowId xmlns:a16="http://schemas.microsoft.com/office/drawing/2014/main" val="3332586915"/>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err="1">
                          <a:solidFill>
                            <a:srgbClr val="082B7A"/>
                          </a:solidFill>
                        </a:rPr>
                        <a:t>Castille</a:t>
                      </a:r>
                      <a:r>
                        <a:rPr lang="es-ES" sz="1400" u="none" strike="noStrike" noProof="0">
                          <a:solidFill>
                            <a:srgbClr val="082B7A"/>
                          </a:solidFill>
                        </a:rPr>
                        <a:t> </a:t>
                      </a:r>
                      <a:r>
                        <a:rPr lang="es-ES" sz="1400" u="none" strike="noStrike" noProof="0" err="1">
                          <a:solidFill>
                            <a:srgbClr val="082B7A"/>
                          </a:solidFill>
                        </a:rPr>
                        <a:t>Leon</a:t>
                      </a:r>
                      <a:endParaRPr lang="en-US" sz="1400"/>
                    </a:p>
                  </a:txBody>
                  <a:tcPr/>
                </a:tc>
                <a:tc>
                  <a:txBody>
                    <a:bodyPr/>
                    <a:lstStyle/>
                    <a:p>
                      <a:pPr lvl="0" algn="r">
                        <a:lnSpc>
                          <a:spcPts val="1500"/>
                        </a:lnSpc>
                        <a:buNone/>
                      </a:pPr>
                      <a:r>
                        <a:rPr lang="es-ES" sz="1400" u="none" strike="noStrike" noProof="0">
                          <a:solidFill>
                            <a:srgbClr val="082B7A"/>
                          </a:solidFill>
                        </a:rPr>
                        <a:t>EUR 45 m</a:t>
                      </a:r>
                      <a:endParaRPr lang="en-US" sz="1400"/>
                    </a:p>
                  </a:txBody>
                  <a:tcPr/>
                </a:tc>
                <a:extLst>
                  <a:ext uri="{0D108BD9-81ED-4DB2-BD59-A6C34878D82A}">
                    <a16:rowId xmlns:a16="http://schemas.microsoft.com/office/drawing/2014/main" val="3286018683"/>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err="1">
                          <a:solidFill>
                            <a:srgbClr val="082B7A"/>
                          </a:solidFill>
                        </a:rPr>
                        <a:t>Aragon</a:t>
                      </a:r>
                      <a:endParaRPr lang="en-US" sz="1400"/>
                    </a:p>
                  </a:txBody>
                  <a:tcPr/>
                </a:tc>
                <a:tc>
                  <a:txBody>
                    <a:bodyPr/>
                    <a:lstStyle/>
                    <a:p>
                      <a:pPr lvl="0" algn="r">
                        <a:lnSpc>
                          <a:spcPts val="1500"/>
                        </a:lnSpc>
                        <a:buNone/>
                      </a:pPr>
                      <a:r>
                        <a:rPr lang="es-ES" sz="1400" u="none" strike="noStrike" noProof="0">
                          <a:solidFill>
                            <a:srgbClr val="082B7A"/>
                          </a:solidFill>
                        </a:rPr>
                        <a:t>EUR 23 m</a:t>
                      </a:r>
                      <a:endParaRPr lang="en-US" sz="1400"/>
                    </a:p>
                  </a:txBody>
                  <a:tcPr/>
                </a:tc>
                <a:extLst>
                  <a:ext uri="{0D108BD9-81ED-4DB2-BD59-A6C34878D82A}">
                    <a16:rowId xmlns:a16="http://schemas.microsoft.com/office/drawing/2014/main" val="1997424740"/>
                  </a:ext>
                </a:extLst>
              </a:tr>
              <a:tr h="286413">
                <a:tc vMerge="1">
                  <a:txBody>
                    <a:bodyPr/>
                    <a:lstStyle/>
                    <a:p>
                      <a:endParaRPr lang="en-IE"/>
                    </a:p>
                  </a:txBody>
                  <a:tcPr/>
                </a:tc>
                <a:tc>
                  <a:txBody>
                    <a:bodyPr/>
                    <a:lstStyle/>
                    <a:p>
                      <a:pPr lvl="0">
                        <a:lnSpc>
                          <a:spcPts val="1500"/>
                        </a:lnSpc>
                        <a:buNone/>
                      </a:pPr>
                      <a:r>
                        <a:rPr lang="es-ES" sz="1400" u="none" strike="noStrike" noProof="0">
                          <a:solidFill>
                            <a:srgbClr val="082B7A"/>
                          </a:solidFill>
                        </a:rPr>
                        <a:t>Cantabria</a:t>
                      </a:r>
                      <a:endParaRPr lang="en-US" sz="1400"/>
                    </a:p>
                  </a:txBody>
                  <a:tcPr/>
                </a:tc>
                <a:tc>
                  <a:txBody>
                    <a:bodyPr/>
                    <a:lstStyle/>
                    <a:p>
                      <a:pPr lvl="0" algn="r">
                        <a:lnSpc>
                          <a:spcPts val="1500"/>
                        </a:lnSpc>
                        <a:buNone/>
                      </a:pPr>
                      <a:r>
                        <a:rPr lang="es-ES" sz="1400" u="none" strike="noStrike" noProof="0">
                          <a:solidFill>
                            <a:srgbClr val="082B7A"/>
                          </a:solidFill>
                        </a:rPr>
                        <a:t>EUR 16 m</a:t>
                      </a:r>
                      <a:endParaRPr lang="en-US" sz="1400"/>
                    </a:p>
                  </a:txBody>
                  <a:tcPr/>
                </a:tc>
                <a:extLst>
                  <a:ext uri="{0D108BD9-81ED-4DB2-BD59-A6C34878D82A}">
                    <a16:rowId xmlns:a16="http://schemas.microsoft.com/office/drawing/2014/main" val="520733091"/>
                  </a:ext>
                </a:extLst>
              </a:tr>
              <a:tr h="286413">
                <a:tc vMerge="1">
                  <a:txBody>
                    <a:bodyPr/>
                    <a:lstStyle/>
                    <a:p>
                      <a:endParaRPr lang="en-IE"/>
                    </a:p>
                  </a:txBody>
                  <a:tcPr/>
                </a:tc>
                <a:tc>
                  <a:txBody>
                    <a:bodyPr/>
                    <a:lstStyle/>
                    <a:p>
                      <a:pPr lvl="0">
                        <a:lnSpc>
                          <a:spcPts val="1500"/>
                        </a:lnSpc>
                        <a:buNone/>
                      </a:pPr>
                      <a:r>
                        <a:rPr lang="en-US" sz="1400">
                          <a:solidFill>
                            <a:schemeClr val="accent4"/>
                          </a:solidFill>
                        </a:rPr>
                        <a:t>Basque Country</a:t>
                      </a:r>
                    </a:p>
                  </a:txBody>
                  <a:tcPr/>
                </a:tc>
                <a:tc>
                  <a:txBody>
                    <a:bodyPr/>
                    <a:lstStyle/>
                    <a:p>
                      <a:pPr lvl="0" algn="r">
                        <a:lnSpc>
                          <a:spcPts val="1500"/>
                        </a:lnSpc>
                        <a:buNone/>
                      </a:pPr>
                      <a:r>
                        <a:rPr lang="en-US" sz="1400">
                          <a:solidFill>
                            <a:schemeClr val="accent4"/>
                          </a:solidFill>
                        </a:rPr>
                        <a:t>EUR 33 m</a:t>
                      </a:r>
                    </a:p>
                  </a:txBody>
                  <a:tcPr/>
                </a:tc>
                <a:extLst>
                  <a:ext uri="{0D108BD9-81ED-4DB2-BD59-A6C34878D82A}">
                    <a16:rowId xmlns:a16="http://schemas.microsoft.com/office/drawing/2014/main" val="3013944477"/>
                  </a:ext>
                </a:extLst>
              </a:tr>
              <a:tr h="286413">
                <a:tc vMerge="1">
                  <a:txBody>
                    <a:bodyPr/>
                    <a:lstStyle/>
                    <a:p>
                      <a:endParaRPr lang="en-IE"/>
                    </a:p>
                  </a:txBody>
                  <a:tcPr/>
                </a:tc>
                <a:tc>
                  <a:txBody>
                    <a:bodyPr/>
                    <a:lstStyle/>
                    <a:p>
                      <a:pPr lvl="0">
                        <a:lnSpc>
                          <a:spcPts val="1500"/>
                        </a:lnSpc>
                        <a:buNone/>
                      </a:pPr>
                      <a:r>
                        <a:rPr lang="en-US" sz="1400">
                          <a:solidFill>
                            <a:schemeClr val="accent4"/>
                          </a:solidFill>
                        </a:rPr>
                        <a:t>Andalucía</a:t>
                      </a:r>
                    </a:p>
                  </a:txBody>
                  <a:tcPr/>
                </a:tc>
                <a:tc>
                  <a:txBody>
                    <a:bodyPr/>
                    <a:lstStyle/>
                    <a:p>
                      <a:pPr lvl="0" algn="r">
                        <a:lnSpc>
                          <a:spcPts val="1500"/>
                        </a:lnSpc>
                        <a:buNone/>
                      </a:pPr>
                      <a:r>
                        <a:rPr lang="en-US" sz="1400">
                          <a:solidFill>
                            <a:schemeClr val="accent4"/>
                          </a:solidFill>
                        </a:rPr>
                        <a:t>EUR 244 m</a:t>
                      </a:r>
                    </a:p>
                  </a:txBody>
                  <a:tcPr/>
                </a:tc>
                <a:extLst>
                  <a:ext uri="{0D108BD9-81ED-4DB2-BD59-A6C34878D82A}">
                    <a16:rowId xmlns:a16="http://schemas.microsoft.com/office/drawing/2014/main" val="3473800194"/>
                  </a:ext>
                </a:extLst>
              </a:tr>
              <a:tr h="286413">
                <a:tc vMerge="1">
                  <a:txBody>
                    <a:bodyPr/>
                    <a:lstStyle/>
                    <a:p>
                      <a:endParaRPr lang="en-IE"/>
                    </a:p>
                  </a:txBody>
                  <a:tcPr/>
                </a:tc>
                <a:tc>
                  <a:txBody>
                    <a:bodyPr/>
                    <a:lstStyle/>
                    <a:p>
                      <a:pPr lvl="0">
                        <a:lnSpc>
                          <a:spcPts val="1500"/>
                        </a:lnSpc>
                        <a:buNone/>
                      </a:pPr>
                      <a:r>
                        <a:rPr lang="en-US" sz="1400">
                          <a:solidFill>
                            <a:schemeClr val="accent4"/>
                          </a:solidFill>
                        </a:rPr>
                        <a:t>Asturias</a:t>
                      </a:r>
                    </a:p>
                  </a:txBody>
                  <a:tcPr/>
                </a:tc>
                <a:tc>
                  <a:txBody>
                    <a:bodyPr/>
                    <a:lstStyle/>
                    <a:p>
                      <a:pPr lvl="0" algn="r">
                        <a:lnSpc>
                          <a:spcPts val="1500"/>
                        </a:lnSpc>
                        <a:buNone/>
                      </a:pPr>
                      <a:r>
                        <a:rPr lang="en-US" sz="1400">
                          <a:solidFill>
                            <a:schemeClr val="accent4"/>
                          </a:solidFill>
                        </a:rPr>
                        <a:t>EUR 15 m</a:t>
                      </a:r>
                    </a:p>
                  </a:txBody>
                  <a:tcPr/>
                </a:tc>
                <a:extLst>
                  <a:ext uri="{0D108BD9-81ED-4DB2-BD59-A6C34878D82A}">
                    <a16:rowId xmlns:a16="http://schemas.microsoft.com/office/drawing/2014/main" val="2073375655"/>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err="1">
                          <a:solidFill>
                            <a:schemeClr val="accent4"/>
                          </a:solidFill>
                        </a:rPr>
                        <a:t>Plurirregional</a:t>
                      </a:r>
                      <a:r>
                        <a:rPr lang="es-ES" sz="1400" u="none" strike="noStrike" noProof="0">
                          <a:solidFill>
                            <a:schemeClr val="accent4"/>
                          </a:solidFill>
                        </a:rPr>
                        <a:t> </a:t>
                      </a:r>
                      <a:r>
                        <a:rPr lang="es-ES" sz="1400" u="none" strike="noStrike" noProof="0" err="1">
                          <a:solidFill>
                            <a:schemeClr val="accent4"/>
                          </a:solidFill>
                        </a:rPr>
                        <a:t>programme</a:t>
                      </a:r>
                      <a:r>
                        <a:rPr lang="es-ES" sz="1400" u="none" strike="noStrike" noProof="0">
                          <a:solidFill>
                            <a:schemeClr val="accent4"/>
                          </a:solidFill>
                        </a:rPr>
                        <a:t>*</a:t>
                      </a:r>
                      <a:endParaRPr lang="en-US" sz="1400">
                        <a:solidFill>
                          <a:schemeClr val="accent4"/>
                        </a:solidFill>
                      </a:endParaRPr>
                    </a:p>
                  </a:txBody>
                  <a:tcPr/>
                </a:tc>
                <a:tc>
                  <a:txBody>
                    <a:bodyPr/>
                    <a:lstStyle/>
                    <a:p>
                      <a:pPr lvl="0" algn="r">
                        <a:lnSpc>
                          <a:spcPts val="1500"/>
                        </a:lnSpc>
                        <a:buNone/>
                      </a:pPr>
                      <a:r>
                        <a:rPr lang="es-ES" sz="1400" u="none" strike="noStrike" noProof="0">
                          <a:solidFill>
                            <a:schemeClr val="accent4"/>
                          </a:solidFill>
                        </a:rPr>
                        <a:t>EUR 9 m</a:t>
                      </a:r>
                      <a:endParaRPr lang="en-US" sz="1400">
                        <a:solidFill>
                          <a:schemeClr val="accent4"/>
                        </a:solidFill>
                      </a:endParaRPr>
                    </a:p>
                  </a:txBody>
                  <a:tcPr/>
                </a:tc>
                <a:extLst>
                  <a:ext uri="{0D108BD9-81ED-4DB2-BD59-A6C34878D82A}">
                    <a16:rowId xmlns:a16="http://schemas.microsoft.com/office/drawing/2014/main" val="3674721499"/>
                  </a:ext>
                </a:extLst>
              </a:tr>
              <a:tr h="286413">
                <a:tc rowSpan="3">
                  <a:txBody>
                    <a:bodyPr/>
                    <a:lstStyle/>
                    <a:p>
                      <a:pPr lvl="0">
                        <a:lnSpc>
                          <a:spcPts val="1500"/>
                        </a:lnSpc>
                        <a:buNone/>
                      </a:pPr>
                      <a:r>
                        <a:rPr lang="en-IE" sz="1400" u="none" strike="noStrike" noProof="0">
                          <a:solidFill>
                            <a:srgbClr val="082B7A"/>
                          </a:solidFill>
                        </a:rPr>
                        <a:t>ESF+</a:t>
                      </a:r>
                    </a:p>
                  </a:txBody>
                  <a:tcPr/>
                </a:tc>
                <a:tc>
                  <a:txBody>
                    <a:bodyPr/>
                    <a:lstStyle/>
                    <a:p>
                      <a:pPr lvl="0">
                        <a:lnSpc>
                          <a:spcPts val="1500"/>
                        </a:lnSpc>
                        <a:buNone/>
                      </a:pPr>
                      <a:r>
                        <a:rPr lang="en-IE" sz="1400" u="none" strike="noStrike" noProof="0" err="1">
                          <a:solidFill>
                            <a:srgbClr val="082B7A"/>
                          </a:solidFill>
                        </a:rPr>
                        <a:t>Comunidad</a:t>
                      </a:r>
                      <a:r>
                        <a:rPr lang="en-IE" sz="1400" u="none" strike="noStrike" noProof="0">
                          <a:solidFill>
                            <a:srgbClr val="082B7A"/>
                          </a:solidFill>
                        </a:rPr>
                        <a:t> de Madrid</a:t>
                      </a:r>
                    </a:p>
                  </a:txBody>
                  <a:tcPr/>
                </a:tc>
                <a:tc>
                  <a:txBody>
                    <a:bodyPr/>
                    <a:lstStyle/>
                    <a:p>
                      <a:pPr lvl="0" algn="r">
                        <a:lnSpc>
                          <a:spcPts val="1500"/>
                        </a:lnSpc>
                        <a:buNone/>
                      </a:pPr>
                      <a:r>
                        <a:rPr lang="es-ES" sz="1400" u="none" strike="noStrike" noProof="0">
                          <a:solidFill>
                            <a:schemeClr val="accent4"/>
                          </a:solidFill>
                        </a:rPr>
                        <a:t>EUR 64 m</a:t>
                      </a:r>
                      <a:endParaRPr lang="en-US" sz="1400">
                        <a:solidFill>
                          <a:schemeClr val="accent4"/>
                        </a:solidFill>
                      </a:endParaRPr>
                    </a:p>
                  </a:txBody>
                  <a:tcPr/>
                </a:tc>
                <a:extLst>
                  <a:ext uri="{0D108BD9-81ED-4DB2-BD59-A6C34878D82A}">
                    <a16:rowId xmlns:a16="http://schemas.microsoft.com/office/drawing/2014/main" val="3644673963"/>
                  </a:ext>
                </a:extLst>
              </a:tr>
              <a:tr h="286413">
                <a:tc vMerge="1">
                  <a:txBody>
                    <a:bodyPr/>
                    <a:lstStyle/>
                    <a:p>
                      <a:endParaRPr lang="en-IE"/>
                    </a:p>
                  </a:txBody>
                  <a:tcPr/>
                </a:tc>
                <a:tc>
                  <a:txBody>
                    <a:bodyPr/>
                    <a:lstStyle/>
                    <a:p>
                      <a:pPr lvl="0">
                        <a:lnSpc>
                          <a:spcPts val="1500"/>
                        </a:lnSpc>
                        <a:buNone/>
                      </a:pPr>
                      <a:r>
                        <a:rPr lang="en-US" sz="1400">
                          <a:solidFill>
                            <a:schemeClr val="accent4"/>
                          </a:solidFill>
                        </a:rPr>
                        <a:t>Galicia</a:t>
                      </a:r>
                    </a:p>
                  </a:txBody>
                  <a:tcPr/>
                </a:tc>
                <a:tc>
                  <a:txBody>
                    <a:bodyPr/>
                    <a:lstStyle/>
                    <a:p>
                      <a:pPr lvl="0" algn="r">
                        <a:lnSpc>
                          <a:spcPts val="1500"/>
                        </a:lnSpc>
                        <a:buNone/>
                      </a:pPr>
                      <a:r>
                        <a:rPr lang="en-US" sz="1400">
                          <a:solidFill>
                            <a:schemeClr val="accent4"/>
                          </a:solidFill>
                        </a:rPr>
                        <a:t>EUR 23 m</a:t>
                      </a:r>
                    </a:p>
                  </a:txBody>
                  <a:tcPr/>
                </a:tc>
                <a:extLst>
                  <a:ext uri="{0D108BD9-81ED-4DB2-BD59-A6C34878D82A}">
                    <a16:rowId xmlns:a16="http://schemas.microsoft.com/office/drawing/2014/main" val="4283696109"/>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a:solidFill>
                            <a:srgbClr val="082B7A"/>
                          </a:solidFill>
                        </a:rPr>
                        <a:t>Cantabria</a:t>
                      </a:r>
                      <a:endParaRPr lang="en-US" sz="1400"/>
                    </a:p>
                  </a:txBody>
                  <a:tcPr/>
                </a:tc>
                <a:tc>
                  <a:txBody>
                    <a:bodyPr/>
                    <a:lstStyle/>
                    <a:p>
                      <a:pPr lvl="0" algn="r">
                        <a:lnSpc>
                          <a:spcPts val="1500"/>
                        </a:lnSpc>
                        <a:buNone/>
                      </a:pPr>
                      <a:r>
                        <a:rPr lang="es-ES" sz="1400" u="none" strike="noStrike" noProof="0">
                          <a:solidFill>
                            <a:srgbClr val="082B7A"/>
                          </a:solidFill>
                        </a:rPr>
                        <a:t>EUR 3 m</a:t>
                      </a:r>
                      <a:endParaRPr lang="en-US" sz="1400"/>
                    </a:p>
                  </a:txBody>
                  <a:tcPr/>
                </a:tc>
                <a:extLst>
                  <a:ext uri="{0D108BD9-81ED-4DB2-BD59-A6C34878D82A}">
                    <a16:rowId xmlns:a16="http://schemas.microsoft.com/office/drawing/2014/main" val="108813812"/>
                  </a:ext>
                </a:extLst>
              </a:tr>
            </a:tbl>
          </a:graphicData>
        </a:graphic>
      </p:graphicFrame>
      <p:sp>
        <p:nvSpPr>
          <p:cNvPr id="6" name="Content Placeholder 1">
            <a:extLst>
              <a:ext uri="{FF2B5EF4-FFF2-40B4-BE49-F238E27FC236}">
                <a16:creationId xmlns:a16="http://schemas.microsoft.com/office/drawing/2014/main" id="{D3C76E27-4AE4-601D-BCB3-4FBBD17C619D}"/>
              </a:ext>
            </a:extLst>
          </p:cNvPr>
          <p:cNvSpPr>
            <a:spLocks noGrp="1"/>
          </p:cNvSpPr>
          <p:nvPr/>
        </p:nvSpPr>
        <p:spPr>
          <a:xfrm>
            <a:off x="1218109" y="5675539"/>
            <a:ext cx="5715000" cy="20910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0" lang="en-US" sz="2000" b="0" i="0" u="none" strike="noStrike" kern="1200" cap="none" spc="0" normalizeH="0" baseline="0" noProof="0">
                <a:ln>
                  <a:noFill/>
                </a:ln>
                <a:solidFill>
                  <a:srgbClr val="082B7A"/>
                </a:solidFill>
                <a:effectLst/>
                <a:uLnTx/>
                <a:uFillTx/>
                <a:latin typeface="EC Square Sans Pro"/>
                <a:ea typeface="+mn-ea"/>
                <a:cs typeface="+mn-cs"/>
              </a:rPr>
              <a:t>*</a:t>
            </a:r>
            <a:r>
              <a:rPr kumimoji="0" lang="en-US" sz="1400" b="0" i="1" u="none" strike="noStrike" kern="1200" cap="none" spc="0" normalizeH="0" baseline="0" noProof="0">
                <a:ln>
                  <a:noFill/>
                </a:ln>
                <a:solidFill>
                  <a:srgbClr val="082B7A"/>
                </a:solidFill>
                <a:effectLst/>
                <a:uLnTx/>
                <a:uFillTx/>
                <a:latin typeface="EC Square Sans Pro"/>
                <a:ea typeface="+mn-ea"/>
                <a:cs typeface="+mn-cs"/>
              </a:rPr>
              <a:t>new </a:t>
            </a:r>
            <a:r>
              <a:rPr kumimoji="0" lang="en-US" sz="1400" b="0" i="1" u="none" strike="noStrike" kern="1200" cap="none" spc="0" normalizeH="0" baseline="0" noProof="0" err="1">
                <a:ln>
                  <a:noFill/>
                </a:ln>
                <a:solidFill>
                  <a:srgbClr val="082B7A"/>
                </a:solidFill>
                <a:effectLst/>
                <a:uLnTx/>
                <a:uFillTx/>
                <a:latin typeface="EC Square Sans Pro"/>
                <a:ea typeface="+mn-ea"/>
                <a:cs typeface="+mn-cs"/>
              </a:rPr>
              <a:t>programme</a:t>
            </a:r>
            <a:r>
              <a:rPr kumimoji="0" lang="en-US" sz="1400" b="0" i="1" u="none" strike="noStrike" kern="1200" cap="none" spc="0" normalizeH="0" baseline="0" noProof="0">
                <a:ln>
                  <a:noFill/>
                </a:ln>
                <a:solidFill>
                  <a:srgbClr val="082B7A"/>
                </a:solidFill>
                <a:effectLst/>
                <a:uLnTx/>
                <a:uFillTx/>
                <a:latin typeface="EC Square Sans Pro"/>
                <a:ea typeface="+mn-ea"/>
                <a:cs typeface="+mn-cs"/>
              </a:rPr>
              <a:t> version submitted, under assessment by the EC</a:t>
            </a:r>
            <a:endParaRPr lang="en-US" sz="1600" i="1"/>
          </a:p>
          <a:p>
            <a:pPr marL="0" indent="0">
              <a:buNone/>
            </a:pPr>
            <a:endParaRPr lang="en-US" sz="2000">
              <a:solidFill>
                <a:schemeClr val="accent4"/>
              </a:solidFill>
              <a:cs typeface="Calibri"/>
            </a:endParaRPr>
          </a:p>
          <a:p>
            <a:endParaRPr lang="es" sz="2000">
              <a:solidFill>
                <a:schemeClr val="accent4"/>
              </a:solidFill>
            </a:endParaRPr>
          </a:p>
          <a:p>
            <a:pPr marL="285750" indent="-285750">
              <a:spcBef>
                <a:spcPts val="600"/>
              </a:spcBef>
              <a:spcAft>
                <a:spcPts val="600"/>
              </a:spcAft>
              <a:buFont typeface="Arial" panose="020B0604020202020204" pitchFamily="34" charset="0"/>
              <a:buChar char="•"/>
            </a:pPr>
            <a:endParaRPr lang="en-IE" sz="2000">
              <a:solidFill>
                <a:schemeClr val="accent4"/>
              </a:solidFill>
              <a:latin typeface="EC Square Sans Pro"/>
            </a:endParaRPr>
          </a:p>
          <a:p>
            <a:pPr marL="285750" indent="-285750">
              <a:spcBef>
                <a:spcPts val="600"/>
              </a:spcBef>
              <a:spcAft>
                <a:spcPts val="600"/>
              </a:spcAft>
            </a:pPr>
            <a:endParaRPr lang="en-IE" sz="2000" b="1">
              <a:solidFill>
                <a:schemeClr val="accent2"/>
              </a:solidFill>
            </a:endParaRPr>
          </a:p>
          <a:p>
            <a:pPr algn="ctr">
              <a:spcBef>
                <a:spcPts val="600"/>
              </a:spcBef>
              <a:spcAft>
                <a:spcPts val="600"/>
              </a:spcAft>
            </a:pPr>
            <a:endParaRPr lang="en-US" sz="2000"/>
          </a:p>
          <a:p>
            <a:pPr marL="285750" indent="-285750">
              <a:spcBef>
                <a:spcPts val="600"/>
              </a:spcBef>
              <a:spcAft>
                <a:spcPts val="600"/>
              </a:spcAft>
              <a:buFont typeface="Arial" panose="020B0604020202020204" pitchFamily="34" charset="0"/>
              <a:buChar char="•"/>
            </a:pPr>
            <a:endParaRPr lang="en-IE" sz="2000"/>
          </a:p>
          <a:p>
            <a:endParaRPr lang="en-IE" sz="2000"/>
          </a:p>
        </p:txBody>
      </p:sp>
      <p:pic>
        <p:nvPicPr>
          <p:cNvPr id="5" name="Picture 4">
            <a:extLst>
              <a:ext uri="{FF2B5EF4-FFF2-40B4-BE49-F238E27FC236}">
                <a16:creationId xmlns:a16="http://schemas.microsoft.com/office/drawing/2014/main" id="{D7E9EA41-106E-0AE8-8006-2C8D48357EE4}"/>
              </a:ext>
            </a:extLst>
          </p:cNvPr>
          <p:cNvPicPr>
            <a:picLocks noChangeAspect="1"/>
          </p:cNvPicPr>
          <p:nvPr/>
        </p:nvPicPr>
        <p:blipFill>
          <a:blip r:embed="rId3"/>
          <a:stretch>
            <a:fillRect/>
          </a:stretch>
        </p:blipFill>
        <p:spPr>
          <a:xfrm>
            <a:off x="7518568" y="1420237"/>
            <a:ext cx="4624218" cy="3142761"/>
          </a:xfrm>
          <a:prstGeom prst="rect">
            <a:avLst/>
          </a:prstGeom>
        </p:spPr>
      </p:pic>
    </p:spTree>
    <p:extLst>
      <p:ext uri="{BB962C8B-B14F-4D97-AF65-F5344CB8AC3E}">
        <p14:creationId xmlns:p14="http://schemas.microsoft.com/office/powerpoint/2010/main" val="334859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5</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Italy</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95510" y="1051906"/>
            <a:ext cx="7659731" cy="610000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000" b="1">
                <a:solidFill>
                  <a:srgbClr val="082B7A"/>
                </a:solidFill>
                <a:latin typeface="EC Square Sans Pro"/>
              </a:rPr>
              <a:t>1 National ERDF, 2 National ESF+ and 12</a:t>
            </a:r>
            <a:r>
              <a:rPr kumimoji="0" lang="en-IE" sz="2000" b="1" i="0" u="none" strike="noStrike" kern="1200" cap="none" spc="0" normalizeH="0" baseline="0" noProof="0">
                <a:ln>
                  <a:noFill/>
                </a:ln>
                <a:solidFill>
                  <a:srgbClr val="082B7A"/>
                </a:solidFill>
                <a:effectLst/>
                <a:uLnTx/>
                <a:uFillTx/>
                <a:latin typeface="EC Square Sans Pro"/>
                <a:ea typeface="+mn-ea"/>
                <a:cs typeface="+mn-cs"/>
              </a:rPr>
              <a:t> Regional ERDF Programmes (EUR 4.1</a:t>
            </a:r>
            <a:r>
              <a:rPr lang="en-IE" sz="2000" b="1">
                <a:solidFill>
                  <a:srgbClr val="082B7A"/>
                </a:solidFill>
                <a:latin typeface="EC Square Sans Pro"/>
              </a:rPr>
              <a:t> billion</a:t>
            </a:r>
            <a:r>
              <a:rPr kumimoji="0" lang="en-IE" sz="2000" b="1" i="0" u="none" strike="noStrike" kern="1200" cap="none" spc="0" normalizeH="0" baseline="0" noProof="0">
                <a:ln>
                  <a:noFill/>
                </a:ln>
                <a:solidFill>
                  <a:srgbClr val="082B7A"/>
                </a:solidFill>
                <a:effectLst/>
                <a:uLnTx/>
                <a:uFillTx/>
                <a:latin typeface="EC Square Sans Pro"/>
                <a:ea typeface="+mn-ea"/>
                <a:cs typeface="+mn-cs"/>
              </a:rPr>
              <a:t>): </a:t>
            </a:r>
          </a:p>
          <a:p>
            <a:pPr lvl="1" algn="just"/>
            <a:endParaRPr lang="en-IE" sz="1800" b="0" i="0" strike="noStrike" kern="1200" cap="none" spc="0" normalizeH="0" baseline="0" noProof="0">
              <a:ln>
                <a:noFill/>
              </a:ln>
              <a:solidFill>
                <a:srgbClr val="082B7A"/>
              </a:solidFill>
              <a:effectLst/>
              <a:uLnTx/>
              <a:uFillTx/>
              <a:latin typeface="EC Square Sans Pro"/>
            </a:endParaRPr>
          </a:p>
          <a:p>
            <a:pPr lvl="1" algn="just"/>
            <a:endParaRPr lang="en-IE" sz="1800">
              <a:solidFill>
                <a:srgbClr val="082B7A"/>
              </a:solidFill>
              <a:latin typeface="EC Square Sans Pro"/>
            </a:endParaRPr>
          </a:p>
          <a:p>
            <a:pPr lvl="1" algn="just"/>
            <a:endParaRPr lang="en-IE" sz="1800">
              <a:solidFill>
                <a:srgbClr val="082B7A"/>
              </a:solidFill>
              <a:latin typeface="EC Square Sans Pro"/>
            </a:endParaRPr>
          </a:p>
          <a:p>
            <a:pPr lvl="1" algn="just"/>
            <a:endParaRPr lang="en-IE" sz="1800">
              <a:solidFill>
                <a:srgbClr val="082B7A"/>
              </a:solidFill>
              <a:latin typeface="EC Square Sans Pro"/>
            </a:endParaRPr>
          </a:p>
          <a:p>
            <a:pPr lvl="1" algn="just"/>
            <a:endParaRPr lang="en-IE" sz="1800">
              <a:solidFill>
                <a:srgbClr val="082B7A"/>
              </a:solidFill>
              <a:latin typeface="EC Square Sans Pro"/>
            </a:endParaRPr>
          </a:p>
          <a:p>
            <a:pPr algn="just"/>
            <a:endParaRPr lang="en-IE" sz="1400" i="1">
              <a:solidFill>
                <a:srgbClr val="FF0000"/>
              </a:solidFill>
              <a:latin typeface="EC Square Sans Pro"/>
            </a:endParaRPr>
          </a:p>
          <a:p>
            <a:pPr algn="just"/>
            <a:endParaRPr lang="en-IE" sz="1400" i="1">
              <a:solidFill>
                <a:srgbClr val="FF0000"/>
              </a:solidFill>
              <a:latin typeface="EC Square Sans Pro"/>
            </a:endParaRPr>
          </a:p>
          <a:p>
            <a:pPr algn="just"/>
            <a:endParaRPr lang="en-IE" sz="1400" i="1">
              <a:solidFill>
                <a:srgbClr val="FF0000"/>
              </a:solidFill>
              <a:latin typeface="EC Square Sans Pro"/>
            </a:endParaRPr>
          </a:p>
          <a:p>
            <a:pPr algn="just"/>
            <a:r>
              <a:rPr lang="en-IE" sz="1200" i="1">
                <a:solidFill>
                  <a:srgbClr val="FF0000"/>
                </a:solidFill>
                <a:latin typeface="EC Square Sans Pro"/>
              </a:rPr>
              <a:t>Other programmes under assessment by the European Commission</a:t>
            </a:r>
            <a:endParaRPr lang="en-US" sz="1800" b="1">
              <a:solidFill>
                <a:srgbClr val="082B7A"/>
              </a:solidFill>
              <a:latin typeface="EC Square Sans Pro"/>
            </a:endParaRPr>
          </a:p>
          <a:p>
            <a:pPr algn="just"/>
            <a:r>
              <a:rPr kumimoji="0" lang="en-US" sz="1200" b="1" i="0" u="none" strike="noStrike" kern="1200" cap="none" spc="0" normalizeH="0" baseline="0" noProof="0">
                <a:ln>
                  <a:noFill/>
                </a:ln>
                <a:solidFill>
                  <a:srgbClr val="082B7A"/>
                </a:solidFill>
                <a:effectLst/>
                <a:uLnTx/>
                <a:uFillTx/>
                <a:latin typeface="EC Square Sans Pro"/>
                <a:ea typeface="+mn-ea"/>
                <a:cs typeface="+mn-cs"/>
              </a:rPr>
              <a:t>Examples of </a:t>
            </a:r>
            <a:r>
              <a:rPr lang="en-US" sz="1200" b="1">
                <a:solidFill>
                  <a:srgbClr val="082B7A"/>
                </a:solidFill>
                <a:latin typeface="EC Square Sans Pro"/>
              </a:rPr>
              <a:t>actions</a:t>
            </a:r>
            <a:r>
              <a:rPr kumimoji="0" lang="en-US" sz="1200" b="1" i="0" u="none" strike="noStrike" kern="1200" cap="none" spc="0" normalizeH="0" baseline="0" noProof="0">
                <a:ln>
                  <a:noFill/>
                </a:ln>
                <a:solidFill>
                  <a:srgbClr val="082B7A"/>
                </a:solidFill>
                <a:effectLst/>
                <a:uLnTx/>
                <a:uFillTx/>
                <a:latin typeface="EC Square Sans Pro"/>
                <a:ea typeface="+mn-ea"/>
                <a:cs typeface="+mn-cs"/>
              </a:rPr>
              <a:t>: </a:t>
            </a:r>
            <a:r>
              <a:rPr kumimoji="0" lang="en-US" sz="1200" b="0" i="0" u="none" strike="noStrike" kern="1200" cap="none" spc="0" normalizeH="0" baseline="0" noProof="0">
                <a:ln>
                  <a:noFill/>
                </a:ln>
                <a:solidFill>
                  <a:srgbClr val="082B7A"/>
                </a:solidFill>
                <a:effectLst/>
                <a:uLnTx/>
                <a:uFillTx/>
                <a:latin typeface="EC Square Sans Pro"/>
                <a:ea typeface="+mn-ea"/>
                <a:cs typeface="+mn-cs"/>
              </a:rPr>
              <a:t>pharmaceuticals, aerospace, and cloud computing, </a:t>
            </a:r>
            <a:r>
              <a:rPr lang="en-US" sz="1200">
                <a:solidFill>
                  <a:srgbClr val="082B7A"/>
                </a:solidFill>
                <a:latin typeface="EC Square Sans Pro"/>
              </a:rPr>
              <a:t>tissue and cell engineering, green hydrogen, onshore and offshore wind energy, mechanics and mechatronics, quantum computing.</a:t>
            </a:r>
            <a:endParaRPr lang="es" sz="1200">
              <a:solidFill>
                <a:schemeClr val="accent4"/>
              </a:solidFill>
            </a:endParaRPr>
          </a:p>
          <a:p>
            <a:pPr marL="285750" indent="-285750">
              <a:spcBef>
                <a:spcPts val="600"/>
              </a:spcBef>
              <a:spcAft>
                <a:spcPts val="600"/>
              </a:spcAft>
              <a:buFont typeface="Arial" panose="020B0604020202020204" pitchFamily="34" charset="0"/>
              <a:buChar char="•"/>
            </a:pPr>
            <a:endParaRPr lang="en-IE" sz="2000">
              <a:solidFill>
                <a:schemeClr val="accent4"/>
              </a:solidFill>
              <a:latin typeface="EC Square Sans Pro"/>
            </a:endParaRPr>
          </a:p>
          <a:p>
            <a:pPr marL="285750" indent="-285750">
              <a:spcBef>
                <a:spcPts val="600"/>
              </a:spcBef>
              <a:spcAft>
                <a:spcPts val="600"/>
              </a:spcAft>
            </a:pPr>
            <a:endParaRPr lang="en-IE" sz="2000" b="1">
              <a:solidFill>
                <a:schemeClr val="accent2"/>
              </a:solidFill>
            </a:endParaRPr>
          </a:p>
          <a:p>
            <a:pPr algn="ctr">
              <a:spcBef>
                <a:spcPts val="600"/>
              </a:spcBef>
              <a:spcAft>
                <a:spcPts val="600"/>
              </a:spcAft>
            </a:pPr>
            <a:endParaRPr lang="en-US" sz="2000"/>
          </a:p>
          <a:p>
            <a:pPr marL="285750" indent="-285750">
              <a:spcBef>
                <a:spcPts val="600"/>
              </a:spcBef>
              <a:spcAft>
                <a:spcPts val="600"/>
              </a:spcAft>
              <a:buFont typeface="Arial" panose="020B0604020202020204" pitchFamily="34" charset="0"/>
              <a:buChar char="•"/>
            </a:pPr>
            <a:endParaRPr lang="en-IE" sz="2000"/>
          </a:p>
          <a:p>
            <a:endParaRPr lang="en-IE" sz="2000"/>
          </a:p>
        </p:txBody>
      </p:sp>
      <p:pic>
        <p:nvPicPr>
          <p:cNvPr id="5" name="Picture 4">
            <a:extLst>
              <a:ext uri="{FF2B5EF4-FFF2-40B4-BE49-F238E27FC236}">
                <a16:creationId xmlns:a16="http://schemas.microsoft.com/office/drawing/2014/main" id="{E69B2544-37AD-9EDB-A408-251DCEBE3269}"/>
              </a:ext>
            </a:extLst>
          </p:cNvPr>
          <p:cNvPicPr>
            <a:picLocks noChangeAspect="1"/>
          </p:cNvPicPr>
          <p:nvPr/>
        </p:nvPicPr>
        <p:blipFill>
          <a:blip r:embed="rId2"/>
          <a:stretch>
            <a:fillRect/>
          </a:stretch>
        </p:blipFill>
        <p:spPr>
          <a:xfrm>
            <a:off x="9361510" y="4969655"/>
            <a:ext cx="2024047" cy="445047"/>
          </a:xfrm>
          <a:prstGeom prst="rect">
            <a:avLst/>
          </a:prstGeom>
        </p:spPr>
      </p:pic>
      <p:graphicFrame>
        <p:nvGraphicFramePr>
          <p:cNvPr id="7" name="Table 6">
            <a:extLst>
              <a:ext uri="{FF2B5EF4-FFF2-40B4-BE49-F238E27FC236}">
                <a16:creationId xmlns:a16="http://schemas.microsoft.com/office/drawing/2014/main" id="{0524D1E7-74A5-F67B-F72C-9272CF00F01F}"/>
              </a:ext>
            </a:extLst>
          </p:cNvPr>
          <p:cNvGraphicFramePr>
            <a:graphicFrameLocks noGrp="1"/>
          </p:cNvGraphicFramePr>
          <p:nvPr>
            <p:extLst>
              <p:ext uri="{D42A27DB-BD31-4B8C-83A1-F6EECF244321}">
                <p14:modId xmlns:p14="http://schemas.microsoft.com/office/powerpoint/2010/main" val="3059415132"/>
              </p:ext>
            </p:extLst>
          </p:nvPr>
        </p:nvGraphicFramePr>
        <p:xfrm>
          <a:off x="1932377" y="1716881"/>
          <a:ext cx="5500605" cy="4296195"/>
        </p:xfrm>
        <a:graphic>
          <a:graphicData uri="http://schemas.openxmlformats.org/drawingml/2006/table">
            <a:tbl>
              <a:tblPr firstRow="1" bandRow="1">
                <a:tableStyleId>{69CF1AB2-1976-4502-BF36-3FF5EA218861}</a:tableStyleId>
              </a:tblPr>
              <a:tblGrid>
                <a:gridCol w="1146628">
                  <a:extLst>
                    <a:ext uri="{9D8B030D-6E8A-4147-A177-3AD203B41FA5}">
                      <a16:colId xmlns:a16="http://schemas.microsoft.com/office/drawing/2014/main" val="1147506269"/>
                    </a:ext>
                  </a:extLst>
                </a:gridCol>
                <a:gridCol w="3161963">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rowSpan="13">
                  <a:txBody>
                    <a:bodyPr/>
                    <a:lstStyle/>
                    <a:p>
                      <a:pPr lvl="0">
                        <a:lnSpc>
                          <a:spcPts val="1500"/>
                        </a:lnSpc>
                        <a:buNone/>
                      </a:pPr>
                      <a:r>
                        <a:rPr lang="en-IE" sz="1400" u="none" strike="noStrike" noProof="0">
                          <a:solidFill>
                            <a:srgbClr val="082B7A"/>
                          </a:solidFill>
                        </a:rPr>
                        <a:t>ERDF</a:t>
                      </a:r>
                      <a:endParaRPr lang="en-US" sz="1400"/>
                    </a:p>
                  </a:txBody>
                  <a:tcPr/>
                </a:tc>
                <a:tc>
                  <a:txBody>
                    <a:bodyPr/>
                    <a:lstStyle/>
                    <a:p>
                      <a:pPr lvl="0">
                        <a:lnSpc>
                          <a:spcPts val="1500"/>
                        </a:lnSpc>
                        <a:buNone/>
                      </a:pPr>
                      <a:r>
                        <a:rPr lang="en-IE" sz="1400" b="0" u="none" strike="noStrike" noProof="0">
                          <a:solidFill>
                            <a:srgbClr val="082B7A"/>
                          </a:solidFill>
                        </a:rPr>
                        <a:t>National Research and Innovation</a:t>
                      </a:r>
                      <a:endParaRPr lang="en-US" sz="1400" b="0"/>
                    </a:p>
                  </a:txBody>
                  <a:tcPr/>
                </a:tc>
                <a:tc>
                  <a:txBody>
                    <a:bodyPr/>
                    <a:lstStyle/>
                    <a:p>
                      <a:pPr lvl="0" algn="r">
                        <a:lnSpc>
                          <a:spcPts val="1500"/>
                        </a:lnSpc>
                        <a:buNone/>
                      </a:pPr>
                      <a:r>
                        <a:rPr lang="en-IE" sz="1400" b="0" u="none" strike="noStrike" noProof="0">
                          <a:solidFill>
                            <a:srgbClr val="082B7A"/>
                          </a:solidFill>
                        </a:rPr>
                        <a:t>EUR 601 m</a:t>
                      </a:r>
                      <a:endParaRPr lang="en-US" sz="1400" b="0"/>
                    </a:p>
                  </a:txBody>
                  <a:tcPr/>
                </a:tc>
                <a:extLst>
                  <a:ext uri="{0D108BD9-81ED-4DB2-BD59-A6C34878D82A}">
                    <a16:rowId xmlns:a16="http://schemas.microsoft.com/office/drawing/2014/main" val="1503856703"/>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Lombardy</a:t>
                      </a:r>
                    </a:p>
                  </a:txBody>
                  <a:tcPr/>
                </a:tc>
                <a:tc>
                  <a:txBody>
                    <a:bodyPr/>
                    <a:lstStyle/>
                    <a:p>
                      <a:pPr lvl="0" algn="r">
                        <a:lnSpc>
                          <a:spcPts val="1500"/>
                        </a:lnSpc>
                        <a:buNone/>
                      </a:pPr>
                      <a:r>
                        <a:rPr lang="en-IE" sz="1400" u="none" strike="noStrike" noProof="0">
                          <a:solidFill>
                            <a:srgbClr val="082B7A"/>
                          </a:solidFill>
                        </a:rPr>
                        <a:t>EUR 120 m</a:t>
                      </a:r>
                      <a:endParaRPr lang="en-US" sz="1400"/>
                    </a:p>
                  </a:txBody>
                  <a:tcPr/>
                </a:tc>
                <a:extLst>
                  <a:ext uri="{0D108BD9-81ED-4DB2-BD59-A6C34878D82A}">
                    <a16:rowId xmlns:a16="http://schemas.microsoft.com/office/drawing/2014/main" val="2126185859"/>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Emilia Romagna</a:t>
                      </a:r>
                    </a:p>
                  </a:txBody>
                  <a:tcPr/>
                </a:tc>
                <a:tc>
                  <a:txBody>
                    <a:bodyPr/>
                    <a:lstStyle/>
                    <a:p>
                      <a:pPr lvl="0" algn="r">
                        <a:lnSpc>
                          <a:spcPts val="1500"/>
                        </a:lnSpc>
                        <a:buNone/>
                      </a:pPr>
                      <a:r>
                        <a:rPr lang="en-IE" sz="1400" u="none" strike="noStrike" noProof="0">
                          <a:solidFill>
                            <a:srgbClr val="082B7A"/>
                          </a:solidFill>
                        </a:rPr>
                        <a:t>EUR 61 m</a:t>
                      </a:r>
                      <a:endParaRPr lang="en-US" sz="1400"/>
                    </a:p>
                  </a:txBody>
                  <a:tcPr/>
                </a:tc>
                <a:extLst>
                  <a:ext uri="{0D108BD9-81ED-4DB2-BD59-A6C34878D82A}">
                    <a16:rowId xmlns:a16="http://schemas.microsoft.com/office/drawing/2014/main" val="3332586915"/>
                  </a:ext>
                </a:extLst>
              </a:tr>
              <a:tr h="286413">
                <a:tc vMerge="1">
                  <a:txBody>
                    <a:bodyPr/>
                    <a:lstStyle/>
                    <a:p>
                      <a:endParaRPr lang="en-IE"/>
                    </a:p>
                  </a:txBody>
                  <a:tcPr/>
                </a:tc>
                <a:tc>
                  <a:txBody>
                    <a:bodyPr/>
                    <a:lstStyle/>
                    <a:p>
                      <a:pPr lvl="0">
                        <a:lnSpc>
                          <a:spcPts val="1500"/>
                        </a:lnSpc>
                        <a:buNone/>
                      </a:pPr>
                      <a:r>
                        <a:rPr lang="en-IE" sz="1400" u="none" strike="noStrike" noProof="0">
                          <a:solidFill>
                            <a:srgbClr val="082B7A"/>
                          </a:solidFill>
                        </a:rPr>
                        <a:t>Tuscany</a:t>
                      </a:r>
                    </a:p>
                  </a:txBody>
                  <a:tcPr/>
                </a:tc>
                <a:tc>
                  <a:txBody>
                    <a:bodyPr/>
                    <a:lstStyle/>
                    <a:p>
                      <a:pPr lvl="0" algn="r">
                        <a:lnSpc>
                          <a:spcPts val="1500"/>
                        </a:lnSpc>
                        <a:buNone/>
                      </a:pPr>
                      <a:r>
                        <a:rPr lang="en-US" sz="1400">
                          <a:solidFill>
                            <a:schemeClr val="accent4"/>
                          </a:solidFill>
                        </a:rPr>
                        <a:t>EUR 98 m</a:t>
                      </a:r>
                    </a:p>
                  </a:txBody>
                  <a:tcPr/>
                </a:tc>
                <a:extLst>
                  <a:ext uri="{0D108BD9-81ED-4DB2-BD59-A6C34878D82A}">
                    <a16:rowId xmlns:a16="http://schemas.microsoft.com/office/drawing/2014/main" val="3306035019"/>
                  </a:ext>
                </a:extLst>
              </a:tr>
              <a:tr h="28641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Umbria</a:t>
                      </a:r>
                      <a:endParaRPr lang="en-US" sz="1400"/>
                    </a:p>
                  </a:txBody>
                  <a:tcPr/>
                </a:tc>
                <a:tc>
                  <a:txBody>
                    <a:bodyPr/>
                    <a:lstStyle/>
                    <a:p>
                      <a:pPr lvl="0" algn="r">
                        <a:lnSpc>
                          <a:spcPts val="1500"/>
                        </a:lnSpc>
                        <a:buNone/>
                      </a:pPr>
                      <a:r>
                        <a:rPr lang="en-IE" sz="1400" u="none" strike="noStrike" noProof="0">
                          <a:solidFill>
                            <a:srgbClr val="082B7A"/>
                          </a:solidFill>
                        </a:rPr>
                        <a:t>EUR 31 m</a:t>
                      </a:r>
                      <a:endParaRPr lang="en-US" sz="1400"/>
                    </a:p>
                  </a:txBody>
                  <a:tcPr/>
                </a:tc>
                <a:extLst>
                  <a:ext uri="{0D108BD9-81ED-4DB2-BD59-A6C34878D82A}">
                    <a16:rowId xmlns:a16="http://schemas.microsoft.com/office/drawing/2014/main" val="2259682449"/>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err="1">
                          <a:solidFill>
                            <a:srgbClr val="082B7A"/>
                          </a:solidFill>
                        </a:rPr>
                        <a:t>Lazio</a:t>
                      </a:r>
                      <a:endParaRPr lang="en-US"/>
                    </a:p>
                  </a:txBody>
                  <a:tcPr/>
                </a:tc>
                <a:tc>
                  <a:txBody>
                    <a:bodyPr/>
                    <a:lstStyle/>
                    <a:p>
                      <a:pPr lvl="0" algn="r">
                        <a:lnSpc>
                          <a:spcPts val="1500"/>
                        </a:lnSpc>
                        <a:buNone/>
                      </a:pPr>
                      <a:r>
                        <a:rPr lang="es-ES" sz="1400" u="none" strike="noStrike" noProof="0">
                          <a:solidFill>
                            <a:srgbClr val="082B7A"/>
                          </a:solidFill>
                        </a:rPr>
                        <a:t>EUR 109 m</a:t>
                      </a:r>
                      <a:endParaRPr lang="en-US" sz="1400"/>
                    </a:p>
                  </a:txBody>
                  <a:tcPr/>
                </a:tc>
                <a:extLst>
                  <a:ext uri="{0D108BD9-81ED-4DB2-BD59-A6C34878D82A}">
                    <a16:rowId xmlns:a16="http://schemas.microsoft.com/office/drawing/2014/main" val="3286018683"/>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a:solidFill>
                            <a:srgbClr val="082B7A"/>
                          </a:solidFill>
                        </a:rPr>
                        <a:t>Campania</a:t>
                      </a:r>
                      <a:endParaRPr lang="en-US" sz="1400"/>
                    </a:p>
                  </a:txBody>
                  <a:tcPr/>
                </a:tc>
                <a:tc>
                  <a:txBody>
                    <a:bodyPr/>
                    <a:lstStyle/>
                    <a:p>
                      <a:pPr lvl="0" algn="r">
                        <a:lnSpc>
                          <a:spcPts val="1500"/>
                        </a:lnSpc>
                        <a:buNone/>
                      </a:pPr>
                      <a:r>
                        <a:rPr lang="es-ES" sz="1400" u="none" strike="noStrike" noProof="0">
                          <a:solidFill>
                            <a:srgbClr val="082B7A"/>
                          </a:solidFill>
                        </a:rPr>
                        <a:t>EUR 581 m</a:t>
                      </a:r>
                      <a:endParaRPr lang="en-US" sz="1400"/>
                    </a:p>
                  </a:txBody>
                  <a:tcPr/>
                </a:tc>
                <a:extLst>
                  <a:ext uri="{0D108BD9-81ED-4DB2-BD59-A6C34878D82A}">
                    <a16:rowId xmlns:a16="http://schemas.microsoft.com/office/drawing/2014/main" val="1997424740"/>
                  </a:ext>
                </a:extLst>
              </a:tr>
              <a:tr h="286413">
                <a:tc vMerge="1">
                  <a:txBody>
                    <a:bodyPr/>
                    <a:lstStyle/>
                    <a:p>
                      <a:endParaRPr lang="en-US"/>
                    </a:p>
                  </a:txBody>
                  <a:tcPr/>
                </a:tc>
                <a:tc>
                  <a:txBody>
                    <a:bodyPr/>
                    <a:lstStyle/>
                    <a:p>
                      <a:pPr lvl="0">
                        <a:lnSpc>
                          <a:spcPts val="1500"/>
                        </a:lnSpc>
                        <a:buNone/>
                      </a:pPr>
                      <a:r>
                        <a:rPr lang="es-ES" sz="1400" u="none" strike="noStrike" noProof="0">
                          <a:solidFill>
                            <a:srgbClr val="082B7A"/>
                          </a:solidFill>
                        </a:rPr>
                        <a:t>Apulia</a:t>
                      </a:r>
                    </a:p>
                  </a:txBody>
                  <a:tcPr/>
                </a:tc>
                <a:tc>
                  <a:txBody>
                    <a:bodyPr/>
                    <a:lstStyle/>
                    <a:p>
                      <a:pPr lvl="0" algn="r">
                        <a:lnSpc>
                          <a:spcPts val="1500"/>
                        </a:lnSpc>
                        <a:buNone/>
                      </a:pPr>
                      <a:r>
                        <a:rPr lang="es-ES" sz="1400" u="none" strike="noStrike" noProof="0">
                          <a:solidFill>
                            <a:srgbClr val="082B7A"/>
                          </a:solidFill>
                        </a:rPr>
                        <a:t>EUR 471 m</a:t>
                      </a:r>
                    </a:p>
                  </a:txBody>
                  <a:tcPr/>
                </a:tc>
                <a:extLst>
                  <a:ext uri="{0D108BD9-81ED-4DB2-BD59-A6C34878D82A}">
                    <a16:rowId xmlns:a16="http://schemas.microsoft.com/office/drawing/2014/main" val="1804501198"/>
                  </a:ext>
                </a:extLst>
              </a:tr>
              <a:tr h="286413">
                <a:tc vMerge="1">
                  <a:txBody>
                    <a:bodyPr/>
                    <a:lstStyle/>
                    <a:p>
                      <a:endParaRPr lang="en-US"/>
                    </a:p>
                  </a:txBody>
                  <a:tcPr/>
                </a:tc>
                <a:tc>
                  <a:txBody>
                    <a:bodyPr/>
                    <a:lstStyle/>
                    <a:p>
                      <a:pPr lvl="0">
                        <a:lnSpc>
                          <a:spcPts val="1500"/>
                        </a:lnSpc>
                        <a:buNone/>
                      </a:pPr>
                      <a:r>
                        <a:rPr lang="es-ES" sz="1400" u="none" strike="noStrike" noProof="0">
                          <a:solidFill>
                            <a:srgbClr val="082B7A"/>
                          </a:solidFill>
                        </a:rPr>
                        <a:t>Calabria</a:t>
                      </a:r>
                    </a:p>
                  </a:txBody>
                  <a:tcPr/>
                </a:tc>
                <a:tc>
                  <a:txBody>
                    <a:bodyPr/>
                    <a:lstStyle/>
                    <a:p>
                      <a:pPr lvl="0" algn="r">
                        <a:lnSpc>
                          <a:spcPts val="1500"/>
                        </a:lnSpc>
                        <a:buNone/>
                      </a:pPr>
                      <a:r>
                        <a:rPr lang="es-ES" sz="1400" u="none" strike="noStrike" noProof="0">
                          <a:solidFill>
                            <a:srgbClr val="082B7A"/>
                          </a:solidFill>
                        </a:rPr>
                        <a:t>EUR 264 m</a:t>
                      </a:r>
                    </a:p>
                  </a:txBody>
                  <a:tcPr/>
                </a:tc>
                <a:extLst>
                  <a:ext uri="{0D108BD9-81ED-4DB2-BD59-A6C34878D82A}">
                    <a16:rowId xmlns:a16="http://schemas.microsoft.com/office/drawing/2014/main" val="2589065543"/>
                  </a:ext>
                </a:extLst>
              </a:tr>
              <a:tr h="286413">
                <a:tc vMerge="1">
                  <a:txBody>
                    <a:bodyPr/>
                    <a:lstStyle/>
                    <a:p>
                      <a:endParaRPr lang="en-IE"/>
                    </a:p>
                  </a:txBody>
                  <a:tcPr/>
                </a:tc>
                <a:tc>
                  <a:txBody>
                    <a:bodyPr/>
                    <a:lstStyle/>
                    <a:p>
                      <a:pPr lvl="0">
                        <a:lnSpc>
                          <a:spcPts val="1500"/>
                        </a:lnSpc>
                        <a:buNone/>
                      </a:pPr>
                      <a:r>
                        <a:rPr lang="es-ES" sz="1400" u="none" strike="noStrike" noProof="0">
                          <a:solidFill>
                            <a:srgbClr val="082B7A"/>
                          </a:solidFill>
                        </a:rPr>
                        <a:t>Molise</a:t>
                      </a:r>
                    </a:p>
                  </a:txBody>
                  <a:tcPr/>
                </a:tc>
                <a:tc>
                  <a:txBody>
                    <a:bodyPr/>
                    <a:lstStyle/>
                    <a:p>
                      <a:pPr lvl="0" algn="r">
                        <a:lnSpc>
                          <a:spcPts val="1500"/>
                        </a:lnSpc>
                        <a:buNone/>
                      </a:pPr>
                      <a:r>
                        <a:rPr lang="es-ES" sz="1400" u="none" strike="noStrike" noProof="0">
                          <a:solidFill>
                            <a:srgbClr val="082B7A"/>
                          </a:solidFill>
                        </a:rPr>
                        <a:t>EUR 45 m</a:t>
                      </a:r>
                    </a:p>
                  </a:txBody>
                  <a:tcPr/>
                </a:tc>
                <a:extLst>
                  <a:ext uri="{0D108BD9-81ED-4DB2-BD59-A6C34878D82A}">
                    <a16:rowId xmlns:a16="http://schemas.microsoft.com/office/drawing/2014/main" val="4182890853"/>
                  </a:ext>
                </a:extLst>
              </a:tr>
              <a:tr h="286413">
                <a:tc vMerge="1">
                  <a:txBody>
                    <a:bodyPr/>
                    <a:lstStyle/>
                    <a:p>
                      <a:endParaRPr lang="en-IE"/>
                    </a:p>
                  </a:txBody>
                  <a:tcPr/>
                </a:tc>
                <a:tc>
                  <a:txBody>
                    <a:bodyPr/>
                    <a:lstStyle/>
                    <a:p>
                      <a:pPr lvl="0">
                        <a:lnSpc>
                          <a:spcPts val="1500"/>
                        </a:lnSpc>
                        <a:buNone/>
                      </a:pPr>
                      <a:r>
                        <a:rPr lang="es-ES" sz="1400" u="none" strike="noStrike" noProof="0" err="1">
                          <a:solidFill>
                            <a:srgbClr val="082B7A"/>
                          </a:solidFill>
                        </a:rPr>
                        <a:t>Piemonte</a:t>
                      </a:r>
                      <a:endParaRPr lang="es-ES" sz="1400" u="none" strike="noStrike" noProof="0">
                        <a:solidFill>
                          <a:srgbClr val="082B7A"/>
                        </a:solidFill>
                      </a:endParaRPr>
                    </a:p>
                  </a:txBody>
                  <a:tcPr/>
                </a:tc>
                <a:tc>
                  <a:txBody>
                    <a:bodyPr/>
                    <a:lstStyle/>
                    <a:p>
                      <a:pPr lvl="0" algn="r">
                        <a:lnSpc>
                          <a:spcPts val="1500"/>
                        </a:lnSpc>
                        <a:buNone/>
                      </a:pPr>
                      <a:r>
                        <a:rPr lang="es-ES" sz="1400" u="none" strike="noStrike" noProof="0">
                          <a:solidFill>
                            <a:srgbClr val="082B7A"/>
                          </a:solidFill>
                        </a:rPr>
                        <a:t>EUR 100 m </a:t>
                      </a:r>
                    </a:p>
                  </a:txBody>
                  <a:tcPr/>
                </a:tc>
                <a:extLst>
                  <a:ext uri="{0D108BD9-81ED-4DB2-BD59-A6C34878D82A}">
                    <a16:rowId xmlns:a16="http://schemas.microsoft.com/office/drawing/2014/main" val="2521050476"/>
                  </a:ext>
                </a:extLst>
              </a:tr>
              <a:tr h="286413">
                <a:tc vMerge="1">
                  <a:txBody>
                    <a:bodyPr/>
                    <a:lstStyle/>
                    <a:p>
                      <a:endParaRPr lang="en-US"/>
                    </a:p>
                  </a:txBody>
                  <a:tcPr/>
                </a:tc>
                <a:tc>
                  <a:txBody>
                    <a:bodyPr/>
                    <a:lstStyle/>
                    <a:p>
                      <a:pPr lvl="0">
                        <a:lnSpc>
                          <a:spcPts val="1500"/>
                        </a:lnSpc>
                        <a:buNone/>
                      </a:pPr>
                      <a:r>
                        <a:rPr lang="es-ES" sz="1400" u="none" strike="noStrike" noProof="0" err="1">
                          <a:solidFill>
                            <a:srgbClr val="082B7A"/>
                          </a:solidFill>
                        </a:rPr>
                        <a:t>Sicily</a:t>
                      </a:r>
                      <a:endParaRPr lang="es-ES" sz="1400" u="none" strike="noStrike" noProof="0">
                        <a:solidFill>
                          <a:srgbClr val="082B7A"/>
                        </a:solidFill>
                      </a:endParaRPr>
                    </a:p>
                  </a:txBody>
                  <a:tcPr/>
                </a:tc>
                <a:tc>
                  <a:txBody>
                    <a:bodyPr/>
                    <a:lstStyle/>
                    <a:p>
                      <a:pPr lvl="0" algn="r">
                        <a:lnSpc>
                          <a:spcPts val="1500"/>
                        </a:lnSpc>
                        <a:buNone/>
                      </a:pPr>
                      <a:r>
                        <a:rPr lang="es-ES" sz="1400" u="none" strike="noStrike" noProof="0">
                          <a:solidFill>
                            <a:srgbClr val="082B7A"/>
                          </a:solidFill>
                        </a:rPr>
                        <a:t>EUR 615 m</a:t>
                      </a:r>
                    </a:p>
                  </a:txBody>
                  <a:tcPr/>
                </a:tc>
                <a:extLst>
                  <a:ext uri="{0D108BD9-81ED-4DB2-BD59-A6C34878D82A}">
                    <a16:rowId xmlns:a16="http://schemas.microsoft.com/office/drawing/2014/main" val="739745127"/>
                  </a:ext>
                </a:extLst>
              </a:tr>
              <a:tr h="286413">
                <a:tc vMerge="1">
                  <a:txBody>
                    <a:bodyPr/>
                    <a:lstStyle/>
                    <a:p>
                      <a:pPr lvl="0">
                        <a:buNone/>
                      </a:pPr>
                      <a:endParaRPr lang="en-US" sz="1400"/>
                    </a:p>
                  </a:txBody>
                  <a:tcPr/>
                </a:tc>
                <a:tc>
                  <a:txBody>
                    <a:bodyPr/>
                    <a:lstStyle/>
                    <a:p>
                      <a:pPr lvl="0">
                        <a:lnSpc>
                          <a:spcPts val="1500"/>
                        </a:lnSpc>
                        <a:buNone/>
                      </a:pPr>
                      <a:r>
                        <a:rPr lang="es-ES" sz="1400" u="none" strike="noStrike" noProof="0" err="1">
                          <a:solidFill>
                            <a:srgbClr val="082B7A"/>
                          </a:solidFill>
                        </a:rPr>
                        <a:t>Sardinia</a:t>
                      </a:r>
                      <a:endParaRPr lang="es-ES" sz="1400" u="none" strike="noStrike" noProof="0">
                        <a:solidFill>
                          <a:srgbClr val="082B7A"/>
                        </a:solidFill>
                      </a:endParaRPr>
                    </a:p>
                  </a:txBody>
                  <a:tcPr/>
                </a:tc>
                <a:tc>
                  <a:txBody>
                    <a:bodyPr/>
                    <a:lstStyle/>
                    <a:p>
                      <a:pPr lvl="0" algn="r">
                        <a:lnSpc>
                          <a:spcPts val="1500"/>
                        </a:lnSpc>
                        <a:buNone/>
                      </a:pPr>
                      <a:r>
                        <a:rPr lang="es-ES" sz="1400" u="none" strike="noStrike" noProof="0">
                          <a:solidFill>
                            <a:srgbClr val="082B7A"/>
                          </a:solidFill>
                        </a:rPr>
                        <a:t>EUR 166 m</a:t>
                      </a:r>
                    </a:p>
                  </a:txBody>
                  <a:tcPr/>
                </a:tc>
                <a:extLst>
                  <a:ext uri="{0D108BD9-81ED-4DB2-BD59-A6C34878D82A}">
                    <a16:rowId xmlns:a16="http://schemas.microsoft.com/office/drawing/2014/main" val="3674721499"/>
                  </a:ext>
                </a:extLst>
              </a:tr>
              <a:tr h="286413">
                <a:tc rowSpan="2">
                  <a:txBody>
                    <a:bodyPr/>
                    <a:lstStyle/>
                    <a:p>
                      <a:pPr lvl="0">
                        <a:lnSpc>
                          <a:spcPts val="1500"/>
                        </a:lnSpc>
                        <a:buNone/>
                      </a:pPr>
                      <a:r>
                        <a:rPr lang="en-US" sz="1400" b="1">
                          <a:solidFill>
                            <a:schemeClr val="accent4"/>
                          </a:solidFill>
                        </a:rPr>
                        <a:t>ESF+</a:t>
                      </a:r>
                    </a:p>
                  </a:txBody>
                  <a:tcPr/>
                </a:tc>
                <a:tc>
                  <a:txBody>
                    <a:bodyPr/>
                    <a:lstStyle/>
                    <a:p>
                      <a:pPr lvl="0">
                        <a:lnSpc>
                          <a:spcPts val="1500"/>
                        </a:lnSpc>
                        <a:buNone/>
                      </a:pPr>
                      <a:r>
                        <a:rPr lang="es-ES" sz="1400" u="none" strike="noStrike" noProof="0" err="1">
                          <a:solidFill>
                            <a:srgbClr val="082B7A"/>
                          </a:solidFill>
                        </a:rPr>
                        <a:t>Youth</a:t>
                      </a:r>
                      <a:r>
                        <a:rPr lang="es-ES" sz="1400" u="none" strike="noStrike" noProof="0">
                          <a:solidFill>
                            <a:srgbClr val="082B7A"/>
                          </a:solidFill>
                        </a:rPr>
                        <a:t>, </a:t>
                      </a:r>
                      <a:r>
                        <a:rPr lang="es-ES" sz="1400" u="none" strike="noStrike" noProof="0" err="1">
                          <a:solidFill>
                            <a:srgbClr val="082B7A"/>
                          </a:solidFill>
                        </a:rPr>
                        <a:t>Women</a:t>
                      </a:r>
                      <a:r>
                        <a:rPr lang="es-ES" sz="1400" u="none" strike="noStrike" noProof="0">
                          <a:solidFill>
                            <a:srgbClr val="082B7A"/>
                          </a:solidFill>
                        </a:rPr>
                        <a:t> and Jobs</a:t>
                      </a:r>
                    </a:p>
                  </a:txBody>
                  <a:tcPr/>
                </a:tc>
                <a:tc>
                  <a:txBody>
                    <a:bodyPr/>
                    <a:lstStyle/>
                    <a:p>
                      <a:pPr lvl="0" algn="r">
                        <a:lnSpc>
                          <a:spcPts val="1500"/>
                        </a:lnSpc>
                        <a:buNone/>
                      </a:pPr>
                      <a:r>
                        <a:rPr lang="es-ES" sz="1400" u="none" strike="noStrike" noProof="0">
                          <a:solidFill>
                            <a:srgbClr val="082B7A"/>
                          </a:solidFill>
                        </a:rPr>
                        <a:t>EUR 200 m</a:t>
                      </a:r>
                    </a:p>
                  </a:txBody>
                  <a:tcPr/>
                </a:tc>
                <a:extLst>
                  <a:ext uri="{0D108BD9-81ED-4DB2-BD59-A6C34878D82A}">
                    <a16:rowId xmlns:a16="http://schemas.microsoft.com/office/drawing/2014/main" val="1963835680"/>
                  </a:ext>
                </a:extLst>
              </a:tr>
              <a:tr h="286413">
                <a:tc vMerge="1">
                  <a:txBody>
                    <a:bodyPr/>
                    <a:lstStyle/>
                    <a:p>
                      <a:pPr lvl="0">
                        <a:lnSpc>
                          <a:spcPts val="1500"/>
                        </a:lnSpc>
                        <a:buNone/>
                      </a:pPr>
                      <a:endParaRPr lang="en-US" sz="1400" b="1">
                        <a:solidFill>
                          <a:schemeClr val="accent4"/>
                        </a:solidFill>
                      </a:endParaRPr>
                    </a:p>
                  </a:txBody>
                  <a:tcPr/>
                </a:tc>
                <a:tc>
                  <a:txBody>
                    <a:bodyPr/>
                    <a:lstStyle/>
                    <a:p>
                      <a:pPr lvl="0">
                        <a:lnSpc>
                          <a:spcPts val="1500"/>
                        </a:lnSpc>
                        <a:buNone/>
                      </a:pPr>
                      <a:r>
                        <a:rPr lang="es-ES" sz="1400" u="none" strike="noStrike" noProof="0" err="1">
                          <a:solidFill>
                            <a:srgbClr val="082B7A"/>
                          </a:solidFill>
                        </a:rPr>
                        <a:t>School</a:t>
                      </a:r>
                      <a:r>
                        <a:rPr lang="es-ES" sz="1400" u="none" strike="noStrike" noProof="0">
                          <a:solidFill>
                            <a:srgbClr val="082B7A"/>
                          </a:solidFill>
                        </a:rPr>
                        <a:t> and </a:t>
                      </a:r>
                      <a:r>
                        <a:rPr lang="es-ES" sz="1400" u="none" strike="noStrike" noProof="0" err="1">
                          <a:solidFill>
                            <a:srgbClr val="082B7A"/>
                          </a:solidFill>
                        </a:rPr>
                        <a:t>Skills</a:t>
                      </a:r>
                      <a:endParaRPr lang="es-ES" sz="1400" u="none" strike="noStrike" noProof="0">
                        <a:solidFill>
                          <a:srgbClr val="082B7A"/>
                        </a:solidFill>
                      </a:endParaRPr>
                    </a:p>
                  </a:txBody>
                  <a:tcPr/>
                </a:tc>
                <a:tc>
                  <a:txBody>
                    <a:bodyPr/>
                    <a:lstStyle/>
                    <a:p>
                      <a:pPr lvl="0" algn="r">
                        <a:lnSpc>
                          <a:spcPts val="1500"/>
                        </a:lnSpc>
                        <a:buNone/>
                      </a:pPr>
                      <a:r>
                        <a:rPr lang="es-ES" sz="1400" u="none" strike="noStrike" noProof="0">
                          <a:solidFill>
                            <a:srgbClr val="082B7A"/>
                          </a:solidFill>
                        </a:rPr>
                        <a:t>EUR 646 m</a:t>
                      </a:r>
                    </a:p>
                  </a:txBody>
                  <a:tcPr/>
                </a:tc>
                <a:extLst>
                  <a:ext uri="{0D108BD9-81ED-4DB2-BD59-A6C34878D82A}">
                    <a16:rowId xmlns:a16="http://schemas.microsoft.com/office/drawing/2014/main" val="2092059912"/>
                  </a:ext>
                </a:extLst>
              </a:tr>
            </a:tbl>
          </a:graphicData>
        </a:graphic>
      </p:graphicFrame>
      <p:pic>
        <p:nvPicPr>
          <p:cNvPr id="8" name="Picture 7">
            <a:extLst>
              <a:ext uri="{FF2B5EF4-FFF2-40B4-BE49-F238E27FC236}">
                <a16:creationId xmlns:a16="http://schemas.microsoft.com/office/drawing/2014/main" id="{FDD2E2E4-63B6-3B3F-7E91-40809ACCEE87}"/>
              </a:ext>
            </a:extLst>
          </p:cNvPr>
          <p:cNvPicPr>
            <a:picLocks noChangeAspect="1"/>
          </p:cNvPicPr>
          <p:nvPr/>
        </p:nvPicPr>
        <p:blipFill>
          <a:blip r:embed="rId3"/>
          <a:stretch>
            <a:fillRect/>
          </a:stretch>
        </p:blipFill>
        <p:spPr>
          <a:xfrm>
            <a:off x="8705192" y="875620"/>
            <a:ext cx="3336681" cy="4094035"/>
          </a:xfrm>
          <a:prstGeom prst="rect">
            <a:avLst/>
          </a:prstGeom>
        </p:spPr>
      </p:pic>
    </p:spTree>
    <p:extLst>
      <p:ext uri="{BB962C8B-B14F-4D97-AF65-F5344CB8AC3E}">
        <p14:creationId xmlns:p14="http://schemas.microsoft.com/office/powerpoint/2010/main" val="231169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6</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France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8" y="1411286"/>
            <a:ext cx="7262919"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b="1">
                <a:solidFill>
                  <a:srgbClr val="082B7A"/>
                </a:solidFill>
                <a:latin typeface="EC Square Sans Pro"/>
              </a:rPr>
              <a:t>6 </a:t>
            </a:r>
            <a:r>
              <a:rPr lang="en-IE" b="1" err="1">
                <a:solidFill>
                  <a:srgbClr val="082B7A"/>
                </a:solidFill>
                <a:latin typeface="EC Square Sans Pro"/>
              </a:rPr>
              <a:t>multifund</a:t>
            </a:r>
            <a:r>
              <a:rPr lang="en-IE" b="1">
                <a:solidFill>
                  <a:srgbClr val="082B7A"/>
                </a:solidFill>
                <a:latin typeface="EC Square Sans Pro"/>
              </a:rPr>
              <a:t> programmes (ESF+, ERDF and JTF) </a:t>
            </a:r>
            <a:r>
              <a:rPr kumimoji="0" lang="en-IE" b="1" i="0" u="none" strike="noStrike" kern="1200" cap="none" spc="0" normalizeH="0" baseline="0" noProof="0">
                <a:ln>
                  <a:noFill/>
                </a:ln>
                <a:solidFill>
                  <a:srgbClr val="082B7A"/>
                </a:solidFill>
                <a:effectLst/>
                <a:uLnTx/>
                <a:uFillTx/>
                <a:latin typeface="EC Square Sans Pro"/>
                <a:ea typeface="+mn-ea"/>
                <a:cs typeface="+mn-cs"/>
              </a:rPr>
              <a:t>(EUR</a:t>
            </a:r>
            <a:r>
              <a:rPr lang="en-IE" b="1">
                <a:solidFill>
                  <a:srgbClr val="082B7A"/>
                </a:solidFill>
                <a:latin typeface="EC Square Sans Pro"/>
              </a:rPr>
              <a:t> 154</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p>
          <a:p>
            <a:pPr lvl="1" algn="just"/>
            <a:endParaRPr lang="en-IE">
              <a:solidFill>
                <a:srgbClr val="082B7A"/>
              </a:solidFill>
              <a:latin typeface="EC Square Sans Pro"/>
            </a:endParaRPr>
          </a:p>
          <a:p>
            <a:pPr lvl="1" algn="just"/>
            <a:endParaRPr lang="en-IE" b="0" i="0" strike="noStrike" kern="1200" cap="none" spc="0" normalizeH="0" baseline="0" noProof="0">
              <a:ln>
                <a:noFill/>
              </a:ln>
              <a:solidFill>
                <a:srgbClr val="082B7A"/>
              </a:solidFill>
              <a:effectLst/>
              <a:uLnTx/>
              <a:uFillTx/>
              <a:latin typeface="EC Square Sans Pro"/>
            </a:endParaRPr>
          </a:p>
          <a:p>
            <a:pPr marL="457200" lvl="1" indent="0" algn="just">
              <a:buNone/>
            </a:pPr>
            <a:endParaRPr lang="en-IE" b="0" i="0" strike="noStrike" kern="1200" cap="none" spc="0" normalizeH="0" baseline="0" noProof="0">
              <a:ln>
                <a:noFill/>
              </a:ln>
              <a:solidFill>
                <a:srgbClr val="082B7A"/>
              </a:solidFill>
              <a:effectLst/>
              <a:uLnTx/>
              <a:uFillTx/>
              <a:latin typeface="EC Square Sans Pro"/>
            </a:endParaRPr>
          </a:p>
          <a:p>
            <a:pPr lvl="1" algn="just"/>
            <a:r>
              <a:rPr lang="en-IE" sz="1400" i="1">
                <a:solidFill>
                  <a:srgbClr val="FF0000"/>
                </a:solidFill>
                <a:latin typeface="EC Square Sans Pro"/>
              </a:rPr>
              <a:t>Other programmes under assessment by the European Commission</a:t>
            </a:r>
            <a:endParaRPr lang="en-IE" sz="1600" i="1">
              <a:solidFill>
                <a:srgbClr val="FF0000"/>
              </a:solidFill>
            </a:endParaRPr>
          </a:p>
          <a:p>
            <a:pPr lvl="1"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b="0" i="0" u="none" strike="noStrike" kern="1200" cap="none" spc="0" normalizeH="0" baseline="0" noProof="0">
                <a:ln>
                  <a:noFill/>
                </a:ln>
                <a:solidFill>
                  <a:srgbClr val="082B7A"/>
                </a:solidFill>
                <a:effectLst/>
                <a:uLnTx/>
                <a:uFillTx/>
                <a:latin typeface="EC Square Sans Pro"/>
                <a:ea typeface="+mn-ea"/>
                <a:cs typeface="+mn-cs"/>
              </a:rPr>
              <a:t>support to skills for the development and/or production activities of STEP technologies, financial instruments for industrial startups and innovative SMEs (deep tech innovation, digital, clean and resource-efficient technologies)</a:t>
            </a:r>
            <a:endParaRPr lang="en-US" b="0" i="0" u="none" strike="noStrike" kern="1200" cap="none" spc="0" normalizeH="0" baseline="0" noProof="0">
              <a:ln>
                <a:noFill/>
              </a:ln>
              <a:solidFill>
                <a:srgbClr val="082B7A"/>
              </a:solidFill>
              <a:effectLst/>
              <a:uLnTx/>
              <a:uFillTx/>
              <a:latin typeface="EC Square Sans Pro"/>
            </a:endParaRPr>
          </a:p>
          <a:p>
            <a:pPr marL="285750" indent="-285750">
              <a:spcBef>
                <a:spcPts val="600"/>
              </a:spcBef>
              <a:spcAft>
                <a:spcPts val="600"/>
              </a:spcAft>
              <a:buFont typeface="Arial" panose="020B0604020202020204" pitchFamily="34" charset="0"/>
              <a:buChar char="•"/>
            </a:pPr>
            <a:endParaRPr lang="en-IE">
              <a:solidFill>
                <a:schemeClr val="accent4"/>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5" name="Picture 4">
            <a:extLst>
              <a:ext uri="{FF2B5EF4-FFF2-40B4-BE49-F238E27FC236}">
                <a16:creationId xmlns:a16="http://schemas.microsoft.com/office/drawing/2014/main" id="{86143E61-4E89-4AE6-7F74-BE5BBA19E520}"/>
              </a:ext>
            </a:extLst>
          </p:cNvPr>
          <p:cNvPicPr>
            <a:picLocks noChangeAspect="1"/>
          </p:cNvPicPr>
          <p:nvPr/>
        </p:nvPicPr>
        <p:blipFill>
          <a:blip r:embed="rId2"/>
          <a:stretch>
            <a:fillRect/>
          </a:stretch>
        </p:blipFill>
        <p:spPr>
          <a:xfrm>
            <a:off x="9296380" y="4532391"/>
            <a:ext cx="2024047" cy="445047"/>
          </a:xfrm>
          <a:prstGeom prst="rect">
            <a:avLst/>
          </a:prstGeom>
        </p:spPr>
      </p:pic>
      <p:graphicFrame>
        <p:nvGraphicFramePr>
          <p:cNvPr id="7" name="Table 6">
            <a:extLst>
              <a:ext uri="{FF2B5EF4-FFF2-40B4-BE49-F238E27FC236}">
                <a16:creationId xmlns:a16="http://schemas.microsoft.com/office/drawing/2014/main" id="{9CC6766C-31A2-5EB1-DB66-B26E4E6343E4}"/>
              </a:ext>
            </a:extLst>
          </p:cNvPr>
          <p:cNvGraphicFramePr>
            <a:graphicFrameLocks noGrp="1"/>
          </p:cNvGraphicFramePr>
          <p:nvPr>
            <p:extLst>
              <p:ext uri="{D42A27DB-BD31-4B8C-83A1-F6EECF244321}">
                <p14:modId xmlns:p14="http://schemas.microsoft.com/office/powerpoint/2010/main" val="2274548458"/>
              </p:ext>
            </p:extLst>
          </p:nvPr>
        </p:nvGraphicFramePr>
        <p:xfrm>
          <a:off x="1704975" y="2741130"/>
          <a:ext cx="5493698" cy="1718478"/>
        </p:xfrm>
        <a:graphic>
          <a:graphicData uri="http://schemas.openxmlformats.org/drawingml/2006/table">
            <a:tbl>
              <a:tblPr firstRow="1" bandRow="1">
                <a:tableStyleId>{69CF1AB2-1976-4502-BF36-3FF5EA218861}</a:tableStyleId>
              </a:tblPr>
              <a:tblGrid>
                <a:gridCol w="1589625">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rowSpan="6">
                  <a:txBody>
                    <a:bodyPr/>
                    <a:lstStyle/>
                    <a:p>
                      <a:pPr lvl="0">
                        <a:lnSpc>
                          <a:spcPts val="1500"/>
                        </a:lnSpc>
                        <a:buNone/>
                      </a:pPr>
                      <a:r>
                        <a:rPr lang="en-IE" sz="1400" b="0" u="none" strike="noStrike" noProof="0">
                          <a:solidFill>
                            <a:srgbClr val="082B7A"/>
                          </a:solidFill>
                          <a:latin typeface="Arial"/>
                        </a:rPr>
                        <a:t>ERDF, ESF+ and JTF</a:t>
                      </a:r>
                      <a:endParaRPr lang="en-US" sz="1400" b="0">
                        <a:latin typeface="Arial"/>
                      </a:endParaRPr>
                    </a:p>
                  </a:txBody>
                  <a:tcPr/>
                </a:tc>
                <a:tc>
                  <a:txBody>
                    <a:bodyPr/>
                    <a:lstStyle/>
                    <a:p>
                      <a:pPr lvl="0">
                        <a:lnSpc>
                          <a:spcPts val="1500"/>
                        </a:lnSpc>
                        <a:buNone/>
                      </a:pPr>
                      <a:r>
                        <a:rPr lang="en-US" sz="1400" b="0" i="0" u="none" strike="noStrike" noProof="0" err="1">
                          <a:solidFill>
                            <a:srgbClr val="082B7A"/>
                          </a:solidFill>
                          <a:latin typeface="Arial"/>
                        </a:rPr>
                        <a:t>Îl</a:t>
                      </a:r>
                      <a:r>
                        <a:rPr lang="en-IE" sz="1400" b="0" i="0" u="none" strike="noStrike" noProof="0">
                          <a:solidFill>
                            <a:srgbClr val="082B7A"/>
                          </a:solidFill>
                          <a:latin typeface="Arial"/>
                        </a:rPr>
                        <a:t>e de France</a:t>
                      </a:r>
                      <a:endParaRPr lang="en-US" sz="1400" b="0">
                        <a:latin typeface="Arial"/>
                      </a:endParaRPr>
                    </a:p>
                  </a:txBody>
                  <a:tcPr/>
                </a:tc>
                <a:tc>
                  <a:txBody>
                    <a:bodyPr/>
                    <a:lstStyle/>
                    <a:p>
                      <a:pPr lvl="0" algn="r">
                        <a:lnSpc>
                          <a:spcPts val="1500"/>
                        </a:lnSpc>
                        <a:buNone/>
                      </a:pPr>
                      <a:r>
                        <a:rPr lang="en-IE" sz="1400" b="0" u="none" strike="noStrike" noProof="0">
                          <a:solidFill>
                            <a:srgbClr val="082B7A"/>
                          </a:solidFill>
                        </a:rPr>
                        <a:t>EUR 47 m</a:t>
                      </a:r>
                      <a:endParaRPr lang="en-US" sz="1400" b="0"/>
                    </a:p>
                  </a:txBody>
                  <a:tcPr/>
                </a:tc>
                <a:extLst>
                  <a:ext uri="{0D108BD9-81ED-4DB2-BD59-A6C34878D82A}">
                    <a16:rowId xmlns:a16="http://schemas.microsoft.com/office/drawing/2014/main" val="1503856703"/>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400" b="0">
                          <a:solidFill>
                            <a:schemeClr val="accent4"/>
                          </a:solidFill>
                          <a:latin typeface="Arial"/>
                        </a:rPr>
                        <a:t>Auvergne-Rhone-Alpes</a:t>
                      </a:r>
                    </a:p>
                  </a:txBody>
                  <a:tcPr/>
                </a:tc>
                <a:tc>
                  <a:txBody>
                    <a:bodyPr/>
                    <a:lstStyle/>
                    <a:p>
                      <a:pPr lvl="0" algn="r">
                        <a:lnSpc>
                          <a:spcPts val="1500"/>
                        </a:lnSpc>
                        <a:buNone/>
                      </a:pPr>
                      <a:r>
                        <a:rPr lang="en-US" sz="1400" b="0">
                          <a:solidFill>
                            <a:schemeClr val="accent4"/>
                          </a:solidFill>
                        </a:rPr>
                        <a:t>EUR 10 m</a:t>
                      </a:r>
                    </a:p>
                  </a:txBody>
                  <a:tcPr/>
                </a:tc>
                <a:extLst>
                  <a:ext uri="{0D108BD9-81ED-4DB2-BD59-A6C34878D82A}">
                    <a16:rowId xmlns:a16="http://schemas.microsoft.com/office/drawing/2014/main" val="874109522"/>
                  </a:ext>
                </a:extLst>
              </a:tr>
              <a:tr h="286413">
                <a:tc vMerge="1">
                  <a:txBody>
                    <a:bodyPr/>
                    <a:lstStyle/>
                    <a:p>
                      <a:endParaRPr lang="en-IE"/>
                    </a:p>
                  </a:txBody>
                  <a:tcPr/>
                </a:tc>
                <a:tc>
                  <a:txBody>
                    <a:bodyPr/>
                    <a:lstStyle/>
                    <a:p>
                      <a:pPr lvl="0">
                        <a:lnSpc>
                          <a:spcPts val="1500"/>
                        </a:lnSpc>
                        <a:buNone/>
                      </a:pPr>
                      <a:r>
                        <a:rPr lang="en-US" sz="1400" b="0">
                          <a:solidFill>
                            <a:schemeClr val="accent4"/>
                          </a:solidFill>
                          <a:latin typeface="Arial"/>
                        </a:rPr>
                        <a:t>Pays de la Loire</a:t>
                      </a:r>
                    </a:p>
                  </a:txBody>
                  <a:tcPr/>
                </a:tc>
                <a:tc>
                  <a:txBody>
                    <a:bodyPr/>
                    <a:lstStyle/>
                    <a:p>
                      <a:pPr lvl="0" algn="r">
                        <a:lnSpc>
                          <a:spcPts val="1500"/>
                        </a:lnSpc>
                        <a:buNone/>
                      </a:pPr>
                      <a:r>
                        <a:rPr lang="en-US" sz="1400" b="0">
                          <a:solidFill>
                            <a:schemeClr val="accent4"/>
                          </a:solidFill>
                        </a:rPr>
                        <a:t>EUR 6 m</a:t>
                      </a:r>
                    </a:p>
                  </a:txBody>
                  <a:tcPr/>
                </a:tc>
                <a:extLst>
                  <a:ext uri="{0D108BD9-81ED-4DB2-BD59-A6C34878D82A}">
                    <a16:rowId xmlns:a16="http://schemas.microsoft.com/office/drawing/2014/main" val="1924100012"/>
                  </a:ext>
                </a:extLst>
              </a:tr>
              <a:tr h="286413">
                <a:tc vMerge="1">
                  <a:txBody>
                    <a:bodyPr/>
                    <a:lstStyle/>
                    <a:p>
                      <a:endParaRPr lang="en-IE"/>
                    </a:p>
                  </a:txBody>
                  <a:tcPr/>
                </a:tc>
                <a:tc>
                  <a:txBody>
                    <a:bodyPr/>
                    <a:lstStyle/>
                    <a:p>
                      <a:pPr lvl="0">
                        <a:lnSpc>
                          <a:spcPts val="1500"/>
                        </a:lnSpc>
                        <a:buNone/>
                      </a:pPr>
                      <a:r>
                        <a:rPr lang="en-US" sz="1400" b="0">
                          <a:solidFill>
                            <a:schemeClr val="accent4"/>
                          </a:solidFill>
                          <a:latin typeface="Arial"/>
                        </a:rPr>
                        <a:t>Normandie</a:t>
                      </a:r>
                    </a:p>
                  </a:txBody>
                  <a:tcPr/>
                </a:tc>
                <a:tc>
                  <a:txBody>
                    <a:bodyPr/>
                    <a:lstStyle/>
                    <a:p>
                      <a:pPr lvl="0" algn="r">
                        <a:lnSpc>
                          <a:spcPts val="1500"/>
                        </a:lnSpc>
                        <a:buNone/>
                      </a:pPr>
                      <a:r>
                        <a:rPr lang="en-US" sz="1400" b="0">
                          <a:solidFill>
                            <a:schemeClr val="accent4"/>
                          </a:solidFill>
                        </a:rPr>
                        <a:t>EUR 26 m</a:t>
                      </a:r>
                    </a:p>
                  </a:txBody>
                  <a:tcPr/>
                </a:tc>
                <a:extLst>
                  <a:ext uri="{0D108BD9-81ED-4DB2-BD59-A6C34878D82A}">
                    <a16:rowId xmlns:a16="http://schemas.microsoft.com/office/drawing/2014/main" val="3467170907"/>
                  </a:ext>
                </a:extLst>
              </a:tr>
              <a:tr h="286413">
                <a:tc vMerge="1">
                  <a:txBody>
                    <a:bodyPr/>
                    <a:lstStyle/>
                    <a:p>
                      <a:endParaRPr lang="en-IE"/>
                    </a:p>
                  </a:txBody>
                  <a:tcPr/>
                </a:tc>
                <a:tc>
                  <a:txBody>
                    <a:bodyPr/>
                    <a:lstStyle/>
                    <a:p>
                      <a:pPr lvl="0">
                        <a:lnSpc>
                          <a:spcPts val="1500"/>
                        </a:lnSpc>
                        <a:buNone/>
                      </a:pPr>
                      <a:r>
                        <a:rPr lang="en-IE" sz="1400" b="0" i="0" u="none" strike="noStrike" noProof="0">
                          <a:solidFill>
                            <a:srgbClr val="002060"/>
                          </a:solidFill>
                          <a:latin typeface="Arial"/>
                        </a:rPr>
                        <a:t>Hauts de France</a:t>
                      </a:r>
                      <a:endParaRPr lang="en-US" sz="1400">
                        <a:solidFill>
                          <a:srgbClr val="002060"/>
                        </a:solidFill>
                        <a:latin typeface="Arial"/>
                      </a:endParaRPr>
                    </a:p>
                  </a:txBody>
                  <a:tcPr/>
                </a:tc>
                <a:tc>
                  <a:txBody>
                    <a:bodyPr/>
                    <a:lstStyle/>
                    <a:p>
                      <a:pPr lvl="0" algn="r">
                        <a:lnSpc>
                          <a:spcPts val="1500"/>
                        </a:lnSpc>
                        <a:buNone/>
                      </a:pPr>
                      <a:r>
                        <a:rPr lang="es-ES" sz="1400" u="none" strike="noStrike" noProof="0">
                          <a:solidFill>
                            <a:srgbClr val="002060"/>
                          </a:solidFill>
                        </a:rPr>
                        <a:t>EUR 52.9 m</a:t>
                      </a:r>
                      <a:endParaRPr lang="en-US" sz="1400">
                        <a:solidFill>
                          <a:srgbClr val="002060"/>
                        </a:solidFill>
                      </a:endParaRPr>
                    </a:p>
                  </a:txBody>
                  <a:tcPr/>
                </a:tc>
                <a:extLst>
                  <a:ext uri="{0D108BD9-81ED-4DB2-BD59-A6C34878D82A}">
                    <a16:rowId xmlns:a16="http://schemas.microsoft.com/office/drawing/2014/main" val="885243654"/>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400" b="0">
                          <a:solidFill>
                            <a:schemeClr val="accent4"/>
                          </a:solidFill>
                          <a:latin typeface="Arial"/>
                        </a:rPr>
                        <a:t>Centre-Val de Loire</a:t>
                      </a:r>
                    </a:p>
                  </a:txBody>
                  <a:tcPr/>
                </a:tc>
                <a:tc>
                  <a:txBody>
                    <a:bodyPr/>
                    <a:lstStyle/>
                    <a:p>
                      <a:pPr lvl="0" algn="r">
                        <a:lnSpc>
                          <a:spcPts val="1500"/>
                        </a:lnSpc>
                        <a:buNone/>
                      </a:pPr>
                      <a:r>
                        <a:rPr lang="en-US" sz="1400" b="0">
                          <a:solidFill>
                            <a:schemeClr val="accent4"/>
                          </a:solidFill>
                        </a:rPr>
                        <a:t>EUR 12 m</a:t>
                      </a:r>
                    </a:p>
                  </a:txBody>
                  <a:tcPr/>
                </a:tc>
                <a:extLst>
                  <a:ext uri="{0D108BD9-81ED-4DB2-BD59-A6C34878D82A}">
                    <a16:rowId xmlns:a16="http://schemas.microsoft.com/office/drawing/2014/main" val="651254784"/>
                  </a:ext>
                </a:extLst>
              </a:tr>
            </a:tbl>
          </a:graphicData>
        </a:graphic>
      </p:graphicFrame>
      <p:pic>
        <p:nvPicPr>
          <p:cNvPr id="4" name="Picture 3">
            <a:extLst>
              <a:ext uri="{FF2B5EF4-FFF2-40B4-BE49-F238E27FC236}">
                <a16:creationId xmlns:a16="http://schemas.microsoft.com/office/drawing/2014/main" id="{21FDC52D-9B96-4E5B-85B5-24A15DBF04ED}"/>
              </a:ext>
            </a:extLst>
          </p:cNvPr>
          <p:cNvPicPr>
            <a:picLocks noChangeAspect="1"/>
          </p:cNvPicPr>
          <p:nvPr/>
        </p:nvPicPr>
        <p:blipFill>
          <a:blip r:embed="rId3"/>
          <a:stretch>
            <a:fillRect/>
          </a:stretch>
        </p:blipFill>
        <p:spPr>
          <a:xfrm>
            <a:off x="8608188" y="678274"/>
            <a:ext cx="3400430" cy="3384034"/>
          </a:xfrm>
          <a:prstGeom prst="rect">
            <a:avLst/>
          </a:prstGeom>
        </p:spPr>
      </p:pic>
    </p:spTree>
    <p:extLst>
      <p:ext uri="{BB962C8B-B14F-4D97-AF65-F5344CB8AC3E}">
        <p14:creationId xmlns:p14="http://schemas.microsoft.com/office/powerpoint/2010/main" val="111346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7</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Denmark</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411286"/>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National JTF Programme (EUR </a:t>
            </a:r>
            <a:r>
              <a:rPr lang="en-IE" b="1">
                <a:solidFill>
                  <a:srgbClr val="082B7A"/>
                </a:solidFill>
                <a:latin typeface="EC Square Sans Pro"/>
              </a:rPr>
              <a:t>52</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North and South Jutland</a:t>
            </a:r>
          </a:p>
          <a:p>
            <a:pPr algn="just"/>
            <a:endParaRPr lang="en-IE" b="1">
              <a:solidFill>
                <a:srgbClr val="082B7A"/>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endParaRPr lang="en-US" b="1" i="0" u="none" strike="noStrike" kern="1200" cap="none" spc="0" normalizeH="0" baseline="0" noProof="0">
              <a:ln>
                <a:noFill/>
              </a:ln>
              <a:solidFill>
                <a:srgbClr val="082B7A"/>
              </a:solidFill>
              <a:effectLst/>
              <a:uLnTx/>
              <a:uFillTx/>
              <a:latin typeface="EC Square Sans Pro"/>
            </a:endParaRPr>
          </a:p>
          <a:p>
            <a:pPr lvl="1" algn="just"/>
            <a:r>
              <a:rPr kumimoji="0" lang="en-US" b="0" i="0" u="none" strike="noStrike" kern="1200" cap="none" spc="0" normalizeH="0" baseline="0" noProof="0">
                <a:ln>
                  <a:noFill/>
                </a:ln>
                <a:solidFill>
                  <a:srgbClr val="082B7A"/>
                </a:solidFill>
                <a:effectLst/>
                <a:uLnTx/>
                <a:uFillTx/>
                <a:latin typeface="EC Square Sans Pro"/>
                <a:ea typeface="+mn-ea"/>
                <a:cs typeface="+mn-cs"/>
              </a:rPr>
              <a:t>including the related value chains, </a:t>
            </a:r>
            <a:endParaRPr lang="en-US" b="0" i="0" u="none" strike="noStrike" kern="1200" cap="none" spc="0" normalizeH="0" baseline="0" noProof="0">
              <a:ln>
                <a:noFill/>
              </a:ln>
              <a:solidFill>
                <a:srgbClr val="082B7A"/>
              </a:solidFill>
              <a:effectLst/>
              <a:uLnTx/>
              <a:uFillTx/>
              <a:latin typeface="EC Square Sans Pro"/>
            </a:endParaRPr>
          </a:p>
          <a:p>
            <a:pPr lvl="1" algn="just"/>
            <a:r>
              <a:rPr kumimoji="0" lang="en-US" b="0" i="0" u="none" strike="noStrike" kern="1200" cap="none" spc="0" normalizeH="0" baseline="0" noProof="0">
                <a:ln>
                  <a:noFill/>
                </a:ln>
                <a:solidFill>
                  <a:srgbClr val="082B7A"/>
                </a:solidFill>
                <a:effectLst/>
                <a:uLnTx/>
                <a:uFillTx/>
                <a:latin typeface="EC Square Sans Pro"/>
                <a:ea typeface="+mn-ea"/>
                <a:cs typeface="+mn-cs"/>
              </a:rPr>
              <a:t>competence and skills development in the enterprises. </a:t>
            </a:r>
            <a:endParaRPr lang="en-US" b="0" i="0" u="none" strike="noStrike" kern="1200" cap="none" spc="0" normalizeH="0" baseline="0" noProof="0">
              <a:ln>
                <a:noFill/>
              </a:ln>
              <a:solidFill>
                <a:srgbClr val="082B7A"/>
              </a:solidFill>
              <a:effectLst/>
              <a:uLnTx/>
              <a:uFillTx/>
              <a:latin typeface="EC Square Sans Pro"/>
            </a:endParaRPr>
          </a:p>
          <a:p>
            <a:pPr lvl="1" algn="just"/>
            <a:r>
              <a:rPr kumimoji="0" lang="en-US" b="0" i="0" u="none" strike="noStrike" kern="1200" cap="none" spc="0" normalizeH="0" baseline="0" noProof="0">
                <a:ln>
                  <a:noFill/>
                </a:ln>
                <a:solidFill>
                  <a:srgbClr val="082B7A"/>
                </a:solidFill>
                <a:effectLst/>
                <a:uLnTx/>
                <a:uFillTx/>
                <a:latin typeface="EC Square Sans Pro"/>
                <a:ea typeface="+mn-ea"/>
                <a:cs typeface="+mn-cs"/>
              </a:rPr>
              <a:t>Carbon Capture </a:t>
            </a:r>
            <a:r>
              <a:rPr kumimoji="0" lang="en-US" b="0" i="0" u="none" strike="noStrike" kern="1200" cap="none" spc="0" normalizeH="0" baseline="0" noProof="0" err="1">
                <a:ln>
                  <a:noFill/>
                </a:ln>
                <a:solidFill>
                  <a:srgbClr val="082B7A"/>
                </a:solidFill>
                <a:effectLst/>
                <a:uLnTx/>
                <a:uFillTx/>
                <a:latin typeface="EC Square Sans Pro"/>
                <a:ea typeface="+mn-ea"/>
                <a:cs typeface="+mn-cs"/>
              </a:rPr>
              <a:t>Utilisation</a:t>
            </a:r>
            <a:r>
              <a:rPr kumimoji="0" lang="en-US" b="0" i="0" u="none" strike="noStrike" kern="1200" cap="none" spc="0" normalizeH="0" baseline="0" noProof="0">
                <a:ln>
                  <a:noFill/>
                </a:ln>
                <a:solidFill>
                  <a:srgbClr val="082B7A"/>
                </a:solidFill>
                <a:effectLst/>
                <a:uLnTx/>
                <a:uFillTx/>
                <a:latin typeface="EC Square Sans Pro"/>
                <a:ea typeface="+mn-ea"/>
                <a:cs typeface="+mn-cs"/>
              </a:rPr>
              <a:t> and Storage</a:t>
            </a:r>
            <a:endParaRPr lang="en-US">
              <a:solidFill>
                <a:schemeClr val="accent4"/>
              </a:solidFill>
              <a:cs typeface="Calibri"/>
            </a:endParaRPr>
          </a:p>
          <a:p>
            <a:endParaRPr lang="es">
              <a:solidFill>
                <a:schemeClr val="accent4"/>
              </a:solidFill>
            </a:endParaRPr>
          </a:p>
          <a:p>
            <a:pPr marL="285750" indent="-285750">
              <a:spcBef>
                <a:spcPts val="600"/>
              </a:spcBef>
              <a:spcAft>
                <a:spcPts val="600"/>
              </a:spcAft>
              <a:buFont typeface="Arial" panose="020B0604020202020204" pitchFamily="34" charset="0"/>
              <a:buChar char="•"/>
            </a:pPr>
            <a:endParaRPr lang="en-IE">
              <a:solidFill>
                <a:schemeClr val="accent4"/>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4" name="Picture 3">
            <a:extLst>
              <a:ext uri="{FF2B5EF4-FFF2-40B4-BE49-F238E27FC236}">
                <a16:creationId xmlns:a16="http://schemas.microsoft.com/office/drawing/2014/main" id="{1C1B92AC-A950-F0D6-3B33-6C590B5231E5}"/>
              </a:ext>
            </a:extLst>
          </p:cNvPr>
          <p:cNvPicPr>
            <a:picLocks noChangeAspect="1"/>
          </p:cNvPicPr>
          <p:nvPr/>
        </p:nvPicPr>
        <p:blipFill>
          <a:blip r:embed="rId2"/>
          <a:stretch>
            <a:fillRect/>
          </a:stretch>
        </p:blipFill>
        <p:spPr>
          <a:xfrm>
            <a:off x="8990584" y="4690438"/>
            <a:ext cx="2024047" cy="445047"/>
          </a:xfrm>
          <a:prstGeom prst="rect">
            <a:avLst/>
          </a:prstGeom>
        </p:spPr>
      </p:pic>
      <p:graphicFrame>
        <p:nvGraphicFramePr>
          <p:cNvPr id="6" name="Table 5">
            <a:extLst>
              <a:ext uri="{FF2B5EF4-FFF2-40B4-BE49-F238E27FC236}">
                <a16:creationId xmlns:a16="http://schemas.microsoft.com/office/drawing/2014/main" id="{C3E37B96-CC36-C15A-1755-532EED12E0C0}"/>
              </a:ext>
            </a:extLst>
          </p:cNvPr>
          <p:cNvGraphicFramePr>
            <a:graphicFrameLocks noGrp="1"/>
          </p:cNvGraphicFramePr>
          <p:nvPr>
            <p:extLst>
              <p:ext uri="{D42A27DB-BD31-4B8C-83A1-F6EECF244321}">
                <p14:modId xmlns:p14="http://schemas.microsoft.com/office/powerpoint/2010/main" val="4085902198"/>
              </p:ext>
            </p:extLst>
          </p:nvPr>
        </p:nvGraphicFramePr>
        <p:xfrm>
          <a:off x="1641145" y="2440834"/>
          <a:ext cx="5500605"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JTF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North and South Jutland</a:t>
                      </a:r>
                      <a:endParaRPr lang="en-US" sz="1400" b="0">
                        <a:latin typeface="Arial"/>
                      </a:endParaRPr>
                    </a:p>
                  </a:txBody>
                  <a:tcPr/>
                </a:tc>
                <a:tc>
                  <a:txBody>
                    <a:bodyPr/>
                    <a:lstStyle/>
                    <a:p>
                      <a:pPr lvl="0" algn="r">
                        <a:lnSpc>
                          <a:spcPts val="1500"/>
                        </a:lnSpc>
                        <a:buNone/>
                      </a:pPr>
                      <a:r>
                        <a:rPr lang="en-IE" sz="1400" b="0" u="none" strike="noStrike" noProof="0">
                          <a:solidFill>
                            <a:srgbClr val="082B7A"/>
                          </a:solidFill>
                        </a:rPr>
                        <a:t>EUR 52 m</a:t>
                      </a:r>
                      <a:endParaRPr lang="en-US" sz="1400" b="0"/>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AD1111E7-E7F6-C53F-DF35-939E8408C143}"/>
              </a:ext>
            </a:extLst>
          </p:cNvPr>
          <p:cNvPicPr>
            <a:picLocks noChangeAspect="1"/>
          </p:cNvPicPr>
          <p:nvPr/>
        </p:nvPicPr>
        <p:blipFill>
          <a:blip r:embed="rId3"/>
          <a:stretch>
            <a:fillRect/>
          </a:stretch>
        </p:blipFill>
        <p:spPr>
          <a:xfrm>
            <a:off x="8253558" y="1147477"/>
            <a:ext cx="3732647" cy="3844515"/>
          </a:xfrm>
          <a:prstGeom prst="rect">
            <a:avLst/>
          </a:prstGeom>
        </p:spPr>
      </p:pic>
    </p:spTree>
    <p:extLst>
      <p:ext uri="{BB962C8B-B14F-4D97-AF65-F5344CB8AC3E}">
        <p14:creationId xmlns:p14="http://schemas.microsoft.com/office/powerpoint/2010/main" val="233808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8</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Romania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411286"/>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2 National and</a:t>
            </a:r>
            <a:r>
              <a:rPr lang="en-IE" b="1">
                <a:solidFill>
                  <a:srgbClr val="082B7A"/>
                </a:solidFill>
                <a:latin typeface="EC Square Sans Pro"/>
              </a:rPr>
              <a:t> 6</a:t>
            </a:r>
            <a:r>
              <a:rPr kumimoji="0" lang="en-IE" b="1" i="0" u="none" strike="noStrike" kern="1200" cap="none" spc="0" normalizeH="0" baseline="0" noProof="0">
                <a:ln>
                  <a:noFill/>
                </a:ln>
                <a:solidFill>
                  <a:srgbClr val="082B7A"/>
                </a:solidFill>
                <a:effectLst/>
                <a:uLnTx/>
                <a:uFillTx/>
                <a:latin typeface="EC Square Sans Pro"/>
                <a:ea typeface="+mn-ea"/>
                <a:cs typeface="+mn-cs"/>
              </a:rPr>
              <a:t> Regional ERDF, 1 JTF and 1 ESF+ National programmes (EUR </a:t>
            </a:r>
            <a:r>
              <a:rPr lang="en-IE" b="1">
                <a:solidFill>
                  <a:srgbClr val="082B7A"/>
                </a:solidFill>
                <a:latin typeface="EC Square Sans Pro"/>
              </a:rPr>
              <a:t>1.7</a:t>
            </a:r>
            <a:r>
              <a:rPr kumimoji="0" lang="en-IE" b="1" i="0" u="none" strike="noStrike" kern="1200" cap="none" spc="0" normalizeH="0" baseline="0" noProof="0">
                <a:ln>
                  <a:noFill/>
                </a:ln>
                <a:solidFill>
                  <a:srgbClr val="082B7A"/>
                </a:solidFill>
                <a:effectLst/>
                <a:uLnTx/>
                <a:uFillTx/>
                <a:latin typeface="EC Square Sans Pro"/>
                <a:ea typeface="+mn-ea"/>
                <a:cs typeface="+mn-cs"/>
              </a:rPr>
              <a:t> billion): </a:t>
            </a:r>
            <a:endParaRPr lang="en-US" b="1" i="0" u="none" strike="noStrike" kern="1200" cap="none" spc="0" normalizeH="0" baseline="0" noProof="0">
              <a:ln>
                <a:noFill/>
              </a:ln>
              <a:solidFill>
                <a:srgbClr val="082B7A"/>
              </a:solidFill>
              <a:effectLst/>
              <a:uLnTx/>
              <a:uFillTx/>
              <a:latin typeface="EC Square Sans Pro"/>
            </a:endParaRPr>
          </a:p>
          <a:p>
            <a:pPr lvl="1" algn="just"/>
            <a:endParaRPr lang="en-US">
              <a:solidFill>
                <a:srgbClr val="082B7A"/>
              </a:solidFill>
              <a:latin typeface="EC Square Sans Pro"/>
            </a:endParaRPr>
          </a:p>
          <a:p>
            <a:pPr lvl="1" algn="just"/>
            <a:endParaRPr lang="en-US">
              <a:solidFill>
                <a:srgbClr val="082B7A"/>
              </a:solidFill>
              <a:latin typeface="EC Square Sans Pro"/>
            </a:endParaRPr>
          </a:p>
          <a:p>
            <a:pPr lvl="1" algn="just"/>
            <a:endParaRPr lang="en-US">
              <a:solidFill>
                <a:srgbClr val="082B7A"/>
              </a:solidFill>
              <a:latin typeface="EC Square Sans Pro"/>
            </a:endParaRPr>
          </a:p>
          <a:p>
            <a:pPr lvl="1" algn="just"/>
            <a:endParaRPr lang="en-US">
              <a:solidFill>
                <a:srgbClr val="082B7A"/>
              </a:solidFill>
              <a:latin typeface="EC Square Sans Pro"/>
            </a:endParaRPr>
          </a:p>
          <a:p>
            <a:pPr lvl="1" algn="just"/>
            <a:endParaRPr lang="en-US">
              <a:solidFill>
                <a:srgbClr val="082B7A"/>
              </a:solidFill>
              <a:latin typeface="EC Square Sans Pro"/>
            </a:endParaRPr>
          </a:p>
          <a:p>
            <a:pPr algn="just"/>
            <a:r>
              <a:rPr lang="en-IE" sz="1400" i="1">
                <a:solidFill>
                  <a:srgbClr val="FF0000"/>
                </a:solidFill>
                <a:latin typeface="EC Square Sans Pro"/>
              </a:rPr>
              <a:t>Other programmes under assessment by the European Commission</a:t>
            </a:r>
            <a:endParaRPr lang="en-US" b="1">
              <a:solidFill>
                <a:srgbClr val="082B7A"/>
              </a:solidFill>
              <a:latin typeface="EC Square Sans Pro"/>
            </a:endParaRPr>
          </a:p>
          <a:p>
            <a:pPr algn="just"/>
            <a:r>
              <a:rPr kumimoji="0" lang="en-US" sz="1600"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US" sz="1600">
                <a:solidFill>
                  <a:schemeClr val="accent4"/>
                </a:solidFill>
                <a:latin typeface="EC Square Sans Pro"/>
              </a:rPr>
              <a:t>public research projects on AI, hydrogen, and semiconductors, biotech, AI, and robotics in healthcare, training healthcare professionals, investments in STEP technologies by SMEs and industrial installations. </a:t>
            </a:r>
            <a:endParaRPr lang="en-US" sz="1600">
              <a:solidFill>
                <a:schemeClr val="accent4"/>
              </a:solidFill>
              <a:latin typeface="EC Square Sans Pro"/>
              <a:cs typeface="Calibri"/>
            </a:endParaRPr>
          </a:p>
          <a:p>
            <a:endParaRPr lang="es">
              <a:solidFill>
                <a:schemeClr val="accent4"/>
              </a:solidFill>
            </a:endParaRPr>
          </a:p>
          <a:p>
            <a:pPr marL="285750" indent="-285750">
              <a:spcBef>
                <a:spcPts val="600"/>
              </a:spcBef>
              <a:spcAft>
                <a:spcPts val="600"/>
              </a:spcAft>
              <a:buFont typeface="Arial" panose="020B0604020202020204" pitchFamily="34" charset="0"/>
              <a:buChar char="•"/>
            </a:pPr>
            <a:endParaRPr lang="en-IE">
              <a:solidFill>
                <a:schemeClr val="accent4"/>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2D16962E-1DD9-0463-6464-02F16E8DBE3F}"/>
              </a:ext>
            </a:extLst>
          </p:cNvPr>
          <p:cNvPicPr>
            <a:picLocks noChangeAspect="1"/>
          </p:cNvPicPr>
          <p:nvPr/>
        </p:nvPicPr>
        <p:blipFill>
          <a:blip r:embed="rId2"/>
          <a:stretch>
            <a:fillRect/>
          </a:stretch>
        </p:blipFill>
        <p:spPr>
          <a:xfrm>
            <a:off x="9421824" y="4911986"/>
            <a:ext cx="2024047" cy="445047"/>
          </a:xfrm>
          <a:prstGeom prst="rect">
            <a:avLst/>
          </a:prstGeom>
        </p:spPr>
      </p:pic>
      <p:graphicFrame>
        <p:nvGraphicFramePr>
          <p:cNvPr id="7" name="Table 6">
            <a:extLst>
              <a:ext uri="{FF2B5EF4-FFF2-40B4-BE49-F238E27FC236}">
                <a16:creationId xmlns:a16="http://schemas.microsoft.com/office/drawing/2014/main" id="{03398BB7-DB90-2E8C-2FD9-4AFA48433144}"/>
              </a:ext>
            </a:extLst>
          </p:cNvPr>
          <p:cNvGraphicFramePr>
            <a:graphicFrameLocks noGrp="1"/>
          </p:cNvGraphicFramePr>
          <p:nvPr>
            <p:extLst>
              <p:ext uri="{D42A27DB-BD31-4B8C-83A1-F6EECF244321}">
                <p14:modId xmlns:p14="http://schemas.microsoft.com/office/powerpoint/2010/main" val="605007675"/>
              </p:ext>
            </p:extLst>
          </p:nvPr>
        </p:nvGraphicFramePr>
        <p:xfrm>
          <a:off x="2017385" y="2321564"/>
          <a:ext cx="5500607" cy="2899445"/>
        </p:xfrm>
        <a:graphic>
          <a:graphicData uri="http://schemas.openxmlformats.org/drawingml/2006/table">
            <a:tbl>
              <a:tblPr firstRow="1" bandRow="1">
                <a:tableStyleId>{69CF1AB2-1976-4502-BF36-3FF5EA218861}</a:tableStyleId>
              </a:tblPr>
              <a:tblGrid>
                <a:gridCol w="1596533">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5">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rPr>
                        <a:t>JTF </a:t>
                      </a:r>
                      <a:endParaRPr lang="en-US" sz="1400" b="0"/>
                    </a:p>
                  </a:txBody>
                  <a:tcPr/>
                </a:tc>
                <a:tc>
                  <a:txBody>
                    <a:bodyPr/>
                    <a:lstStyle/>
                    <a:p>
                      <a:pPr lvl="0">
                        <a:lnSpc>
                          <a:spcPts val="1500"/>
                        </a:lnSpc>
                        <a:buNone/>
                      </a:pPr>
                      <a:r>
                        <a:rPr lang="en-IE" sz="1400" b="0" u="none" strike="noStrike" noProof="0">
                          <a:solidFill>
                            <a:srgbClr val="082B7A"/>
                          </a:solidFill>
                        </a:rPr>
                        <a:t>National</a:t>
                      </a:r>
                      <a:endParaRPr lang="en-US" sz="1400" b="0"/>
                    </a:p>
                  </a:txBody>
                  <a:tcPr/>
                </a:tc>
                <a:tc>
                  <a:txBody>
                    <a:bodyPr/>
                    <a:lstStyle/>
                    <a:p>
                      <a:pPr lvl="0" algn="r">
                        <a:lnSpc>
                          <a:spcPts val="1500"/>
                        </a:lnSpc>
                        <a:buNone/>
                      </a:pPr>
                      <a:r>
                        <a:rPr lang="en-IE" sz="1400" b="0" u="none" strike="noStrike" noProof="0">
                          <a:solidFill>
                            <a:srgbClr val="082B7A"/>
                          </a:solidFill>
                        </a:rPr>
                        <a:t>EUR 266 m</a:t>
                      </a:r>
                      <a:endParaRPr lang="en-US" sz="1400" b="0"/>
                    </a:p>
                  </a:txBody>
                  <a:tcPr/>
                </a:tc>
                <a:extLst>
                  <a:ext uri="{0D108BD9-81ED-4DB2-BD59-A6C34878D82A}">
                    <a16:rowId xmlns:a16="http://schemas.microsoft.com/office/drawing/2014/main" val="428813294"/>
                  </a:ext>
                </a:extLst>
              </a:tr>
              <a:tr h="286413">
                <a:tc rowSpan="8">
                  <a:txBody>
                    <a:bodyPr/>
                    <a:lstStyle/>
                    <a:p>
                      <a:pPr lvl="0">
                        <a:lnSpc>
                          <a:spcPts val="1500"/>
                        </a:lnSpc>
                        <a:buNone/>
                      </a:pPr>
                      <a:r>
                        <a:rPr lang="en-IE" sz="1400" u="none" strike="noStrike" noProof="0">
                          <a:solidFill>
                            <a:srgbClr val="082B7A"/>
                          </a:solidFill>
                        </a:rPr>
                        <a:t>ERDF</a:t>
                      </a:r>
                      <a:endParaRPr lang="en-US" sz="1400"/>
                    </a:p>
                  </a:txBody>
                  <a:tcPr/>
                </a:tc>
                <a:tc>
                  <a:txBody>
                    <a:bodyPr/>
                    <a:lstStyle/>
                    <a:p>
                      <a:pPr lvl="0">
                        <a:lnSpc>
                          <a:spcPts val="1500"/>
                        </a:lnSpc>
                        <a:buNone/>
                      </a:pPr>
                      <a:r>
                        <a:rPr lang="en-IE" sz="1400" u="none" strike="noStrike" noProof="0">
                          <a:solidFill>
                            <a:srgbClr val="082B7A"/>
                          </a:solidFill>
                        </a:rPr>
                        <a:t>Smart Growth </a:t>
                      </a:r>
                    </a:p>
                  </a:txBody>
                  <a:tcPr/>
                </a:tc>
                <a:tc>
                  <a:txBody>
                    <a:bodyPr/>
                    <a:lstStyle/>
                    <a:p>
                      <a:pPr lvl="0" algn="r">
                        <a:lnSpc>
                          <a:spcPts val="1500"/>
                        </a:lnSpc>
                        <a:buNone/>
                      </a:pPr>
                      <a:r>
                        <a:rPr lang="en-IE" sz="1400" u="none" strike="noStrike" noProof="0">
                          <a:solidFill>
                            <a:srgbClr val="082B7A"/>
                          </a:solidFill>
                        </a:rPr>
                        <a:t>EUR 271 m</a:t>
                      </a:r>
                      <a:endParaRPr lang="en-US" sz="1400"/>
                    </a:p>
                  </a:txBody>
                  <a:tcPr/>
                </a:tc>
                <a:extLst>
                  <a:ext uri="{0D108BD9-81ED-4DB2-BD59-A6C34878D82A}">
                    <a16:rowId xmlns:a16="http://schemas.microsoft.com/office/drawing/2014/main" val="1503856703"/>
                  </a:ext>
                </a:extLst>
              </a:tr>
              <a:tr h="295603">
                <a:tc vMerge="1">
                  <a:txBody>
                    <a:bodyPr/>
                    <a:lstStyle/>
                    <a:p>
                      <a:pPr lvl="0">
                        <a:buNone/>
                      </a:pPr>
                      <a:endParaRPr lang="en-US" sz="1400"/>
                    </a:p>
                  </a:txBody>
                  <a:tcPr/>
                </a:tc>
                <a:tc>
                  <a:txBody>
                    <a:bodyPr/>
                    <a:lstStyle/>
                    <a:p>
                      <a:pPr lvl="0">
                        <a:lnSpc>
                          <a:spcPts val="1500"/>
                        </a:lnSpc>
                        <a:buNone/>
                      </a:pPr>
                      <a:r>
                        <a:rPr lang="en-IE" sz="1400" u="none" strike="noStrike" noProof="0">
                          <a:solidFill>
                            <a:srgbClr val="082B7A"/>
                          </a:solidFill>
                        </a:rPr>
                        <a:t>Health</a:t>
                      </a:r>
                    </a:p>
                  </a:txBody>
                  <a:tcPr/>
                </a:tc>
                <a:tc>
                  <a:txBody>
                    <a:bodyPr/>
                    <a:lstStyle/>
                    <a:p>
                      <a:pPr lvl="0" algn="r">
                        <a:lnSpc>
                          <a:spcPts val="1500"/>
                        </a:lnSpc>
                        <a:buNone/>
                      </a:pPr>
                      <a:r>
                        <a:rPr lang="en-IE" sz="1400" u="none" strike="noStrike" noProof="0">
                          <a:solidFill>
                            <a:srgbClr val="082B7A"/>
                          </a:solidFill>
                        </a:rPr>
                        <a:t>EUR 466 m</a:t>
                      </a:r>
                      <a:endParaRPr lang="en-US" sz="1400"/>
                    </a:p>
                  </a:txBody>
                  <a:tcPr/>
                </a:tc>
                <a:extLst>
                  <a:ext uri="{0D108BD9-81ED-4DB2-BD59-A6C34878D82A}">
                    <a16:rowId xmlns:a16="http://schemas.microsoft.com/office/drawing/2014/main" val="2126185859"/>
                  </a:ext>
                </a:extLst>
              </a:tr>
              <a:tr h="290767">
                <a:tc vMerge="1">
                  <a:txBody>
                    <a:bodyPr/>
                    <a:lstStyle/>
                    <a:p>
                      <a:endParaRPr lang="en-US"/>
                    </a:p>
                  </a:txBody>
                  <a:tcPr/>
                </a:tc>
                <a:tc>
                  <a:txBody>
                    <a:bodyPr/>
                    <a:lstStyle/>
                    <a:p>
                      <a:pPr lvl="0">
                        <a:lnSpc>
                          <a:spcPts val="1500"/>
                        </a:lnSpc>
                        <a:buNone/>
                      </a:pPr>
                      <a:r>
                        <a:rPr lang="en-IE" sz="1400" u="none" strike="noStrike" noProof="0">
                          <a:solidFill>
                            <a:srgbClr val="082B7A"/>
                          </a:solidFill>
                        </a:rPr>
                        <a:t>South-West </a:t>
                      </a:r>
                      <a:r>
                        <a:rPr lang="en-IE" sz="1400" u="none" strike="noStrike" noProof="0" err="1">
                          <a:solidFill>
                            <a:srgbClr val="082B7A"/>
                          </a:solidFill>
                        </a:rPr>
                        <a:t>Oltenia</a:t>
                      </a:r>
                    </a:p>
                  </a:txBody>
                  <a:tcPr/>
                </a:tc>
                <a:tc>
                  <a:txBody>
                    <a:bodyPr/>
                    <a:lstStyle/>
                    <a:p>
                      <a:pPr lvl="0" algn="r">
                        <a:lnSpc>
                          <a:spcPts val="1500"/>
                        </a:lnSpc>
                        <a:buNone/>
                      </a:pPr>
                      <a:r>
                        <a:rPr lang="en-US" sz="1400">
                          <a:solidFill>
                            <a:srgbClr val="002060"/>
                          </a:solidFill>
                        </a:rPr>
                        <a:t>EUR 10 m</a:t>
                      </a:r>
                    </a:p>
                  </a:txBody>
                  <a:tcPr/>
                </a:tc>
                <a:extLst>
                  <a:ext uri="{0D108BD9-81ED-4DB2-BD59-A6C34878D82A}">
                    <a16:rowId xmlns:a16="http://schemas.microsoft.com/office/drawing/2014/main" val="3987886018"/>
                  </a:ext>
                </a:extLst>
              </a:tr>
              <a:tr h="290767">
                <a:tc vMerge="1">
                  <a:txBody>
                    <a:bodyPr/>
                    <a:lstStyle/>
                    <a:p>
                      <a:endParaRPr lang="en-IE"/>
                    </a:p>
                  </a:txBody>
                  <a:tcPr/>
                </a:tc>
                <a:tc>
                  <a:txBody>
                    <a:bodyPr/>
                    <a:lstStyle/>
                    <a:p>
                      <a:pPr lvl="0">
                        <a:lnSpc>
                          <a:spcPts val="1500"/>
                        </a:lnSpc>
                        <a:buNone/>
                      </a:pPr>
                      <a:r>
                        <a:rPr lang="en-IE" sz="1400" u="none" strike="noStrike" noProof="0">
                          <a:solidFill>
                            <a:srgbClr val="082B7A"/>
                          </a:solidFill>
                        </a:rPr>
                        <a:t>North East</a:t>
                      </a:r>
                    </a:p>
                  </a:txBody>
                  <a:tcPr/>
                </a:tc>
                <a:tc>
                  <a:txBody>
                    <a:bodyPr/>
                    <a:lstStyle/>
                    <a:p>
                      <a:pPr lvl="0" algn="r">
                        <a:lnSpc>
                          <a:spcPts val="1500"/>
                        </a:lnSpc>
                        <a:buNone/>
                      </a:pPr>
                      <a:r>
                        <a:rPr lang="en-US" sz="1400">
                          <a:solidFill>
                            <a:srgbClr val="002060"/>
                          </a:solidFill>
                        </a:rPr>
                        <a:t>EUR 6 m</a:t>
                      </a:r>
                    </a:p>
                  </a:txBody>
                  <a:tcPr/>
                </a:tc>
                <a:extLst>
                  <a:ext uri="{0D108BD9-81ED-4DB2-BD59-A6C34878D82A}">
                    <a16:rowId xmlns:a16="http://schemas.microsoft.com/office/drawing/2014/main" val="915205554"/>
                  </a:ext>
                </a:extLst>
              </a:tr>
              <a:tr h="290767">
                <a:tc vMerge="1">
                  <a:txBody>
                    <a:bodyPr/>
                    <a:lstStyle/>
                    <a:p>
                      <a:endParaRPr lang="en-IE"/>
                    </a:p>
                  </a:txBody>
                  <a:tcPr/>
                </a:tc>
                <a:tc>
                  <a:txBody>
                    <a:bodyPr/>
                    <a:lstStyle/>
                    <a:p>
                      <a:pPr lvl="0">
                        <a:lnSpc>
                          <a:spcPts val="1500"/>
                        </a:lnSpc>
                        <a:buNone/>
                      </a:pPr>
                      <a:r>
                        <a:rPr lang="en-IE" sz="1400" u="none" strike="noStrike" noProof="0">
                          <a:solidFill>
                            <a:srgbClr val="082B7A"/>
                          </a:solidFill>
                        </a:rPr>
                        <a:t>South East</a:t>
                      </a:r>
                    </a:p>
                  </a:txBody>
                  <a:tcPr/>
                </a:tc>
                <a:tc>
                  <a:txBody>
                    <a:bodyPr/>
                    <a:lstStyle/>
                    <a:p>
                      <a:pPr lvl="0" algn="r">
                        <a:lnSpc>
                          <a:spcPts val="1500"/>
                        </a:lnSpc>
                        <a:buNone/>
                      </a:pPr>
                      <a:r>
                        <a:rPr lang="en-US" sz="1400">
                          <a:solidFill>
                            <a:srgbClr val="002060"/>
                          </a:solidFill>
                        </a:rPr>
                        <a:t>EUR 10 m</a:t>
                      </a:r>
                    </a:p>
                  </a:txBody>
                  <a:tcPr/>
                </a:tc>
                <a:extLst>
                  <a:ext uri="{0D108BD9-81ED-4DB2-BD59-A6C34878D82A}">
                    <a16:rowId xmlns:a16="http://schemas.microsoft.com/office/drawing/2014/main" val="1772854304"/>
                  </a:ext>
                </a:extLst>
              </a:tr>
              <a:tr h="290767">
                <a:tc vMerge="1">
                  <a:txBody>
                    <a:bodyPr/>
                    <a:lstStyle/>
                    <a:p>
                      <a:endParaRPr lang="en-IE"/>
                    </a:p>
                  </a:txBody>
                  <a:tcPr/>
                </a:tc>
                <a:tc>
                  <a:txBody>
                    <a:bodyPr/>
                    <a:lstStyle/>
                    <a:p>
                      <a:pPr lvl="0">
                        <a:lnSpc>
                          <a:spcPts val="1500"/>
                        </a:lnSpc>
                        <a:buNone/>
                      </a:pPr>
                      <a:r>
                        <a:rPr lang="en-IE" sz="1400" u="none" strike="noStrike" noProof="0">
                          <a:solidFill>
                            <a:srgbClr val="082B7A"/>
                          </a:solidFill>
                        </a:rPr>
                        <a:t>Central region</a:t>
                      </a:r>
                    </a:p>
                  </a:txBody>
                  <a:tcPr/>
                </a:tc>
                <a:tc>
                  <a:txBody>
                    <a:bodyPr/>
                    <a:lstStyle/>
                    <a:p>
                      <a:pPr lvl="0" algn="r">
                        <a:lnSpc>
                          <a:spcPts val="1500"/>
                        </a:lnSpc>
                        <a:buNone/>
                      </a:pPr>
                      <a:r>
                        <a:rPr lang="en-US" sz="1400">
                          <a:solidFill>
                            <a:srgbClr val="002060"/>
                          </a:solidFill>
                        </a:rPr>
                        <a:t>EUR 10 m</a:t>
                      </a:r>
                    </a:p>
                  </a:txBody>
                  <a:tcPr/>
                </a:tc>
                <a:extLst>
                  <a:ext uri="{0D108BD9-81ED-4DB2-BD59-A6C34878D82A}">
                    <a16:rowId xmlns:a16="http://schemas.microsoft.com/office/drawing/2014/main" val="1265410808"/>
                  </a:ext>
                </a:extLst>
              </a:tr>
              <a:tr h="290767">
                <a:tc vMerge="1">
                  <a:txBody>
                    <a:bodyPr/>
                    <a:lstStyle/>
                    <a:p>
                      <a:endParaRPr lang="en-IE"/>
                    </a:p>
                  </a:txBody>
                  <a:tcPr/>
                </a:tc>
                <a:tc>
                  <a:txBody>
                    <a:bodyPr/>
                    <a:lstStyle/>
                    <a:p>
                      <a:pPr lvl="0">
                        <a:lnSpc>
                          <a:spcPts val="1500"/>
                        </a:lnSpc>
                        <a:buNone/>
                      </a:pPr>
                      <a:r>
                        <a:rPr lang="en-IE" sz="1400" u="none" strike="noStrike" noProof="0">
                          <a:solidFill>
                            <a:srgbClr val="082B7A"/>
                          </a:solidFill>
                        </a:rPr>
                        <a:t>West</a:t>
                      </a:r>
                    </a:p>
                  </a:txBody>
                  <a:tcPr/>
                </a:tc>
                <a:tc>
                  <a:txBody>
                    <a:bodyPr/>
                    <a:lstStyle/>
                    <a:p>
                      <a:pPr lvl="0" algn="r">
                        <a:lnSpc>
                          <a:spcPts val="1500"/>
                        </a:lnSpc>
                        <a:buNone/>
                      </a:pPr>
                      <a:r>
                        <a:rPr lang="en-US" sz="1400">
                          <a:solidFill>
                            <a:srgbClr val="002060"/>
                          </a:solidFill>
                        </a:rPr>
                        <a:t>EUR 20 m</a:t>
                      </a:r>
                    </a:p>
                  </a:txBody>
                  <a:tcPr/>
                </a:tc>
                <a:extLst>
                  <a:ext uri="{0D108BD9-81ED-4DB2-BD59-A6C34878D82A}">
                    <a16:rowId xmlns:a16="http://schemas.microsoft.com/office/drawing/2014/main" val="3225665308"/>
                  </a:ext>
                </a:extLst>
              </a:tr>
              <a:tr h="290768">
                <a:tc vMerge="1">
                  <a:txBody>
                    <a:bodyPr/>
                    <a:lstStyle/>
                    <a:p>
                      <a:pPr lvl="0">
                        <a:lnSpc>
                          <a:spcPts val="1500"/>
                        </a:lnSpc>
                        <a:buNone/>
                      </a:pPr>
                      <a:endParaRPr lang="en-US" sz="1400"/>
                    </a:p>
                  </a:txBody>
                  <a:tcPr/>
                </a:tc>
                <a:tc>
                  <a:txBody>
                    <a:bodyPr/>
                    <a:lstStyle/>
                    <a:p>
                      <a:pPr lvl="0">
                        <a:lnSpc>
                          <a:spcPts val="1500"/>
                        </a:lnSpc>
                        <a:buNone/>
                      </a:pPr>
                      <a:r>
                        <a:rPr lang="en-IE" sz="1400" u="none" strike="noStrike" noProof="0">
                          <a:solidFill>
                            <a:srgbClr val="082B7A"/>
                          </a:solidFill>
                        </a:rPr>
                        <a:t>North-West</a:t>
                      </a:r>
                    </a:p>
                  </a:txBody>
                  <a:tcPr/>
                </a:tc>
                <a:tc>
                  <a:txBody>
                    <a:bodyPr/>
                    <a:lstStyle/>
                    <a:p>
                      <a:pPr lvl="0" algn="r">
                        <a:lnSpc>
                          <a:spcPts val="1500"/>
                        </a:lnSpc>
                        <a:buNone/>
                      </a:pPr>
                      <a:r>
                        <a:rPr lang="en-US" sz="1400">
                          <a:solidFill>
                            <a:srgbClr val="002060"/>
                          </a:solidFill>
                        </a:rPr>
                        <a:t>EUR 10 m</a:t>
                      </a:r>
                    </a:p>
                  </a:txBody>
                  <a:tcPr/>
                </a:tc>
                <a:extLst>
                  <a:ext uri="{0D108BD9-81ED-4DB2-BD59-A6C34878D82A}">
                    <a16:rowId xmlns:a16="http://schemas.microsoft.com/office/drawing/2014/main" val="1751938374"/>
                  </a:ext>
                </a:extLst>
              </a:tr>
              <a:tr h="286413">
                <a:tc>
                  <a:txBody>
                    <a:bodyPr/>
                    <a:lstStyle/>
                    <a:p>
                      <a:pPr lvl="0">
                        <a:lnSpc>
                          <a:spcPts val="1500"/>
                        </a:lnSpc>
                        <a:buNone/>
                      </a:pPr>
                      <a:r>
                        <a:rPr lang="en-IE" sz="1400" u="none" strike="noStrike" noProof="0">
                          <a:solidFill>
                            <a:srgbClr val="082B7A"/>
                          </a:solidFill>
                        </a:rPr>
                        <a:t>ESF+</a:t>
                      </a:r>
                    </a:p>
                  </a:txBody>
                  <a:tcPr/>
                </a:tc>
                <a:tc>
                  <a:txBody>
                    <a:bodyPr/>
                    <a:lstStyle/>
                    <a:p>
                      <a:pPr lvl="0">
                        <a:lnSpc>
                          <a:spcPts val="1500"/>
                        </a:lnSpc>
                        <a:buNone/>
                      </a:pPr>
                      <a:r>
                        <a:rPr lang="en-IE" sz="1400" u="none" strike="noStrike" noProof="0">
                          <a:solidFill>
                            <a:srgbClr val="082B7A"/>
                          </a:solidFill>
                        </a:rPr>
                        <a:t>Employment and Education</a:t>
                      </a:r>
                    </a:p>
                  </a:txBody>
                  <a:tcPr/>
                </a:tc>
                <a:tc>
                  <a:txBody>
                    <a:bodyPr/>
                    <a:lstStyle/>
                    <a:p>
                      <a:pPr lvl="0" algn="r">
                        <a:lnSpc>
                          <a:spcPts val="1500"/>
                        </a:lnSpc>
                        <a:buNone/>
                      </a:pPr>
                      <a:r>
                        <a:rPr lang="es-ES" sz="1400" u="none" strike="noStrike" noProof="0">
                          <a:solidFill>
                            <a:srgbClr val="082B7A"/>
                          </a:solidFill>
                        </a:rPr>
                        <a:t>EUR 573 m</a:t>
                      </a:r>
                      <a:endParaRPr lang="en-US" sz="1400"/>
                    </a:p>
                  </a:txBody>
                  <a:tcPr/>
                </a:tc>
                <a:extLst>
                  <a:ext uri="{0D108BD9-81ED-4DB2-BD59-A6C34878D82A}">
                    <a16:rowId xmlns:a16="http://schemas.microsoft.com/office/drawing/2014/main" val="3644673963"/>
                  </a:ext>
                </a:extLst>
              </a:tr>
            </a:tbl>
          </a:graphicData>
        </a:graphic>
      </p:graphicFrame>
      <p:pic>
        <p:nvPicPr>
          <p:cNvPr id="4" name="Picture 3">
            <a:extLst>
              <a:ext uri="{FF2B5EF4-FFF2-40B4-BE49-F238E27FC236}">
                <a16:creationId xmlns:a16="http://schemas.microsoft.com/office/drawing/2014/main" id="{C668B9C4-9181-4939-C6DA-AF96BE9126EE}"/>
              </a:ext>
            </a:extLst>
          </p:cNvPr>
          <p:cNvPicPr>
            <a:picLocks noChangeAspect="1"/>
          </p:cNvPicPr>
          <p:nvPr/>
        </p:nvPicPr>
        <p:blipFill>
          <a:blip r:embed="rId3"/>
          <a:stretch>
            <a:fillRect/>
          </a:stretch>
        </p:blipFill>
        <p:spPr>
          <a:xfrm>
            <a:off x="8035155" y="1800454"/>
            <a:ext cx="3939726" cy="2607916"/>
          </a:xfrm>
          <a:prstGeom prst="rect">
            <a:avLst/>
          </a:prstGeom>
        </p:spPr>
      </p:pic>
    </p:spTree>
    <p:extLst>
      <p:ext uri="{BB962C8B-B14F-4D97-AF65-F5344CB8AC3E}">
        <p14:creationId xmlns:p14="http://schemas.microsoft.com/office/powerpoint/2010/main" val="130527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9</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Latvia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a:solidFill>
                  <a:srgbClr val="082B7A"/>
                </a:solidFill>
                <a:latin typeface="EC Square Sans Pro"/>
              </a:rPr>
              <a:t>56</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D</a:t>
            </a:r>
            <a:r>
              <a:rPr kumimoji="0" lang="en-US" u="none" strike="noStrike" kern="1200" cap="none" spc="0" normalizeH="0" baseline="0" noProof="0">
                <a:ln>
                  <a:noFill/>
                </a:ln>
                <a:solidFill>
                  <a:srgbClr val="002060"/>
                </a:solidFill>
                <a:effectLst/>
                <a:uLnTx/>
                <a:uFillTx/>
                <a:latin typeface="EC Square Sans Pro"/>
                <a:ea typeface="+mn-ea"/>
                <a:cs typeface="+mn-cs"/>
              </a:rPr>
              <a:t>evelopment of a high-capacity port and logistics infrastructure to attract RES (wind energy technology) component manufacturing companies in Latvia and support </a:t>
            </a:r>
            <a:r>
              <a:rPr kumimoji="0" lang="en-US" u="none" strike="noStrike" kern="1200" cap="none" spc="0" normalizeH="0" baseline="0" noProof="0" err="1">
                <a:ln>
                  <a:noFill/>
                </a:ln>
                <a:solidFill>
                  <a:srgbClr val="002060"/>
                </a:solidFill>
                <a:effectLst/>
                <a:uLnTx/>
                <a:uFillTx/>
                <a:latin typeface="EC Square Sans Pro"/>
                <a:ea typeface="+mn-ea"/>
                <a:cs typeface="+mn-cs"/>
              </a:rPr>
              <a:t>programmes</a:t>
            </a:r>
            <a:r>
              <a:rPr kumimoji="0" lang="en-US" u="none" strike="noStrike" kern="1200" cap="none" spc="0" normalizeH="0" baseline="0" noProof="0">
                <a:ln>
                  <a:noFill/>
                </a:ln>
                <a:solidFill>
                  <a:srgbClr val="002060"/>
                </a:solidFill>
                <a:effectLst/>
                <a:uLnTx/>
                <a:uFillTx/>
                <a:latin typeface="EC Square Sans Pro"/>
                <a:ea typeface="+mn-ea"/>
                <a:cs typeface="+mn-cs"/>
              </a:rPr>
              <a:t> for the development of critical marine wind technologies:</a:t>
            </a:r>
            <a:endParaRPr lang="en-IE">
              <a:solidFill>
                <a:srgbClr val="002060"/>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1608399617"/>
              </p:ext>
            </p:extLst>
          </p:nvPr>
        </p:nvGraphicFramePr>
        <p:xfrm>
          <a:off x="1770182" y="2505789"/>
          <a:ext cx="5500604"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ERDF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National</a:t>
                      </a:r>
                    </a:p>
                  </a:txBody>
                  <a:tcPr/>
                </a:tc>
                <a:tc>
                  <a:txBody>
                    <a:bodyPr/>
                    <a:lstStyle/>
                    <a:p>
                      <a:pPr lvl="0" algn="r">
                        <a:lnSpc>
                          <a:spcPts val="1500"/>
                        </a:lnSpc>
                        <a:buNone/>
                      </a:pPr>
                      <a:r>
                        <a:rPr lang="en-IE" sz="1400" b="0" u="none" strike="noStrike" noProof="0">
                          <a:solidFill>
                            <a:srgbClr val="082B7A"/>
                          </a:solidFill>
                        </a:rPr>
                        <a:t>EUR 56 m</a:t>
                      </a:r>
                      <a:endParaRPr lang="en-US" sz="1400" b="0"/>
                    </a:p>
                  </a:txBody>
                  <a:tcPr/>
                </a:tc>
                <a:extLst>
                  <a:ext uri="{0D108BD9-81ED-4DB2-BD59-A6C34878D82A}">
                    <a16:rowId xmlns:a16="http://schemas.microsoft.com/office/drawing/2014/main" val="1503856703"/>
                  </a:ext>
                </a:extLst>
              </a:tr>
            </a:tbl>
          </a:graphicData>
        </a:graphic>
      </p:graphicFrame>
      <p:pic>
        <p:nvPicPr>
          <p:cNvPr id="62" name="Picture 61">
            <a:extLst>
              <a:ext uri="{FF2B5EF4-FFF2-40B4-BE49-F238E27FC236}">
                <a16:creationId xmlns:a16="http://schemas.microsoft.com/office/drawing/2014/main" id="{133DC191-14A3-EE94-F697-D738DD32F5C5}"/>
              </a:ext>
            </a:extLst>
          </p:cNvPr>
          <p:cNvPicPr>
            <a:picLocks noChangeAspect="1"/>
          </p:cNvPicPr>
          <p:nvPr/>
        </p:nvPicPr>
        <p:blipFill>
          <a:blip r:embed="rId3"/>
          <a:stretch>
            <a:fillRect/>
          </a:stretch>
        </p:blipFill>
        <p:spPr>
          <a:xfrm>
            <a:off x="8245731" y="1502836"/>
            <a:ext cx="3533584" cy="2005907"/>
          </a:xfrm>
          <a:prstGeom prst="rect">
            <a:avLst/>
          </a:prstGeom>
        </p:spPr>
      </p:pic>
    </p:spTree>
    <p:extLst>
      <p:ext uri="{BB962C8B-B14F-4D97-AF65-F5344CB8AC3E}">
        <p14:creationId xmlns:p14="http://schemas.microsoft.com/office/powerpoint/2010/main" val="3775861547"/>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STEP april">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D2BCEF8ED4E44ABCDEEA28A730A60" ma:contentTypeVersion="15" ma:contentTypeDescription="Create a new document." ma:contentTypeScope="" ma:versionID="ad0a6bf6b2bef33ad62c1ad3ec91294c">
  <xsd:schema xmlns:xsd="http://www.w3.org/2001/XMLSchema" xmlns:xs="http://www.w3.org/2001/XMLSchema" xmlns:p="http://schemas.microsoft.com/office/2006/metadata/properties" xmlns:ns2="5e650eae-9cc8-4fae-9f41-32ac7863f005" xmlns:ns3="f1abed2b-c1cd-4d88-9eca-ac530a520f89" targetNamespace="http://schemas.microsoft.com/office/2006/metadata/properties" ma:root="true" ma:fieldsID="b21271a30e14edb4bc509ac1a9bbbd2b" ns2:_="" ns3:_="">
    <xsd:import namespace="5e650eae-9cc8-4fae-9f41-32ac7863f005"/>
    <xsd:import namespace="f1abed2b-c1cd-4d88-9eca-ac530a520f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50eae-9cc8-4fae-9f41-32ac7863f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bed2b-c1cd-4d88-9eca-ac530a520f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ab6725-40a1-4aa9-9e8f-abfb33754b99}" ma:internalName="TaxCatchAll" ma:showField="CatchAllData" ma:web="f1abed2b-c1cd-4d88-9eca-ac530a520f8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abed2b-c1cd-4d88-9eca-ac530a520f89" xsi:nil="true"/>
    <lcf76f155ced4ddcb4097134ff3c332f xmlns="5e650eae-9cc8-4fae-9f41-32ac7863f00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38E35B-2D93-4941-8406-64FE5D4C3C70}">
  <ds:schemaRefs>
    <ds:schemaRef ds:uri="5e650eae-9cc8-4fae-9f41-32ac7863f005"/>
    <ds:schemaRef ds:uri="f1abed2b-c1cd-4d88-9eca-ac530a520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316A6C-DB09-47A4-A60A-DD2BF9D44A08}">
  <ds:schemaRefs>
    <ds:schemaRef ds:uri="5e650eae-9cc8-4fae-9f41-32ac7863f005"/>
    <ds:schemaRef ds:uri="f1abed2b-c1cd-4d88-9eca-ac530a520f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171B6D-73ED-4C97-974B-3483C7D33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1689</Words>
  <Application>Microsoft Office PowerPoint</Application>
  <PresentationFormat>Widescreen</PresentationFormat>
  <Paragraphs>433</Paragraphs>
  <Slides>19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EC Square Sans Cond Pro</vt:lpstr>
      <vt:lpstr>EC Square Sans Pro</vt:lpstr>
      <vt:lpstr>1_Office Theme</vt:lpstr>
      <vt:lpstr>1_Office Theme</vt:lpstr>
      <vt:lpstr>Strategic Technologies  for Europe Platform (STEP)</vt:lpstr>
      <vt:lpstr>PowerPoint Presentation</vt:lpstr>
      <vt:lpstr>Reprogramming - Germany</vt:lpstr>
      <vt:lpstr>Reprogramming - Spain</vt:lpstr>
      <vt:lpstr>Reprogramming - Italy</vt:lpstr>
      <vt:lpstr>Reprogramming - France</vt:lpstr>
      <vt:lpstr>Reprogramming - Denmark</vt:lpstr>
      <vt:lpstr>Reprogramming - Romania</vt:lpstr>
      <vt:lpstr>Reprogramming – Latvia</vt:lpstr>
      <vt:lpstr>Reprogramming – Lithuania</vt:lpstr>
      <vt:lpstr>Reprogramming – The Netherlands</vt:lpstr>
      <vt:lpstr>Reprogramming – Poland</vt:lpstr>
      <vt:lpstr>Reprogramming – Austria</vt:lpstr>
      <vt:lpstr>Reprogramming – Slovakia</vt:lpstr>
      <vt:lpstr>Reprogramming – Belgium</vt:lpstr>
      <vt:lpstr>Reprogramming – Greece</vt:lpstr>
      <vt:lpstr>Reprogramming – Portugal </vt:lpstr>
      <vt:lpstr>Reprogramming – Croatia</vt:lpstr>
      <vt:lpstr>Reprogramming – Slovenia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Technologies  for Europe Platform (STEP)</dc:title>
  <dc:creator/>
  <cp:lastModifiedBy>LENTINI Alessandro (BUDG)</cp:lastModifiedBy>
  <cp:revision>1</cp:revision>
  <dcterms:created xsi:type="dcterms:W3CDTF">2024-11-15T08:50:32Z</dcterms:created>
  <dcterms:modified xsi:type="dcterms:W3CDTF">2025-09-05T10:27:55Z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0x010100E94D2BCEF8ED4E44ABCDEEA28A730A60</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2024-11-15T10:29:29Z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2a0949dc-fa29-4383-8dea-a27366d5b69a</vt:lpwstr>
  </property>
  <property fmtid="{D5CDD505-2E9C-101B-9397-08002B2CF9AE}" pid="10" name="MSIP_Label_6bd9ddd1-4d20-43f6-abfa-fc3c07406f94_ContentBits">
    <vt:lpwstr>0</vt:lpwstr>
  </property>
  <property fmtid="{D5CDD505-2E9C-101B-9397-08002B2CF9AE}" pid="11" name="MSIP_Label_6bd9ddd1-4d20-43f6-abfa-fc3c07406f94_Tag">
    <vt:lpwstr>10, 3, 0, 2</vt:lpwstr>
  </property>
</Properties>
</file>