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60" r:id="rId5"/>
  </p:sldMasterIdLst>
  <p:notesMasterIdLst>
    <p:notesMasterId r:id="rId19"/>
  </p:notesMasterIdLst>
  <p:sldIdLst>
    <p:sldId id="767" r:id="rId6"/>
    <p:sldId id="2147379361" r:id="rId7"/>
    <p:sldId id="2147379347" r:id="rId8"/>
    <p:sldId id="2147379346" r:id="rId9"/>
    <p:sldId id="2147379340" r:id="rId10"/>
    <p:sldId id="2147379338" r:id="rId11"/>
    <p:sldId id="2147379336" r:id="rId12"/>
    <p:sldId id="2147379339" r:id="rId13"/>
    <p:sldId id="2147379342" r:id="rId14"/>
    <p:sldId id="2147379349" r:id="rId15"/>
    <p:sldId id="2147379341" r:id="rId16"/>
    <p:sldId id="2147379350" r:id="rId17"/>
    <p:sldId id="214737935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D7924B-2BDD-02FE-7297-22E04645EDAE}" name="NOYON Maud (BUDG)" initials="N(" userId="S::maud.noyon@ec.europa.eu::662983b2-4be3-4340-b381-feeb4be86779" providerId="AD"/>
  <p188:author id="{C7854C90-A180-A071-AF9B-DFD2A08C0D6C}" name="AGALIANOU Evdokia (BUDG)" initials="A(" userId="S::evdokia.agalianou@ec.europa.eu::89370a2d-6d84-44d2-a9cc-865a4321c737" providerId="AD"/>
  <p188:author id="{67238DA6-105C-33CA-1F77-650E0FCC07A8}" name="SPASOVA Boryana (BUDG)" initials="S(" userId="S::boryana.spasova@ec.europa.eu::67a33ff8-282a-4f64-81f7-c808f90c47b0" providerId="AD"/>
  <p188:author id="{61F09ACA-3DBE-1C88-FAB8-8CBBFFFBF91B}" name="WATSON Charlie (BUDG)" initials="CW" userId="S::Charlie.WATSON@ec.europa.eu::1812f1a9-388a-4c2d-b418-f5091a6e8bda" providerId="AD"/>
  <p188:author id="{4D1A5EFE-94E5-547D-6D36-56D0853BCF61}" name="ICARDO ISASA Irati (BUDG)" initials="II" userId="S::Irati.ICARDO-ISASA@ec.europa.eu::52b30ee7-73a2-452b-94ea-0e0070947e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84" autoAdjust="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CARDO ISASA Irati (BUDG)" userId="S::irati.icardo-isasa@ec.europa.eu::52b30ee7-73a2-452b-94ea-0e0070947e0b" providerId="AD" clId="Web-{945A77B6-8DE4-04D6-0F28-9A98ECBEF5E4}"/>
    <pc:docChg chg="addSld delSld modSld sldOrd addMainMaster modMainMaster">
      <pc:chgData name="ICARDO ISASA Irati (BUDG)" userId="S::irati.icardo-isasa@ec.europa.eu::52b30ee7-73a2-452b-94ea-0e0070947e0b" providerId="AD" clId="Web-{945A77B6-8DE4-04D6-0F28-9A98ECBEF5E4}" dt="2024-11-15T10:29:07.445" v="31"/>
      <pc:docMkLst>
        <pc:docMk/>
      </pc:docMkLst>
      <pc:sldChg chg="del">
        <pc:chgData name="ICARDO ISASA Irati (BUDG)" userId="S::irati.icardo-isasa@ec.europa.eu::52b30ee7-73a2-452b-94ea-0e0070947e0b" providerId="AD" clId="Web-{945A77B6-8DE4-04D6-0F28-9A98ECBEF5E4}" dt="2024-11-15T08:51:21.579" v="3"/>
        <pc:sldMkLst>
          <pc:docMk/>
          <pc:sldMk cId="109857222" sldId="256"/>
        </pc:sldMkLst>
      </pc:sldChg>
      <pc:sldChg chg="modSp add">
        <pc:chgData name="ICARDO ISASA Irati (BUDG)" userId="S::irati.icardo-isasa@ec.europa.eu::52b30ee7-73a2-452b-94ea-0e0070947e0b" providerId="AD" clId="Web-{945A77B6-8DE4-04D6-0F28-9A98ECBEF5E4}" dt="2024-11-15T08:51:38.720" v="25" actId="20577"/>
        <pc:sldMkLst>
          <pc:docMk/>
          <pc:sldMk cId="2451872852" sldId="767"/>
        </pc:sldMkLst>
        <pc:spChg chg="mod">
          <ac:chgData name="ICARDO ISASA Irati (BUDG)" userId="S::irati.icardo-isasa@ec.europa.eu::52b30ee7-73a2-452b-94ea-0e0070947e0b" providerId="AD" clId="Web-{945A77B6-8DE4-04D6-0F28-9A98ECBEF5E4}" dt="2024-11-15T08:51:38.720" v="25" actId="20577"/>
          <ac:spMkLst>
            <pc:docMk/>
            <pc:sldMk cId="2451872852" sldId="767"/>
            <ac:spMk id="7" creationId="{00000000-0000-0000-0000-000000000000}"/>
          </ac:spMkLst>
        </pc:spChg>
      </pc:sldChg>
      <pc:sldChg chg="add del">
        <pc:chgData name="ICARDO ISASA Irati (BUDG)" userId="S::irati.icardo-isasa@ec.europa.eu::52b30ee7-73a2-452b-94ea-0e0070947e0b" providerId="AD" clId="Web-{945A77B6-8DE4-04D6-0F28-9A98ECBEF5E4}" dt="2024-11-15T10:29:07.445" v="31"/>
        <pc:sldMkLst>
          <pc:docMk/>
          <pc:sldMk cId="3675121746" sldId="991"/>
        </pc:sldMkLst>
      </pc:sldChg>
      <pc:sldChg chg="add del">
        <pc:chgData name="ICARDO ISASA Irati (BUDG)" userId="S::irati.icardo-isasa@ec.europa.eu::52b30ee7-73a2-452b-94ea-0e0070947e0b" providerId="AD" clId="Web-{945A77B6-8DE4-04D6-0F28-9A98ECBEF5E4}" dt="2024-11-15T08:51:40.705" v="26"/>
        <pc:sldMkLst>
          <pc:docMk/>
          <pc:sldMk cId="1438940331" sldId="2147379291"/>
        </pc:sldMkLst>
      </pc:sldChg>
      <pc:sldChg chg="add ord">
        <pc:chgData name="ICARDO ISASA Irati (BUDG)" userId="S::irati.icardo-isasa@ec.europa.eu::52b30ee7-73a2-452b-94ea-0e0070947e0b" providerId="AD" clId="Web-{945A77B6-8DE4-04D6-0F28-9A98ECBEF5E4}" dt="2024-11-15T10:25:43.321" v="29"/>
        <pc:sldMkLst>
          <pc:docMk/>
          <pc:sldMk cId="3239167864" sldId="2147379323"/>
        </pc:sldMkLst>
      </pc:sldChg>
      <pc:sldChg chg="add">
        <pc:chgData name="ICARDO ISASA Irati (BUDG)" userId="S::irati.icardo-isasa@ec.europa.eu::52b30ee7-73a2-452b-94ea-0e0070947e0b" providerId="AD" clId="Web-{945A77B6-8DE4-04D6-0F28-9A98ECBEF5E4}" dt="2024-11-15T10:21:08.316" v="28"/>
        <pc:sldMkLst>
          <pc:docMk/>
          <pc:sldMk cId="2651924605" sldId="2147379333"/>
        </pc:sldMkLst>
      </pc:sldChg>
      <pc:sldMasterChg chg="add addSldLayout">
        <pc:chgData name="ICARDO ISASA Irati (BUDG)" userId="S::irati.icardo-isasa@ec.europa.eu::52b30ee7-73a2-452b-94ea-0e0070947e0b" providerId="AD" clId="Web-{945A77B6-8DE4-04D6-0F28-9A98ECBEF5E4}" dt="2024-11-15T08:51:16.157" v="2"/>
        <pc:sldMasterMkLst>
          <pc:docMk/>
          <pc:sldMasterMk cId="2926438005" sldId="2147483660"/>
        </pc:sldMasterMkLst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968996123" sldId="214748366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2708492721" sldId="2147483666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723311992" sldId="2147483667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4228949024" sldId="2147483668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465857731" sldId="214748366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574431572" sldId="2147483670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672915679" sldId="2147483671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853799605" sldId="2147483672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004555247" sldId="2147483673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062258550" sldId="2147483674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467790965" sldId="214748367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821174508" sldId="2147483678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607649498" sldId="214748367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2426420425" sldId="2147483680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297546252" sldId="2147483683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551617558" sldId="2147483690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038864312" sldId="2147483691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723808612" sldId="2147483734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507672453" sldId="214748373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2291377360" sldId="2147483736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1160033120" sldId="2147483737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3415481386" sldId="2147483738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2531373817" sldId="214748373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433883117" sldId="2147483740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606954051" sldId="2147483741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4014275466" sldId="2147483742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926438005" sldId="2147483660"/>
            <pc:sldLayoutMk cId="2198642920" sldId="2147483743"/>
          </pc:sldLayoutMkLst>
        </pc:sldLayoutChg>
      </pc:sldMasterChg>
      <pc:sldMasterChg chg="add addSldLayout">
        <pc:chgData name="ICARDO ISASA Irati (BUDG)" userId="S::irati.icardo-isasa@ec.europa.eu::52b30ee7-73a2-452b-94ea-0e0070947e0b" providerId="AD" clId="Web-{945A77B6-8DE4-04D6-0F28-9A98ECBEF5E4}" dt="2024-11-15T08:51:15.954" v="0"/>
        <pc:sldMasterMkLst>
          <pc:docMk/>
          <pc:sldMasterMk cId="3105350342" sldId="2147483676"/>
        </pc:sldMasterMkLst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3093797121" sldId="2147483677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889027429" sldId="2147483681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266180324" sldId="2147483682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101474528" sldId="2147483684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2711793555" sldId="214748368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442796435" sldId="2147483686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2920282232" sldId="2147483687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945245806" sldId="2147483688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413072875" sldId="214748368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3886843527" sldId="214748369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817387613" sldId="2147483696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919924249" sldId="214748371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413072875" sldId="2147483724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101474528" sldId="2147483725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2711793555" sldId="2147483727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442796435" sldId="2147483728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2920282232" sldId="2147483729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945245806" sldId="2147483730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1817387613" sldId="2147483731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3061664772" sldId="2147483732"/>
          </pc:sldLayoutMkLst>
        </pc:sldLayoutChg>
        <pc:sldLayoutChg chg="add">
          <pc:chgData name="ICARDO ISASA Irati (BUDG)" userId="S::irati.icardo-isasa@ec.europa.eu::52b30ee7-73a2-452b-94ea-0e0070947e0b" providerId="AD" clId="Web-{945A77B6-8DE4-04D6-0F28-9A98ECBEF5E4}" dt="2024-11-15T08:51:15.954" v="0"/>
          <pc:sldLayoutMkLst>
            <pc:docMk/>
            <pc:sldMasterMk cId="3105350342" sldId="2147483676"/>
            <pc:sldLayoutMk cId="347670789" sldId="2147483733"/>
          </pc:sldLayoutMkLst>
        </pc:sldLayoutChg>
      </pc:sldMasterChg>
      <pc:sldMasterChg chg="replId modSldLayout">
        <pc:chgData name="ICARDO ISASA Irati (BUDG)" userId="S::irati.icardo-isasa@ec.europa.eu::52b30ee7-73a2-452b-94ea-0e0070947e0b" providerId="AD" clId="Web-{945A77B6-8DE4-04D6-0F28-9A98ECBEF5E4}" dt="2024-11-15T08:51:16.157" v="2"/>
        <pc:sldMasterMkLst>
          <pc:docMk/>
          <pc:sldMasterMk cId="2460954070" sldId="2147483744"/>
        </pc:sldMasterMkLst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3479445657" sldId="2147483745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3733172339" sldId="2147483746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3210312558" sldId="2147483747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3146388984" sldId="2147483748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3171841454" sldId="2147483749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1718958274" sldId="2147483750"/>
          </pc:sldLayoutMkLst>
        </pc:sldLayoutChg>
        <pc:sldLayoutChg chg="replId">
          <pc:chgData name="ICARDO ISASA Irati (BUDG)" userId="S::irati.icardo-isasa@ec.europa.eu::52b30ee7-73a2-452b-94ea-0e0070947e0b" providerId="AD" clId="Web-{945A77B6-8DE4-04D6-0F28-9A98ECBEF5E4}" dt="2024-11-15T08:51:16.157" v="2"/>
          <pc:sldLayoutMkLst>
            <pc:docMk/>
            <pc:sldMasterMk cId="2460954070" sldId="2147483744"/>
            <pc:sldLayoutMk cId="2202905451" sldId="2147483751"/>
          </pc:sldLayoutMkLst>
        </pc:sldLayoutChg>
      </pc:sldMasterChg>
    </pc:docChg>
  </pc:docChgLst>
  <pc:docChgLst>
    <pc:chgData name="ICARDO ISASA Irati (BUDG)" userId="S::irati.icardo-isasa@ec.europa.eu::52b30ee7-73a2-452b-94ea-0e0070947e0b" providerId="AD" clId="Web-{C98B7743-0413-8900-1B73-3C5EF209CE27}"/>
    <pc:docChg chg="modSld">
      <pc:chgData name="ICARDO ISASA Irati (BUDG)" userId="S::irati.icardo-isasa@ec.europa.eu::52b30ee7-73a2-452b-94ea-0e0070947e0b" providerId="AD" clId="Web-{C98B7743-0413-8900-1B73-3C5EF209CE27}" dt="2025-02-07T12:45:24.316" v="6" actId="1076"/>
      <pc:docMkLst>
        <pc:docMk/>
      </pc:docMkLst>
      <pc:sldChg chg="addSp modSp">
        <pc:chgData name="ICARDO ISASA Irati (BUDG)" userId="S::irati.icardo-isasa@ec.europa.eu::52b30ee7-73a2-452b-94ea-0e0070947e0b" providerId="AD" clId="Web-{C98B7743-0413-8900-1B73-3C5EF209CE27}" dt="2025-02-07T12:45:24.316" v="6" actId="1076"/>
        <pc:sldMkLst>
          <pc:docMk/>
          <pc:sldMk cId="63665656" sldId="2147379357"/>
        </pc:sldMkLst>
        <pc:spChg chg="mod">
          <ac:chgData name="ICARDO ISASA Irati (BUDG)" userId="S::irati.icardo-isasa@ec.europa.eu::52b30ee7-73a2-452b-94ea-0e0070947e0b" providerId="AD" clId="Web-{C98B7743-0413-8900-1B73-3C5EF209CE27}" dt="2025-02-07T12:45:20.238" v="5" actId="1076"/>
          <ac:spMkLst>
            <pc:docMk/>
            <pc:sldMk cId="63665656" sldId="2147379357"/>
            <ac:spMk id="3" creationId="{DFEBDAD6-62E7-73F5-EE2A-1B93E1D071B9}"/>
          </ac:spMkLst>
        </pc:spChg>
        <pc:picChg chg="add mod">
          <ac:chgData name="ICARDO ISASA Irati (BUDG)" userId="S::irati.icardo-isasa@ec.europa.eu::52b30ee7-73a2-452b-94ea-0e0070947e0b" providerId="AD" clId="Web-{C98B7743-0413-8900-1B73-3C5EF209CE27}" dt="2025-02-07T12:45:24.316" v="6" actId="1076"/>
          <ac:picMkLst>
            <pc:docMk/>
            <pc:sldMk cId="63665656" sldId="2147379357"/>
            <ac:picMk id="4" creationId="{0248114E-7227-8A5A-EBF5-81F3F9B4CB7A}"/>
          </ac:picMkLst>
        </pc:picChg>
      </pc:sldChg>
    </pc:docChg>
  </pc:docChgLst>
  <pc:docChgLst>
    <pc:chgData name="BIANCHIN Raffaella (BUDG)" userId="94aad70b-6240-4ee1-858f-837f557d8fd4" providerId="ADAL" clId="{22864CE9-9135-41D7-A417-5FF7D7770BA7}"/>
    <pc:docChg chg="undo custSel addSld modSld">
      <pc:chgData name="BIANCHIN Raffaella (BUDG)" userId="94aad70b-6240-4ee1-858f-837f557d8fd4" providerId="ADAL" clId="{22864CE9-9135-41D7-A417-5FF7D7770BA7}" dt="2024-11-22T14:04:58.159" v="80" actId="20577"/>
      <pc:docMkLst>
        <pc:docMk/>
      </pc:docMkLst>
      <pc:sldChg chg="modSp mod">
        <pc:chgData name="BIANCHIN Raffaella (BUDG)" userId="94aad70b-6240-4ee1-858f-837f557d8fd4" providerId="ADAL" clId="{22864CE9-9135-41D7-A417-5FF7D7770BA7}" dt="2024-11-22T10:24:39.749" v="58" actId="20577"/>
        <pc:sldMkLst>
          <pc:docMk/>
          <pc:sldMk cId="2451872852" sldId="767"/>
        </pc:sldMkLst>
        <pc:spChg chg="mod">
          <ac:chgData name="BIANCHIN Raffaella (BUDG)" userId="94aad70b-6240-4ee1-858f-837f557d8fd4" providerId="ADAL" clId="{22864CE9-9135-41D7-A417-5FF7D7770BA7}" dt="2024-11-22T07:26:22.097" v="54" actId="255"/>
          <ac:spMkLst>
            <pc:docMk/>
            <pc:sldMk cId="2451872852" sldId="767"/>
            <ac:spMk id="3" creationId="{A9D8B506-3212-450A-8536-CCEF2F255750}"/>
          </ac:spMkLst>
        </pc:spChg>
        <pc:spChg chg="mod">
          <ac:chgData name="BIANCHIN Raffaella (BUDG)" userId="94aad70b-6240-4ee1-858f-837f557d8fd4" providerId="ADAL" clId="{22864CE9-9135-41D7-A417-5FF7D7770BA7}" dt="2024-11-22T10:24:39.749" v="58" actId="20577"/>
          <ac:spMkLst>
            <pc:docMk/>
            <pc:sldMk cId="2451872852" sldId="767"/>
            <ac:spMk id="4" creationId="{41A3A39E-4AB2-370C-2135-83084E88B3F2}"/>
          </ac:spMkLst>
        </pc:spChg>
        <pc:spChg chg="mod">
          <ac:chgData name="BIANCHIN Raffaella (BUDG)" userId="94aad70b-6240-4ee1-858f-837f557d8fd4" providerId="ADAL" clId="{22864CE9-9135-41D7-A417-5FF7D7770BA7}" dt="2024-11-22T07:26:30.830" v="55" actId="255"/>
          <ac:spMkLst>
            <pc:docMk/>
            <pc:sldMk cId="2451872852" sldId="767"/>
            <ac:spMk id="7" creationId="{00000000-0000-0000-0000-000000000000}"/>
          </ac:spMkLst>
        </pc:spChg>
      </pc:sldChg>
      <pc:sldChg chg="modSp mod">
        <pc:chgData name="BIANCHIN Raffaella (BUDG)" userId="94aad70b-6240-4ee1-858f-837f557d8fd4" providerId="ADAL" clId="{22864CE9-9135-41D7-A417-5FF7D7770BA7}" dt="2024-11-22T14:04:25.375" v="60" actId="113"/>
        <pc:sldMkLst>
          <pc:docMk/>
          <pc:sldMk cId="2311696246" sldId="2147379340"/>
        </pc:sldMkLst>
        <pc:spChg chg="mod">
          <ac:chgData name="BIANCHIN Raffaella (BUDG)" userId="94aad70b-6240-4ee1-858f-837f557d8fd4" providerId="ADAL" clId="{22864CE9-9135-41D7-A417-5FF7D7770BA7}" dt="2024-11-22T10:26:39.102" v="59" actId="1076"/>
          <ac:spMkLst>
            <pc:docMk/>
            <pc:sldMk cId="2311696246" sldId="2147379340"/>
            <ac:spMk id="22" creationId="{522A1C7F-3CAD-47F2-8823-0ECE687280A1}"/>
          </ac:spMkLst>
        </pc:spChg>
        <pc:graphicFrameChg chg="modGraphic">
          <ac:chgData name="BIANCHIN Raffaella (BUDG)" userId="94aad70b-6240-4ee1-858f-837f557d8fd4" providerId="ADAL" clId="{22864CE9-9135-41D7-A417-5FF7D7770BA7}" dt="2024-11-22T14:04:25.375" v="60" actId="113"/>
          <ac:graphicFrameMkLst>
            <pc:docMk/>
            <pc:sldMk cId="2311696246" sldId="2147379340"/>
            <ac:graphicFrameMk id="7" creationId="{0524D1E7-74A5-F67B-F72C-9272CF00F01F}"/>
          </ac:graphicFrameMkLst>
        </pc:graphicFrameChg>
      </pc:sldChg>
      <pc:sldChg chg="modSp add mod">
        <pc:chgData name="BIANCHIN Raffaella (BUDG)" userId="94aad70b-6240-4ee1-858f-837f557d8fd4" providerId="ADAL" clId="{22864CE9-9135-41D7-A417-5FF7D7770BA7}" dt="2024-11-22T14:04:58.159" v="80" actId="20577"/>
        <pc:sldMkLst>
          <pc:docMk/>
          <pc:sldMk cId="3348599274" sldId="2147379346"/>
        </pc:sldMkLst>
        <pc:spChg chg="mod">
          <ac:chgData name="BIANCHIN Raffaella (BUDG)" userId="94aad70b-6240-4ee1-858f-837f557d8fd4" providerId="ADAL" clId="{22864CE9-9135-41D7-A417-5FF7D7770BA7}" dt="2024-11-22T07:24:39.873" v="45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 modGraphic">
          <ac:chgData name="BIANCHIN Raffaella (BUDG)" userId="94aad70b-6240-4ee1-858f-837f557d8fd4" providerId="ADAL" clId="{22864CE9-9135-41D7-A417-5FF7D7770BA7}" dt="2024-11-22T14:04:58.159" v="80" actId="20577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</pc:docChg>
  </pc:docChgLst>
  <pc:docChgLst>
    <pc:chgData clId="Web-{0FC81E52-4EC2-CDEC-9ECE-A6BFB2303CAC}"/>
    <pc:docChg chg="modSld">
      <pc:chgData name="" userId="" providerId="" clId="Web-{0FC81E52-4EC2-CDEC-9ECE-A6BFB2303CAC}" dt="2024-11-19T16:29:13.612" v="0" actId="20577"/>
      <pc:docMkLst>
        <pc:docMk/>
      </pc:docMkLst>
      <pc:sldChg chg="modSp">
        <pc:chgData name="" userId="" providerId="" clId="Web-{0FC81E52-4EC2-CDEC-9ECE-A6BFB2303CAC}" dt="2024-11-19T16:29:13.612" v="0" actId="20577"/>
        <pc:sldMkLst>
          <pc:docMk/>
          <pc:sldMk cId="2564236688" sldId="2147379344"/>
        </pc:sldMkLst>
        <pc:spChg chg="mod">
          <ac:chgData name="" userId="" providerId="" clId="Web-{0FC81E52-4EC2-CDEC-9ECE-A6BFB2303CAC}" dt="2024-11-19T16:29:13.612" v="0" actId="20577"/>
          <ac:spMkLst>
            <pc:docMk/>
            <pc:sldMk cId="2564236688" sldId="2147379344"/>
            <ac:spMk id="151" creationId="{7505DF56-2376-3E8A-6DA0-96D1BBE80DB3}"/>
          </ac:spMkLst>
        </pc:spChg>
      </pc:sldChg>
    </pc:docChg>
  </pc:docChgLst>
  <pc:docChgLst>
    <pc:chgData name="ICARDO ISASA Irati (BUDG)" userId="S::irati.icardo-isasa@ec.europa.eu::52b30ee7-73a2-452b-94ea-0e0070947e0b" providerId="AD" clId="Web-{F7C1CACF-F348-C893-FB51-2CA1C57765F5}"/>
    <pc:docChg chg="modSld">
      <pc:chgData name="ICARDO ISASA Irati (BUDG)" userId="S::irati.icardo-isasa@ec.europa.eu::52b30ee7-73a2-452b-94ea-0e0070947e0b" providerId="AD" clId="Web-{F7C1CACF-F348-C893-FB51-2CA1C57765F5}" dt="2024-11-25T10:02:31.116" v="4" actId="20577"/>
      <pc:docMkLst>
        <pc:docMk/>
      </pc:docMkLst>
      <pc:sldChg chg="modSp">
        <pc:chgData name="ICARDO ISASA Irati (BUDG)" userId="S::irati.icardo-isasa@ec.europa.eu::52b30ee7-73a2-452b-94ea-0e0070947e0b" providerId="AD" clId="Web-{F7C1CACF-F348-C893-FB51-2CA1C57765F5}" dt="2024-11-25T10:02:27.007" v="2" actId="20577"/>
        <pc:sldMkLst>
          <pc:docMk/>
          <pc:sldMk cId="2470166388" sldId="2147379341"/>
        </pc:sldMkLst>
        <pc:spChg chg="mod">
          <ac:chgData name="ICARDO ISASA Irati (BUDG)" userId="S::irati.icardo-isasa@ec.europa.eu::52b30ee7-73a2-452b-94ea-0e0070947e0b" providerId="AD" clId="Web-{F7C1CACF-F348-C893-FB51-2CA1C57765F5}" dt="2024-11-25T10:02:27.007" v="2" actId="20577"/>
          <ac:spMkLst>
            <pc:docMk/>
            <pc:sldMk cId="2470166388" sldId="2147379341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7C1CACF-F348-C893-FB51-2CA1C57765F5}" dt="2024-11-25T10:02:31.116" v="4" actId="20577"/>
        <pc:sldMkLst>
          <pc:docMk/>
          <pc:sldMk cId="3775861547" sldId="2147379342"/>
        </pc:sldMkLst>
        <pc:spChg chg="mod">
          <ac:chgData name="ICARDO ISASA Irati (BUDG)" userId="S::irati.icardo-isasa@ec.europa.eu::52b30ee7-73a2-452b-94ea-0e0070947e0b" providerId="AD" clId="Web-{F7C1CACF-F348-C893-FB51-2CA1C57765F5}" dt="2024-11-25T10:02:31.116" v="4" actId="20577"/>
          <ac:spMkLst>
            <pc:docMk/>
            <pc:sldMk cId="3775861547" sldId="2147379342"/>
            <ac:spMk id="22" creationId="{522A1C7F-3CAD-47F2-8823-0ECE687280A1}"/>
          </ac:spMkLst>
        </pc:spChg>
      </pc:sldChg>
    </pc:docChg>
  </pc:docChgLst>
  <pc:docChgLst>
    <pc:chgData name="ICARDO ISASA Irati (BUDG)" userId="S::irati.icardo-isasa@ec.europa.eu::52b30ee7-73a2-452b-94ea-0e0070947e0b" providerId="AD" clId="Web-{FF54E1EF-7CB0-E24E-24C2-18AA5EF003D2}"/>
    <pc:docChg chg="delSld modSld">
      <pc:chgData name="ICARDO ISASA Irati (BUDG)" userId="S::irati.icardo-isasa@ec.europa.eu::52b30ee7-73a2-452b-94ea-0e0070947e0b" providerId="AD" clId="Web-{FF54E1EF-7CB0-E24E-24C2-18AA5EF003D2}" dt="2025-04-07T14:58:42.782" v="61" actId="1076"/>
      <pc:docMkLst>
        <pc:docMk/>
      </pc:docMkLst>
      <pc:sldChg chg="addSp delSp modSp">
        <pc:chgData name="ICARDO ISASA Irati (BUDG)" userId="S::irati.icardo-isasa@ec.europa.eu::52b30ee7-73a2-452b-94ea-0e0070947e0b" providerId="AD" clId="Web-{FF54E1EF-7CB0-E24E-24C2-18AA5EF003D2}" dt="2025-04-07T14:58:42.782" v="61" actId="1076"/>
        <pc:sldMkLst>
          <pc:docMk/>
          <pc:sldMk cId="1113460949" sldId="2147379338"/>
        </pc:sldMkLst>
        <pc:spChg chg="del">
          <ac:chgData name="ICARDO ISASA Irati (BUDG)" userId="S::irati.icardo-isasa@ec.europa.eu::52b30ee7-73a2-452b-94ea-0e0070947e0b" providerId="AD" clId="Web-{FF54E1EF-7CB0-E24E-24C2-18AA5EF003D2}" dt="2025-04-07T14:50:30.983" v="53"/>
          <ac:spMkLst>
            <pc:docMk/>
            <pc:sldMk cId="1113460949" sldId="2147379338"/>
            <ac:spMk id="6" creationId="{C3D0AD6F-3325-C13C-504F-C89791CE53AA}"/>
          </ac:spMkLst>
        </pc:spChg>
        <pc:spChg chg="mod">
          <ac:chgData name="ICARDO ISASA Irati (BUDG)" userId="S::irati.icardo-isasa@ec.europa.eu::52b30ee7-73a2-452b-94ea-0e0070947e0b" providerId="AD" clId="Web-{FF54E1EF-7CB0-E24E-24C2-18AA5EF003D2}" dt="2025-04-07T14:50:22.326" v="51" actId="20577"/>
          <ac:spMkLst>
            <pc:docMk/>
            <pc:sldMk cId="1113460949" sldId="2147379338"/>
            <ac:spMk id="22" creationId="{522A1C7F-3CAD-47F2-8823-0ECE687280A1}"/>
          </ac:spMkLst>
        </pc:spChg>
        <pc:graphicFrameChg chg="mod modGraphic">
          <ac:chgData name="ICARDO ISASA Irati (BUDG)" userId="S::irati.icardo-isasa@ec.europa.eu::52b30ee7-73a2-452b-94ea-0e0070947e0b" providerId="AD" clId="Web-{FF54E1EF-7CB0-E24E-24C2-18AA5EF003D2}" dt="2025-04-07T14:50:33.499" v="54" actId="1076"/>
          <ac:graphicFrameMkLst>
            <pc:docMk/>
            <pc:sldMk cId="1113460949" sldId="2147379338"/>
            <ac:graphicFrameMk id="7" creationId="{9CC6766C-31A2-5EB1-DB66-B26E4E6343E4}"/>
          </ac:graphicFrameMkLst>
        </pc:graphicFrameChg>
        <pc:picChg chg="del">
          <ac:chgData name="ICARDO ISASA Irati (BUDG)" userId="S::irati.icardo-isasa@ec.europa.eu::52b30ee7-73a2-452b-94ea-0e0070947e0b" providerId="AD" clId="Web-{FF54E1EF-7CB0-E24E-24C2-18AA5EF003D2}" dt="2025-04-07T14:58:37.594" v="58"/>
          <ac:picMkLst>
            <pc:docMk/>
            <pc:sldMk cId="1113460949" sldId="2147379338"/>
            <ac:picMk id="8" creationId="{E0CD51C9-A197-2802-0BB9-FD1BC363A0B1}"/>
          </ac:picMkLst>
        </pc:picChg>
        <pc:picChg chg="add mod">
          <ac:chgData name="ICARDO ISASA Irati (BUDG)" userId="S::irati.icardo-isasa@ec.europa.eu::52b30ee7-73a2-452b-94ea-0e0070947e0b" providerId="AD" clId="Web-{FF54E1EF-7CB0-E24E-24C2-18AA5EF003D2}" dt="2025-04-07T14:58:42.782" v="61" actId="1076"/>
          <ac:picMkLst>
            <pc:docMk/>
            <pc:sldMk cId="1113460949" sldId="2147379338"/>
            <ac:picMk id="9" creationId="{2F0DF73C-3166-BEDA-194D-BDE1104B5516}"/>
          </ac:picMkLst>
        </pc:picChg>
      </pc:sldChg>
      <pc:sldChg chg="modSp">
        <pc:chgData name="ICARDO ISASA Irati (BUDG)" userId="S::irati.icardo-isasa@ec.europa.eu::52b30ee7-73a2-452b-94ea-0e0070947e0b" providerId="AD" clId="Web-{FF54E1EF-7CB0-E24E-24C2-18AA5EF003D2}" dt="2025-04-07T14:49:44.434" v="28" actId="20577"/>
        <pc:sldMkLst>
          <pc:docMk/>
          <pc:sldMk cId="1305271610" sldId="2147379339"/>
        </pc:sldMkLst>
        <pc:spChg chg="mod">
          <ac:chgData name="ICARDO ISASA Irati (BUDG)" userId="S::irati.icardo-isasa@ec.europa.eu::52b30ee7-73a2-452b-94ea-0e0070947e0b" providerId="AD" clId="Web-{FF54E1EF-7CB0-E24E-24C2-18AA5EF003D2}" dt="2025-04-07T14:49:44.434" v="28" actId="20577"/>
          <ac:spMkLst>
            <pc:docMk/>
            <pc:sldMk cId="1305271610" sldId="2147379339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F54E1EF-7CB0-E24E-24C2-18AA5EF003D2}" dt="2025-04-07T14:49:31.747" v="25" actId="1076"/>
        <pc:sldMkLst>
          <pc:docMk/>
          <pc:sldMk cId="2311696246" sldId="2147379340"/>
        </pc:sldMkLst>
        <pc:spChg chg="mod">
          <ac:chgData name="ICARDO ISASA Irati (BUDG)" userId="S::irati.icardo-isasa@ec.europa.eu::52b30ee7-73a2-452b-94ea-0e0070947e0b" providerId="AD" clId="Web-{FF54E1EF-7CB0-E24E-24C2-18AA5EF003D2}" dt="2025-04-07T14:49:28.871" v="24" actId="20577"/>
          <ac:spMkLst>
            <pc:docMk/>
            <pc:sldMk cId="2311696246" sldId="2147379340"/>
            <ac:spMk id="22" creationId="{522A1C7F-3CAD-47F2-8823-0ECE687280A1}"/>
          </ac:spMkLst>
        </pc:spChg>
        <pc:graphicFrameChg chg="mod">
          <ac:chgData name="ICARDO ISASA Irati (BUDG)" userId="S::irati.icardo-isasa@ec.europa.eu::52b30ee7-73a2-452b-94ea-0e0070947e0b" providerId="AD" clId="Web-{FF54E1EF-7CB0-E24E-24C2-18AA5EF003D2}" dt="2025-04-07T14:49:31.747" v="25" actId="1076"/>
          <ac:graphicFrameMkLst>
            <pc:docMk/>
            <pc:sldMk cId="2311696246" sldId="2147379340"/>
            <ac:graphicFrameMk id="7" creationId="{0524D1E7-74A5-F67B-F72C-9272CF00F01F}"/>
          </ac:graphicFrameMkLst>
        </pc:graphicFrameChg>
      </pc:sldChg>
      <pc:sldChg chg="modSp">
        <pc:chgData name="ICARDO ISASA Irati (BUDG)" userId="S::irati.icardo-isasa@ec.europa.eu::52b30ee7-73a2-452b-94ea-0e0070947e0b" providerId="AD" clId="Web-{FF54E1EF-7CB0-E24E-24C2-18AA5EF003D2}" dt="2025-04-07T14:50:41.562" v="56" actId="20577"/>
        <pc:sldMkLst>
          <pc:docMk/>
          <pc:sldMk cId="2470166388" sldId="2147379341"/>
        </pc:sldMkLst>
        <pc:spChg chg="mod">
          <ac:chgData name="ICARDO ISASA Irati (BUDG)" userId="S::irati.icardo-isasa@ec.europa.eu::52b30ee7-73a2-452b-94ea-0e0070947e0b" providerId="AD" clId="Web-{FF54E1EF-7CB0-E24E-24C2-18AA5EF003D2}" dt="2025-04-07T14:50:41.562" v="56" actId="20577"/>
          <ac:spMkLst>
            <pc:docMk/>
            <pc:sldMk cId="2470166388" sldId="2147379341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F54E1EF-7CB0-E24E-24C2-18AA5EF003D2}" dt="2025-04-07T14:48:58.605" v="11" actId="20577"/>
        <pc:sldMkLst>
          <pc:docMk/>
          <pc:sldMk cId="3348599274" sldId="2147379346"/>
        </pc:sldMkLst>
        <pc:spChg chg="mod">
          <ac:chgData name="ICARDO ISASA Irati (BUDG)" userId="S::irati.icardo-isasa@ec.europa.eu::52b30ee7-73a2-452b-94ea-0e0070947e0b" providerId="AD" clId="Web-{FF54E1EF-7CB0-E24E-24C2-18AA5EF003D2}" dt="2025-04-07T14:48:58.605" v="11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 modGraphic">
          <ac:chgData name="ICARDO ISASA Irati (BUDG)" userId="S::irati.icardo-isasa@ec.europa.eu::52b30ee7-73a2-452b-94ea-0e0070947e0b" providerId="AD" clId="Web-{FF54E1EF-7CB0-E24E-24C2-18AA5EF003D2}" dt="2025-04-07T14:48:01.821" v="3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  <pc:sldChg chg="modSp">
        <pc:chgData name="ICARDO ISASA Irati (BUDG)" userId="S::irati.icardo-isasa@ec.europa.eu::52b30ee7-73a2-452b-94ea-0e0070947e0b" providerId="AD" clId="Web-{FF54E1EF-7CB0-E24E-24C2-18AA5EF003D2}" dt="2025-04-07T14:49:10.777" v="14" actId="20577"/>
        <pc:sldMkLst>
          <pc:docMk/>
          <pc:sldMk cId="3371060453" sldId="2147379347"/>
        </pc:sldMkLst>
        <pc:spChg chg="mod">
          <ac:chgData name="ICARDO ISASA Irati (BUDG)" userId="S::irati.icardo-isasa@ec.europa.eu::52b30ee7-73a2-452b-94ea-0e0070947e0b" providerId="AD" clId="Web-{FF54E1EF-7CB0-E24E-24C2-18AA5EF003D2}" dt="2025-04-07T14:49:10.777" v="14" actId="20577"/>
          <ac:spMkLst>
            <pc:docMk/>
            <pc:sldMk cId="3371060453" sldId="2147379347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F54E1EF-7CB0-E24E-24C2-18AA5EF003D2}" dt="2025-04-07T14:50:00.482" v="31" actId="20577"/>
        <pc:sldMkLst>
          <pc:docMk/>
          <pc:sldMk cId="2076458814" sldId="2147379350"/>
        </pc:sldMkLst>
        <pc:spChg chg="mod">
          <ac:chgData name="ICARDO ISASA Irati (BUDG)" userId="S::irati.icardo-isasa@ec.europa.eu::52b30ee7-73a2-452b-94ea-0e0070947e0b" providerId="AD" clId="Web-{FF54E1EF-7CB0-E24E-24C2-18AA5EF003D2}" dt="2025-04-07T14:50:00.482" v="31" actId="20577"/>
          <ac:spMkLst>
            <pc:docMk/>
            <pc:sldMk cId="2076458814" sldId="2147379350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F54E1EF-7CB0-E24E-24C2-18AA5EF003D2}" dt="2025-04-07T14:55:37.728" v="57" actId="20577"/>
        <pc:sldMkLst>
          <pc:docMk/>
          <pc:sldMk cId="2205868499" sldId="2147379361"/>
        </pc:sldMkLst>
        <pc:spChg chg="mod">
          <ac:chgData name="ICARDO ISASA Irati (BUDG)" userId="S::irati.icardo-isasa@ec.europa.eu::52b30ee7-73a2-452b-94ea-0e0070947e0b" providerId="AD" clId="Web-{FF54E1EF-7CB0-E24E-24C2-18AA5EF003D2}" dt="2025-04-07T14:55:37.728" v="57" actId="20577"/>
          <ac:spMkLst>
            <pc:docMk/>
            <pc:sldMk cId="2205868499" sldId="2147379361"/>
            <ac:spMk id="154" creationId="{80C325CE-7D31-40EF-0F83-5AF9860BDDC2}"/>
          </ac:spMkLst>
        </pc:spChg>
      </pc:sldChg>
      <pc:sldChg chg="del">
        <pc:chgData name="ICARDO ISASA Irati (BUDG)" userId="S::irati.icardo-isasa@ec.europa.eu::52b30ee7-73a2-452b-94ea-0e0070947e0b" providerId="AD" clId="Web-{FF54E1EF-7CB0-E24E-24C2-18AA5EF003D2}" dt="2025-04-07T14:48:22.338" v="4"/>
        <pc:sldMkLst>
          <pc:docMk/>
          <pc:sldMk cId="743332845" sldId="2147379362"/>
        </pc:sldMkLst>
      </pc:sldChg>
    </pc:docChg>
  </pc:docChgLst>
  <pc:docChgLst>
    <pc:chgData name="WATSON Charlie (BUDG)" userId="1812f1a9-388a-4c2d-b418-f5091a6e8bda" providerId="ADAL" clId="{28764AB5-8F45-4B58-AB72-177D8D81F6CC}"/>
    <pc:docChg chg="">
      <pc:chgData name="WATSON Charlie (BUDG)" userId="1812f1a9-388a-4c2d-b418-f5091a6e8bda" providerId="ADAL" clId="{28764AB5-8F45-4B58-AB72-177D8D81F6CC}" dt="2024-11-18T10:51:27.612" v="1"/>
      <pc:docMkLst>
        <pc:docMk/>
      </pc:docMkLst>
      <pc:sldChg chg="addCm modCm">
        <pc:chgData name="WATSON Charlie (BUDG)" userId="1812f1a9-388a-4c2d-b418-f5091a6e8bda" providerId="ADAL" clId="{28764AB5-8F45-4B58-AB72-177D8D81F6CC}" dt="2024-11-18T10:51:27.612" v="1"/>
        <pc:sldMkLst>
          <pc:docMk/>
          <pc:sldMk cId="2651924605" sldId="2147379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ATSON Charlie (BUDG)" userId="1812f1a9-388a-4c2d-b418-f5091a6e8bda" providerId="ADAL" clId="{28764AB5-8F45-4B58-AB72-177D8D81F6CC}" dt="2024-11-18T10:51:27.612" v="1"/>
              <pc2:cmMkLst xmlns:pc2="http://schemas.microsoft.com/office/powerpoint/2019/9/main/command">
                <pc:docMk/>
                <pc:sldMk cId="2651924605" sldId="2147379333"/>
                <pc2:cmMk id="{C402DBFF-1CE4-42E0-9427-5F12B5DC5E83}"/>
              </pc2:cmMkLst>
              <pc226:cmRplyChg chg="add">
                <pc226:chgData name="WATSON Charlie (BUDG)" userId="1812f1a9-388a-4c2d-b418-f5091a6e8bda" providerId="ADAL" clId="{28764AB5-8F45-4B58-AB72-177D8D81F6CC}" dt="2024-11-18T10:51:27.612" v="1"/>
                <pc2:cmRplyMkLst xmlns:pc2="http://schemas.microsoft.com/office/powerpoint/2019/9/main/command">
                  <pc:docMk/>
                  <pc:sldMk cId="2651924605" sldId="2147379333"/>
                  <pc2:cmMk id="{C402DBFF-1CE4-42E0-9427-5F12B5DC5E83}"/>
                  <pc2:cmRplyMk id="{6EE049CF-FF5C-4336-8F59-C15B5547FAEB}"/>
                </pc2:cmRplyMkLst>
              </pc226:cmRplyChg>
            </pc226:cmChg>
          </p:ext>
        </pc:extLst>
      </pc:sldChg>
    </pc:docChg>
  </pc:docChgLst>
  <pc:docChgLst>
    <pc:chgData name="ICARDO ISASA Irati (BUDG)" userId="52b30ee7-73a2-452b-94ea-0e0070947e0b" providerId="ADAL" clId="{650966C6-5265-4C75-B0FC-A98D110AE58E}"/>
    <pc:docChg chg="custSel modSld">
      <pc:chgData name="ICARDO ISASA Irati (BUDG)" userId="52b30ee7-73a2-452b-94ea-0e0070947e0b" providerId="ADAL" clId="{650966C6-5265-4C75-B0FC-A98D110AE58E}" dt="2025-02-12T08:56:48.198" v="29" actId="20577"/>
      <pc:docMkLst>
        <pc:docMk/>
      </pc:docMkLst>
      <pc:sldChg chg="addSp delSp modSp mod">
        <pc:chgData name="ICARDO ISASA Irati (BUDG)" userId="52b30ee7-73a2-452b-94ea-0e0070947e0b" providerId="ADAL" clId="{650966C6-5265-4C75-B0FC-A98D110AE58E}" dt="2025-02-12T08:56:48.198" v="29" actId="20577"/>
        <pc:sldMkLst>
          <pc:docMk/>
          <pc:sldMk cId="2338084395" sldId="2147379336"/>
        </pc:sldMkLst>
        <pc:spChg chg="mod">
          <ac:chgData name="ICARDO ISASA Irati (BUDG)" userId="52b30ee7-73a2-452b-94ea-0e0070947e0b" providerId="ADAL" clId="{650966C6-5265-4C75-B0FC-A98D110AE58E}" dt="2025-02-12T08:56:44.431" v="22" actId="20577"/>
          <ac:spMkLst>
            <pc:docMk/>
            <pc:sldMk cId="2338084395" sldId="2147379336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650966C6-5265-4C75-B0FC-A98D110AE58E}" dt="2025-02-12T08:56:48.198" v="29" actId="20577"/>
          <ac:graphicFrameMkLst>
            <pc:docMk/>
            <pc:sldMk cId="2338084395" sldId="2147379336"/>
            <ac:graphicFrameMk id="6" creationId="{C3E37B96-CC36-C15A-1755-532EED12E0C0}"/>
          </ac:graphicFrameMkLst>
        </pc:graphicFrameChg>
        <pc:picChg chg="add mod">
          <ac:chgData name="ICARDO ISASA Irati (BUDG)" userId="52b30ee7-73a2-452b-94ea-0e0070947e0b" providerId="ADAL" clId="{650966C6-5265-4C75-B0FC-A98D110AE58E}" dt="2025-02-12T08:55:25.348" v="3" actId="1076"/>
          <ac:picMkLst>
            <pc:docMk/>
            <pc:sldMk cId="2338084395" sldId="2147379336"/>
            <ac:picMk id="5" creationId="{AD1111E7-E7F6-C53F-DF35-939E8408C143}"/>
          </ac:picMkLst>
        </pc:picChg>
        <pc:picChg chg="del">
          <ac:chgData name="ICARDO ISASA Irati (BUDG)" userId="52b30ee7-73a2-452b-94ea-0e0070947e0b" providerId="ADAL" clId="{650966C6-5265-4C75-B0FC-A98D110AE58E}" dt="2025-02-12T08:55:21.048" v="1" actId="478"/>
          <ac:picMkLst>
            <pc:docMk/>
            <pc:sldMk cId="2338084395" sldId="2147379336"/>
            <ac:picMk id="21" creationId="{AC00F3C2-4BF1-7434-3028-4F4B31B82B90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0B9F4E9E-8332-2C3E-9289-A89B15EB21B0}"/>
    <pc:docChg chg="addSld delSld modSld sldOrd">
      <pc:chgData name="ICARDO ISASA Irati (BUDG)" userId="S::irati.icardo-isasa@ec.europa.eu::52b30ee7-73a2-452b-94ea-0e0070947e0b" providerId="AD" clId="Web-{0B9F4E9E-8332-2C3E-9289-A89B15EB21B0}" dt="2024-11-22T09:29:07.505" v="282"/>
      <pc:docMkLst>
        <pc:docMk/>
      </pc:docMkLst>
      <pc:sldChg chg="delSp modSp add ord">
        <pc:chgData name="ICARDO ISASA Irati (BUDG)" userId="S::irati.icardo-isasa@ec.europa.eu::52b30ee7-73a2-452b-94ea-0e0070947e0b" providerId="AD" clId="Web-{0B9F4E9E-8332-2C3E-9289-A89B15EB21B0}" dt="2024-11-21T17:11:15.581" v="61" actId="1076"/>
        <pc:sldMkLst>
          <pc:docMk/>
          <pc:sldMk cId="2451872852" sldId="767"/>
        </pc:sldMkLst>
        <pc:spChg chg="mod">
          <ac:chgData name="ICARDO ISASA Irati (BUDG)" userId="S::irati.icardo-isasa@ec.europa.eu::52b30ee7-73a2-452b-94ea-0e0070947e0b" providerId="AD" clId="Web-{0B9F4E9E-8332-2C3E-9289-A89B15EB21B0}" dt="2024-11-21T17:11:13.050" v="60" actId="1076"/>
          <ac:spMkLst>
            <pc:docMk/>
            <pc:sldMk cId="2451872852" sldId="767"/>
            <ac:spMk id="3" creationId="{A9D8B506-3212-450A-8536-CCEF2F255750}"/>
          </ac:spMkLst>
        </pc:spChg>
        <pc:spChg chg="mod">
          <ac:chgData name="ICARDO ISASA Irati (BUDG)" userId="S::irati.icardo-isasa@ec.europa.eu::52b30ee7-73a2-452b-94ea-0e0070947e0b" providerId="AD" clId="Web-{0B9F4E9E-8332-2C3E-9289-A89B15EB21B0}" dt="2024-11-21T17:11:15.581" v="61" actId="1076"/>
          <ac:spMkLst>
            <pc:docMk/>
            <pc:sldMk cId="2451872852" sldId="767"/>
            <ac:spMk id="7" creationId="{00000000-0000-0000-0000-000000000000}"/>
          </ac:spMkLst>
        </pc:spChg>
        <pc:spChg chg="mod">
          <ac:chgData name="ICARDO ISASA Irati (BUDG)" userId="S::irati.icardo-isasa@ec.europa.eu::52b30ee7-73a2-452b-94ea-0e0070947e0b" providerId="AD" clId="Web-{0B9F4E9E-8332-2C3E-9289-A89B15EB21B0}" dt="2024-11-21T17:10:39.705" v="14" actId="20577"/>
          <ac:spMkLst>
            <pc:docMk/>
            <pc:sldMk cId="2451872852" sldId="767"/>
            <ac:spMk id="8" creationId="{00000000-0000-0000-0000-000000000000}"/>
          </ac:spMkLst>
        </pc:spChg>
      </pc:sldChg>
      <pc:sldChg chg="addSp delSp modSp del">
        <pc:chgData name="ICARDO ISASA Irati (BUDG)" userId="S::irati.icardo-isasa@ec.europa.eu::52b30ee7-73a2-452b-94ea-0e0070947e0b" providerId="AD" clId="Web-{0B9F4E9E-8332-2C3E-9289-A89B15EB21B0}" dt="2024-11-22T09:29:07.505" v="282"/>
        <pc:sldMkLst>
          <pc:docMk/>
          <pc:sldMk cId="3336461786" sldId="2147379335"/>
        </pc:sldMkLst>
      </pc:sldChg>
      <pc:sldChg chg="modSp">
        <pc:chgData name="ICARDO ISASA Irati (BUDG)" userId="S::irati.icardo-isasa@ec.europa.eu::52b30ee7-73a2-452b-94ea-0e0070947e0b" providerId="AD" clId="Web-{0B9F4E9E-8332-2C3E-9289-A89B15EB21B0}" dt="2024-11-22T09:29:02.817" v="281" actId="1076"/>
        <pc:sldMkLst>
          <pc:docMk/>
          <pc:sldMk cId="3371060453" sldId="2147379347"/>
        </pc:sldMkLst>
        <pc:spChg chg="mod">
          <ac:chgData name="ICARDO ISASA Irati (BUDG)" userId="S::irati.icardo-isasa@ec.europa.eu::52b30ee7-73a2-452b-94ea-0e0070947e0b" providerId="AD" clId="Web-{0B9F4E9E-8332-2C3E-9289-A89B15EB21B0}" dt="2024-11-22T09:29:01.130" v="280" actId="20577"/>
          <ac:spMkLst>
            <pc:docMk/>
            <pc:sldMk cId="3371060453" sldId="2147379347"/>
            <ac:spMk id="22" creationId="{522A1C7F-3CAD-47F2-8823-0ECE687280A1}"/>
          </ac:spMkLst>
        </pc:spChg>
        <pc:graphicFrameChg chg="mod modGraphic">
          <ac:chgData name="ICARDO ISASA Irati (BUDG)" userId="S::irati.icardo-isasa@ec.europa.eu::52b30ee7-73a2-452b-94ea-0e0070947e0b" providerId="AD" clId="Web-{0B9F4E9E-8332-2C3E-9289-A89B15EB21B0}" dt="2024-11-22T09:29:02.817" v="281" actId="1076"/>
          <ac:graphicFrameMkLst>
            <pc:docMk/>
            <pc:sldMk cId="3371060453" sldId="2147379347"/>
            <ac:graphicFrameMk id="5" creationId="{4F9444CF-731F-43B3-E2B4-BE6AA0FD0DCB}"/>
          </ac:graphicFrameMkLst>
        </pc:graphicFrameChg>
      </pc:sldChg>
    </pc:docChg>
  </pc:docChgLst>
  <pc:docChgLst>
    <pc:chgData name="ICARDO ISASA Irati (BUDG)" userId="52b30ee7-73a2-452b-94ea-0e0070947e0b" providerId="ADAL" clId="{E3B0B095-B9D8-480D-B50A-E8FC7CA8B796}"/>
    <pc:docChg chg="addSld delSld modSld">
      <pc:chgData name="ICARDO ISASA Irati (BUDG)" userId="52b30ee7-73a2-452b-94ea-0e0070947e0b" providerId="ADAL" clId="{E3B0B095-B9D8-480D-B50A-E8FC7CA8B796}" dt="2025-03-17T11:30:55.227" v="2" actId="47"/>
      <pc:docMkLst>
        <pc:docMk/>
      </pc:docMkLst>
      <pc:sldChg chg="addSp modSp add">
        <pc:chgData name="ICARDO ISASA Irati (BUDG)" userId="52b30ee7-73a2-452b-94ea-0e0070947e0b" providerId="ADAL" clId="{E3B0B095-B9D8-480D-B50A-E8FC7CA8B796}" dt="2025-03-17T11:30:50.647" v="1"/>
        <pc:sldMkLst>
          <pc:docMk/>
          <pc:sldMk cId="2260170767" sldId="2147379295"/>
        </pc:sldMkLst>
        <pc:spChg chg="add mod">
          <ac:chgData name="ICARDO ISASA Irati (BUDG)" userId="52b30ee7-73a2-452b-94ea-0e0070947e0b" providerId="ADAL" clId="{E3B0B095-B9D8-480D-B50A-E8FC7CA8B796}" dt="2025-03-17T11:30:50.647" v="1"/>
          <ac:spMkLst>
            <pc:docMk/>
            <pc:sldMk cId="2260170767" sldId="2147379295"/>
            <ac:spMk id="15" creationId="{770D0D1D-0F5F-173E-3CAD-4B1EC484D82F}"/>
          </ac:spMkLst>
        </pc:spChg>
      </pc:sldChg>
      <pc:sldChg chg="del">
        <pc:chgData name="ICARDO ISASA Irati (BUDG)" userId="52b30ee7-73a2-452b-94ea-0e0070947e0b" providerId="ADAL" clId="{E3B0B095-B9D8-480D-B50A-E8FC7CA8B796}" dt="2025-03-17T11:30:55.227" v="2" actId="47"/>
        <pc:sldMkLst>
          <pc:docMk/>
          <pc:sldMk cId="3311492500" sldId="2147379358"/>
        </pc:sldMkLst>
      </pc:sldChg>
    </pc:docChg>
  </pc:docChgLst>
  <pc:docChgLst>
    <pc:chgData name="ICARDO ISASA Irati (BUDG)" userId="52b30ee7-73a2-452b-94ea-0e0070947e0b" providerId="ADAL" clId="{F2A69F70-5C55-47D8-878B-0790668E00FB}"/>
    <pc:docChg chg="undo redo custSel addSld delSld modSld sldOrd">
      <pc:chgData name="ICARDO ISASA Irati (BUDG)" userId="52b30ee7-73a2-452b-94ea-0e0070947e0b" providerId="ADAL" clId="{F2A69F70-5C55-47D8-878B-0790668E00FB}" dt="2025-02-07T11:23:19.678" v="1476" actId="6549"/>
      <pc:docMkLst>
        <pc:docMk/>
      </pc:docMkLst>
      <pc:sldChg chg="modSp mod">
        <pc:chgData name="ICARDO ISASA Irati (BUDG)" userId="52b30ee7-73a2-452b-94ea-0e0070947e0b" providerId="ADAL" clId="{F2A69F70-5C55-47D8-878B-0790668E00FB}" dt="2025-02-07T10:59:10.596" v="1472" actId="6549"/>
        <pc:sldMkLst>
          <pc:docMk/>
          <pc:sldMk cId="2451872852" sldId="767"/>
        </pc:sldMkLst>
        <pc:spChg chg="mod">
          <ac:chgData name="ICARDO ISASA Irati (BUDG)" userId="52b30ee7-73a2-452b-94ea-0e0070947e0b" providerId="ADAL" clId="{F2A69F70-5C55-47D8-878B-0790668E00FB}" dt="2025-02-07T10:59:10.596" v="1472" actId="6549"/>
          <ac:spMkLst>
            <pc:docMk/>
            <pc:sldMk cId="2451872852" sldId="767"/>
            <ac:spMk id="7" creationId="{00000000-0000-0000-0000-000000000000}"/>
          </ac:spMkLst>
        </pc:spChg>
        <pc:spChg chg="mod">
          <ac:chgData name="ICARDO ISASA Irati (BUDG)" userId="52b30ee7-73a2-452b-94ea-0e0070947e0b" providerId="ADAL" clId="{F2A69F70-5C55-47D8-878B-0790668E00FB}" dt="2025-02-07T10:59:00.949" v="1469" actId="20577"/>
          <ac:spMkLst>
            <pc:docMk/>
            <pc:sldMk cId="2451872852" sldId="767"/>
            <ac:spMk id="8" creationId="{00000000-0000-0000-0000-000000000000}"/>
          </ac:spMkLst>
        </pc:spChg>
      </pc:sldChg>
      <pc:sldChg chg="addSp delSp modSp mod modNotesTx">
        <pc:chgData name="ICARDO ISASA Irati (BUDG)" userId="52b30ee7-73a2-452b-94ea-0e0070947e0b" providerId="ADAL" clId="{F2A69F70-5C55-47D8-878B-0790668E00FB}" dt="2025-02-07T10:58:41.888" v="1443" actId="6549"/>
        <pc:sldMkLst>
          <pc:docMk/>
          <pc:sldMk cId="2260170767" sldId="2147379295"/>
        </pc:sldMkLst>
        <pc:picChg chg="add mod">
          <ac:chgData name="ICARDO ISASA Irati (BUDG)" userId="52b30ee7-73a2-452b-94ea-0e0070947e0b" providerId="ADAL" clId="{F2A69F70-5C55-47D8-878B-0790668E00FB}" dt="2025-02-07T09:07:55.897" v="20" actId="1076"/>
          <ac:picMkLst>
            <pc:docMk/>
            <pc:sldMk cId="2260170767" sldId="2147379295"/>
            <ac:picMk id="2" creationId="{B57B496F-4FAC-38B5-F24F-9467488587B6}"/>
          </ac:picMkLst>
        </pc:picChg>
        <pc:picChg chg="del mod">
          <ac:chgData name="ICARDO ISASA Irati (BUDG)" userId="52b30ee7-73a2-452b-94ea-0e0070947e0b" providerId="ADAL" clId="{F2A69F70-5C55-47D8-878B-0790668E00FB}" dt="2025-02-07T09:07:46.980" v="17" actId="478"/>
          <ac:picMkLst>
            <pc:docMk/>
            <pc:sldMk cId="2260170767" sldId="2147379295"/>
            <ac:picMk id="127" creationId="{A6D730BA-27F5-AC87-5038-F4E339814734}"/>
          </ac:picMkLst>
        </pc:picChg>
      </pc:sldChg>
      <pc:sldChg chg="modSp mod">
        <pc:chgData name="ICARDO ISASA Irati (BUDG)" userId="52b30ee7-73a2-452b-94ea-0e0070947e0b" providerId="ADAL" clId="{F2A69F70-5C55-47D8-878B-0790668E00FB}" dt="2025-02-07T09:17:13.212" v="191" actId="20577"/>
        <pc:sldMkLst>
          <pc:docMk/>
          <pc:sldMk cId="2338084395" sldId="2147379336"/>
        </pc:sldMkLst>
        <pc:spChg chg="mod">
          <ac:chgData name="ICARDO ISASA Irati (BUDG)" userId="52b30ee7-73a2-452b-94ea-0e0070947e0b" providerId="ADAL" clId="{F2A69F70-5C55-47D8-878B-0790668E00FB}" dt="2025-02-07T09:17:13.212" v="191" actId="20577"/>
          <ac:spMkLst>
            <pc:docMk/>
            <pc:sldMk cId="2338084395" sldId="2147379336"/>
            <ac:spMk id="22" creationId="{522A1C7F-3CAD-47F2-8823-0ECE687280A1}"/>
          </ac:spMkLst>
        </pc:spChg>
      </pc:sldChg>
      <pc:sldChg chg="addSp delSp modSp mod">
        <pc:chgData name="ICARDO ISASA Irati (BUDG)" userId="52b30ee7-73a2-452b-94ea-0e0070947e0b" providerId="ADAL" clId="{F2A69F70-5C55-47D8-878B-0790668E00FB}" dt="2025-02-07T10:18:20.186" v="793" actId="404"/>
        <pc:sldMkLst>
          <pc:docMk/>
          <pc:sldMk cId="1113460949" sldId="2147379338"/>
        </pc:sldMkLst>
        <pc:spChg chg="add mod">
          <ac:chgData name="ICARDO ISASA Irati (BUDG)" userId="52b30ee7-73a2-452b-94ea-0e0070947e0b" providerId="ADAL" clId="{F2A69F70-5C55-47D8-878B-0790668E00FB}" dt="2025-02-07T09:16:16.180" v="178" actId="1076"/>
          <ac:spMkLst>
            <pc:docMk/>
            <pc:sldMk cId="1113460949" sldId="2147379338"/>
            <ac:spMk id="6" creationId="{C3D0AD6F-3325-C13C-504F-C89791CE53AA}"/>
          </ac:spMkLst>
        </pc:spChg>
        <pc:spChg chg="mod">
          <ac:chgData name="ICARDO ISASA Irati (BUDG)" userId="52b30ee7-73a2-452b-94ea-0e0070947e0b" providerId="ADAL" clId="{F2A69F70-5C55-47D8-878B-0790668E00FB}" dt="2025-02-07T10:18:20.186" v="793" actId="404"/>
          <ac:spMkLst>
            <pc:docMk/>
            <pc:sldMk cId="1113460949" sldId="2147379338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F2A69F70-5C55-47D8-878B-0790668E00FB}" dt="2025-02-07T09:16:27.039" v="179" actId="20577"/>
          <ac:graphicFrameMkLst>
            <pc:docMk/>
            <pc:sldMk cId="1113460949" sldId="2147379338"/>
            <ac:graphicFrameMk id="7" creationId="{9CC6766C-31A2-5EB1-DB66-B26E4E6343E4}"/>
          </ac:graphicFrameMkLst>
        </pc:graphicFrameChg>
        <pc:picChg chg="del">
          <ac:chgData name="ICARDO ISASA Irati (BUDG)" userId="52b30ee7-73a2-452b-94ea-0e0070947e0b" providerId="ADAL" clId="{F2A69F70-5C55-47D8-878B-0790668E00FB}" dt="2025-02-07T09:16:59.355" v="181" actId="478"/>
          <ac:picMkLst>
            <pc:docMk/>
            <pc:sldMk cId="1113460949" sldId="2147379338"/>
            <ac:picMk id="4" creationId="{E3EF332D-8AC5-58C4-D37B-AFE7087A6515}"/>
          </ac:picMkLst>
        </pc:picChg>
        <pc:picChg chg="add mod">
          <ac:chgData name="ICARDO ISASA Irati (BUDG)" userId="52b30ee7-73a2-452b-94ea-0e0070947e0b" providerId="ADAL" clId="{F2A69F70-5C55-47D8-878B-0790668E00FB}" dt="2025-02-07T09:17:04.466" v="184" actId="1076"/>
          <ac:picMkLst>
            <pc:docMk/>
            <pc:sldMk cId="1113460949" sldId="2147379338"/>
            <ac:picMk id="8" creationId="{E0CD51C9-A197-2802-0BB9-FD1BC363A0B1}"/>
          </ac:picMkLst>
        </pc:picChg>
      </pc:sldChg>
      <pc:sldChg chg="modSp mod">
        <pc:chgData name="ICARDO ISASA Irati (BUDG)" userId="52b30ee7-73a2-452b-94ea-0e0070947e0b" providerId="ADAL" clId="{F2A69F70-5C55-47D8-878B-0790668E00FB}" dt="2025-02-07T09:17:25.811" v="205" actId="20577"/>
        <pc:sldMkLst>
          <pc:docMk/>
          <pc:sldMk cId="1305271610" sldId="2147379339"/>
        </pc:sldMkLst>
        <pc:spChg chg="mod">
          <ac:chgData name="ICARDO ISASA Irati (BUDG)" userId="52b30ee7-73a2-452b-94ea-0e0070947e0b" providerId="ADAL" clId="{F2A69F70-5C55-47D8-878B-0790668E00FB}" dt="2025-02-07T09:17:25.811" v="205" actId="20577"/>
          <ac:spMkLst>
            <pc:docMk/>
            <pc:sldMk cId="1305271610" sldId="2147379339"/>
            <ac:spMk id="22" creationId="{522A1C7F-3CAD-47F2-8823-0ECE687280A1}"/>
          </ac:spMkLst>
        </pc:spChg>
      </pc:sldChg>
      <pc:sldChg chg="modSp mod">
        <pc:chgData name="ICARDO ISASA Irati (BUDG)" userId="52b30ee7-73a2-452b-94ea-0e0070947e0b" providerId="ADAL" clId="{F2A69F70-5C55-47D8-878B-0790668E00FB}" dt="2025-02-07T09:14:20.426" v="138" actId="20577"/>
        <pc:sldMkLst>
          <pc:docMk/>
          <pc:sldMk cId="2311696246" sldId="2147379340"/>
        </pc:sldMkLst>
        <pc:spChg chg="mod">
          <ac:chgData name="ICARDO ISASA Irati (BUDG)" userId="52b30ee7-73a2-452b-94ea-0e0070947e0b" providerId="ADAL" clId="{F2A69F70-5C55-47D8-878B-0790668E00FB}" dt="2025-02-07T09:14:20.426" v="138" actId="20577"/>
          <ac:spMkLst>
            <pc:docMk/>
            <pc:sldMk cId="2311696246" sldId="2147379340"/>
            <ac:spMk id="22" creationId="{522A1C7F-3CAD-47F2-8823-0ECE687280A1}"/>
          </ac:spMkLst>
        </pc:spChg>
      </pc:sldChg>
      <pc:sldChg chg="addSp delSp modSp mod ord">
        <pc:chgData name="ICARDO ISASA Irati (BUDG)" userId="52b30ee7-73a2-452b-94ea-0e0070947e0b" providerId="ADAL" clId="{F2A69F70-5C55-47D8-878B-0790668E00FB}" dt="2025-02-07T10:47:57.533" v="1090" actId="20577"/>
        <pc:sldMkLst>
          <pc:docMk/>
          <pc:sldMk cId="2470166388" sldId="2147379341"/>
        </pc:sldMkLst>
        <pc:spChg chg="add mod">
          <ac:chgData name="ICARDO ISASA Irati (BUDG)" userId="52b30ee7-73a2-452b-94ea-0e0070947e0b" providerId="ADAL" clId="{F2A69F70-5C55-47D8-878B-0790668E00FB}" dt="2025-02-07T10:20:40.518" v="815" actId="1076"/>
          <ac:spMkLst>
            <pc:docMk/>
            <pc:sldMk cId="2470166388" sldId="2147379341"/>
            <ac:spMk id="5" creationId="{0CC641CD-52B2-44F4-CD0F-065A0FD3AB0B}"/>
          </ac:spMkLst>
        </pc:spChg>
        <pc:spChg chg="mod">
          <ac:chgData name="ICARDO ISASA Irati (BUDG)" userId="52b30ee7-73a2-452b-94ea-0e0070947e0b" providerId="ADAL" clId="{F2A69F70-5C55-47D8-878B-0790668E00FB}" dt="2025-02-07T10:47:57.533" v="1090" actId="20577"/>
          <ac:spMkLst>
            <pc:docMk/>
            <pc:sldMk cId="2470166388" sldId="2147379341"/>
            <ac:spMk id="22" creationId="{522A1C7F-3CAD-47F2-8823-0ECE687280A1}"/>
          </ac:spMkLst>
        </pc:spChg>
        <pc:graphicFrameChg chg="mod modGraphic">
          <ac:chgData name="ICARDO ISASA Irati (BUDG)" userId="52b30ee7-73a2-452b-94ea-0e0070947e0b" providerId="ADAL" clId="{F2A69F70-5C55-47D8-878B-0790668E00FB}" dt="2025-02-07T10:20:37.620" v="814" actId="1076"/>
          <ac:graphicFrameMkLst>
            <pc:docMk/>
            <pc:sldMk cId="2470166388" sldId="2147379341"/>
            <ac:graphicFrameMk id="7" creationId="{2ECA8BF6-6DE6-E00C-8CE6-BC97E26B0E89}"/>
          </ac:graphicFrameMkLst>
        </pc:graphicFrameChg>
        <pc:graphicFrameChg chg="add del mod">
          <ac:chgData name="ICARDO ISASA Irati (BUDG)" userId="52b30ee7-73a2-452b-94ea-0e0070947e0b" providerId="ADAL" clId="{F2A69F70-5C55-47D8-878B-0790668E00FB}" dt="2025-02-07T10:23:27.033" v="821" actId="478"/>
          <ac:graphicFrameMkLst>
            <pc:docMk/>
            <pc:sldMk cId="2470166388" sldId="2147379341"/>
            <ac:graphicFrameMk id="8" creationId="{BC0FCA49-7081-8849-5679-B588BA8BC2A1}"/>
          </ac:graphicFrameMkLst>
        </pc:graphicFrameChg>
      </pc:sldChg>
      <pc:sldChg chg="addSp delSp modSp mod">
        <pc:chgData name="ICARDO ISASA Irati (BUDG)" userId="52b30ee7-73a2-452b-94ea-0e0070947e0b" providerId="ADAL" clId="{F2A69F70-5C55-47D8-878B-0790668E00FB}" dt="2025-02-07T09:21:12.039" v="235" actId="1076"/>
        <pc:sldMkLst>
          <pc:docMk/>
          <pc:sldMk cId="3775861547" sldId="2147379342"/>
        </pc:sldMkLst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8" creationId="{FBA8D85B-564E-816F-F801-5287DE2106F8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9" creationId="{3C3326BC-0F31-BC96-17BE-36BBD3FB5B9C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0" creationId="{BC3BA94B-7AE7-4703-EC5A-C856BACC805E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1" creationId="{C8DB20D8-0F77-EC87-0961-60208492D955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2" creationId="{3E40C8D2-87E7-2ECC-D9A4-F7A1969B5543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3" creationId="{EB42A03A-A75D-13B3-B3CF-5E5FCFB43845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4" creationId="{3EB4637F-DD96-B3C6-DEA2-2B9DAF409A18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5" creationId="{1ED4CE12-8E27-63AB-F92D-C938F9100211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6" creationId="{D35F7EC2-C850-8EEA-843E-D625B9CFA27A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7" creationId="{AE44AF2B-1CDF-76F1-BDFF-449873A4B43B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8" creationId="{9A3C3E3A-96BB-8158-3C04-F4518AE98EEB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19" creationId="{80DE7311-92F3-9194-EEA7-F767FEB15819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0" creationId="{FDCABAA9-82CB-869E-3C2A-F7E7B8FF40BD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1" creationId="{91B4AEAB-6001-79AF-F430-1FA05B4BA15B}"/>
          </ac:spMkLst>
        </pc:spChg>
        <pc:spChg chg="mod">
          <ac:chgData name="ICARDO ISASA Irati (BUDG)" userId="52b30ee7-73a2-452b-94ea-0e0070947e0b" providerId="ADAL" clId="{F2A69F70-5C55-47D8-878B-0790668E00FB}" dt="2025-02-07T09:21:12.039" v="235" actId="1076"/>
          <ac:spMkLst>
            <pc:docMk/>
            <pc:sldMk cId="3775861547" sldId="2147379342"/>
            <ac:spMk id="22" creationId="{522A1C7F-3CAD-47F2-8823-0ECE687280A1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3" creationId="{B6A3A699-2616-8B02-0009-081583FA8EDA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4" creationId="{A0D3A11B-E7A4-1481-1F78-8B38E6E52611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5" creationId="{30C1EE12-742F-1BB0-74E7-59E072E0779B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6" creationId="{AC774DA7-1D76-F74F-7637-CF1243297A17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7" creationId="{4C122D9D-053F-B54A-418D-E1AA75DC9755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8" creationId="{B377767C-9709-217B-D3C1-B2F134FE7AA7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29" creationId="{F744EBAF-E504-7613-9715-7DCDF806A8FD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30" creationId="{3D766BA5-93AF-DB85-673B-74EB2B03475E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31" creationId="{A3BBDADD-4FF4-2817-AE52-5D771B8444E8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32" creationId="{FC5C8A89-8F61-8EED-2087-02CD4078830F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33" creationId="{B14EFBA2-60AB-A166-19D5-9A1E76B67588}"/>
          </ac:spMkLst>
        </pc:spChg>
        <pc:spChg chg="add mod">
          <ac:chgData name="ICARDO ISASA Irati (BUDG)" userId="52b30ee7-73a2-452b-94ea-0e0070947e0b" providerId="ADAL" clId="{F2A69F70-5C55-47D8-878B-0790668E00FB}" dt="2025-02-07T09:07:22.739" v="9"/>
          <ac:spMkLst>
            <pc:docMk/>
            <pc:sldMk cId="3775861547" sldId="2147379342"/>
            <ac:spMk id="34" creationId="{B7075C24-FBB5-6AAC-5FBA-1CB32DA5592E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36" creationId="{48BB1CDD-4DB0-841D-BCBE-EF065C1291CD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37" creationId="{9AC2C4C1-026E-73EB-8193-AB3C3CD98C8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38" creationId="{0EA77AAD-B4C9-9B05-EB39-E352043967B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39" creationId="{86E98629-CD6B-C439-F9BE-E84A04727D68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0" creationId="{589FAF08-5166-C0B2-C2B4-302EBD1D54AA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1" creationId="{D783E286-44EE-715B-1C82-7D6EE9DCE25A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2" creationId="{21F400AB-D1FA-6264-7A56-3FEA974BCDF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3" creationId="{3BC4253B-D63E-E3C1-03BE-5188E8E8861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4" creationId="{D97BF834-E373-A9AA-456C-3DDD9915BE3F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5" creationId="{7DE6DF87-EAE9-0638-7175-EBF548DE37F8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6" creationId="{56FADEE7-CFD6-2AE5-1F40-5E52D1EBD9B6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7" creationId="{A101FE4F-E1BF-4E6C-B2F5-9640B9A8570F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8" creationId="{53543D4E-EA0C-73BF-41BB-2C56607B8B5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49" creationId="{40EB0664-CAEF-2243-5E5B-BA9B0338594D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0" creationId="{CA15ACB5-0D0D-F750-FA9F-E2F90F1E3A0D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1" creationId="{04AC50FF-24ED-20CE-81D8-F90CD414C9D1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2" creationId="{D233DA03-D1BD-ACC5-D669-8C7AAFC08DFC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3" creationId="{47384D14-2A60-018F-BD40-6DA1B224402B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4" creationId="{5884C1AD-78F6-6AD5-2670-4EB9353E3CC8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5" creationId="{73D5C1F0-EF6C-C1D3-62BA-095BD1FF4B7B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6" creationId="{B3A18FDD-2454-AB58-FA82-143E54462EA3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7" creationId="{4D5C1D36-9B27-9B20-697E-033C7A18BF54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8" creationId="{6E7E87B8-30A4-3260-D6C2-481772B0F319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59" creationId="{01F97934-9D63-61D0-1569-8DC15A92F33E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60" creationId="{8E15316C-095E-E86A-8B70-14034E6A60E9}"/>
          </ac:spMkLst>
        </pc:spChg>
        <pc:spChg chg="add mod">
          <ac:chgData name="ICARDO ISASA Irati (BUDG)" userId="52b30ee7-73a2-452b-94ea-0e0070947e0b" providerId="ADAL" clId="{F2A69F70-5C55-47D8-878B-0790668E00FB}" dt="2025-02-07T09:07:23.081" v="10"/>
          <ac:spMkLst>
            <pc:docMk/>
            <pc:sldMk cId="3775861547" sldId="2147379342"/>
            <ac:spMk id="61" creationId="{E2FAA849-AEB7-B8A8-CA53-58E4CFC00238}"/>
          </ac:spMkLst>
        </pc:spChg>
        <pc:grpChg chg="add mod">
          <ac:chgData name="ICARDO ISASA Irati (BUDG)" userId="52b30ee7-73a2-452b-94ea-0e0070947e0b" providerId="ADAL" clId="{F2A69F70-5C55-47D8-878B-0790668E00FB}" dt="2025-02-07T09:07:22.739" v="9"/>
          <ac:grpSpMkLst>
            <pc:docMk/>
            <pc:sldMk cId="3775861547" sldId="2147379342"/>
            <ac:grpSpMk id="5" creationId="{44499ED8-FDCA-F2F5-9E30-DA47797BCFD1}"/>
          </ac:grpSpMkLst>
        </pc:grpChg>
        <pc:grpChg chg="add del mod">
          <ac:chgData name="ICARDO ISASA Irati (BUDG)" userId="52b30ee7-73a2-452b-94ea-0e0070947e0b" providerId="ADAL" clId="{F2A69F70-5C55-47D8-878B-0790668E00FB}" dt="2025-02-07T09:07:37.340" v="14" actId="478"/>
          <ac:grpSpMkLst>
            <pc:docMk/>
            <pc:sldMk cId="3775861547" sldId="2147379342"/>
            <ac:grpSpMk id="35" creationId="{C9B76FDC-4CFF-25F5-9FDC-23EAB4DCFEAE}"/>
          </ac:grpSpMkLst>
        </pc:grpChg>
        <pc:picChg chg="del mod">
          <ac:chgData name="ICARDO ISASA Irati (BUDG)" userId="52b30ee7-73a2-452b-94ea-0e0070947e0b" providerId="ADAL" clId="{F2A69F70-5C55-47D8-878B-0790668E00FB}" dt="2025-02-07T09:07:27.446" v="12" actId="478"/>
          <ac:picMkLst>
            <pc:docMk/>
            <pc:sldMk cId="3775861547" sldId="2147379342"/>
            <ac:picMk id="4" creationId="{FD4820C3-7C64-E3C7-D60E-CF9C81043B9F}"/>
          </ac:picMkLst>
        </pc:picChg>
        <pc:picChg chg="add mod">
          <ac:chgData name="ICARDO ISASA Irati (BUDG)" userId="52b30ee7-73a2-452b-94ea-0e0070947e0b" providerId="ADAL" clId="{F2A69F70-5C55-47D8-878B-0790668E00FB}" dt="2025-02-07T09:21:01.958" v="230" actId="14100"/>
          <ac:picMkLst>
            <pc:docMk/>
            <pc:sldMk cId="3775861547" sldId="2147379342"/>
            <ac:picMk id="62" creationId="{133DC191-14A3-EE94-F697-D738DD32F5C5}"/>
          </ac:picMkLst>
        </pc:picChg>
      </pc:sldChg>
      <pc:sldChg chg="addSp delSp modSp mod">
        <pc:chgData name="ICARDO ISASA Irati (BUDG)" userId="52b30ee7-73a2-452b-94ea-0e0070947e0b" providerId="ADAL" clId="{F2A69F70-5C55-47D8-878B-0790668E00FB}" dt="2025-02-07T10:18:08.082" v="791" actId="1076"/>
        <pc:sldMkLst>
          <pc:docMk/>
          <pc:sldMk cId="3348599274" sldId="2147379346"/>
        </pc:sldMkLst>
        <pc:spChg chg="mod">
          <ac:chgData name="ICARDO ISASA Irati (BUDG)" userId="52b30ee7-73a2-452b-94ea-0e0070947e0b" providerId="ADAL" clId="{F2A69F70-5C55-47D8-878B-0790668E00FB}" dt="2025-02-07T10:18:04.478" v="790" actId="1076"/>
          <ac:spMkLst>
            <pc:docMk/>
            <pc:sldMk cId="3348599274" sldId="2147379346"/>
            <ac:spMk id="3" creationId="{DFEBDAD6-62E7-73F5-EE2A-1B93E1D071B9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6" creationId="{A4EA74DA-E658-9D9A-872A-6191C7F24551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8" creationId="{523B5E7A-A6B8-4FDB-4256-F303E4901F0E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9" creationId="{42BBD245-ADC3-73A4-429A-AC633568C74D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0" creationId="{B4FBC90D-8EC9-2BB7-9A83-B2C5EB96C531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1" creationId="{91EB94DC-8FDE-C8AD-876F-C2CE3816B5AA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2" creationId="{322DDCB1-49E0-5F35-5D4F-6C4A04A2C9B7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3" creationId="{EBA95688-7296-CFFD-41DB-7497EEE7B3AA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4" creationId="{4D70D749-5B9E-3916-F4B1-E4938213F3E2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5" creationId="{826FEF79-0FCD-E65F-EC66-973ED8B5ADFD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6" creationId="{E728E8A2-FF76-7E67-B8D0-4853E39A3F39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7" creationId="{D24E3836-DAC6-6448-0901-8A99FE4C155A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8" creationId="{CD176812-1ABC-82E6-799F-7FDD7570C209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19" creationId="{DE1E93FC-5F2B-BF0F-DAC4-D671D6443428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20" creationId="{7EECB678-9403-C2DF-7B5A-F08575871CBE}"/>
          </ac:spMkLst>
        </pc:spChg>
        <pc:spChg chg="mod">
          <ac:chgData name="ICARDO ISASA Irati (BUDG)" userId="52b30ee7-73a2-452b-94ea-0e0070947e0b" providerId="ADAL" clId="{F2A69F70-5C55-47D8-878B-0790668E00FB}" dt="2025-02-07T10:18:08.082" v="791" actId="1076"/>
          <ac:spMkLst>
            <pc:docMk/>
            <pc:sldMk cId="3348599274" sldId="2147379346"/>
            <ac:spMk id="22" creationId="{522A1C7F-3CAD-47F2-8823-0ECE687280A1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23" creationId="{63B3B2E0-8250-7E3F-FA66-33C921BB53E6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24" creationId="{4367CB2B-D6DE-9E0D-1083-9FD1BEE2D608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25" creationId="{A5609552-CC50-19A4-FC64-E5B6C8D0C395}"/>
          </ac:spMkLst>
        </pc:spChg>
        <pc:spChg chg="add mod">
          <ac:chgData name="ICARDO ISASA Irati (BUDG)" userId="52b30ee7-73a2-452b-94ea-0e0070947e0b" providerId="ADAL" clId="{F2A69F70-5C55-47D8-878B-0790668E00FB}" dt="2025-02-07T09:08:35.691" v="22"/>
          <ac:spMkLst>
            <pc:docMk/>
            <pc:sldMk cId="3348599274" sldId="2147379346"/>
            <ac:spMk id="26" creationId="{798E4C0E-3E1A-1F76-DA97-A3D6683B4BE9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28" creationId="{E0DC9AE0-8EE1-480F-D48F-A73099090C4E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29" creationId="{FD426844-8549-6B54-AF95-D3E77CD86426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0" creationId="{40501A0A-B615-814E-F093-7B4EBD39169C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1" creationId="{416F8ABC-ADD0-470A-ED0F-5503C302C8DF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2" creationId="{79B5A9CF-3D6A-6685-EB7C-812BAEAB07A2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3" creationId="{57D62F5C-B977-135D-97BE-8C2C013AAD2B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4" creationId="{D6082171-410B-EBAE-021C-BDD946ABB6CF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5" creationId="{D4747F8B-DB22-5FDE-3F5A-04C93702C25E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6" creationId="{C6B12DB7-1C21-1D10-5999-1974FE7389B6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7" creationId="{8FF4E1B4-822D-2B05-C6C7-04E889057B81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8" creationId="{0CC2FB2B-BC3C-D2C6-938D-8E10E1162B9E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39" creationId="{DFCA0AA7-E4C9-8B86-9EA8-7F3C59055F8D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0" creationId="{48629973-D4B0-EA72-99DE-122FAC3C1381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1" creationId="{7629F081-44C1-1A6F-14A0-6DB94CF3A380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2" creationId="{A22E160C-B159-4D56-D881-F00959C35A40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3" creationId="{DEF09CBA-2592-E8E6-5BD3-D210844DB7CC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4" creationId="{615871CA-BFB7-622E-B8CD-3CE184611BE7}"/>
          </ac:spMkLst>
        </pc:spChg>
        <pc:spChg chg="add mod">
          <ac:chgData name="ICARDO ISASA Irati (BUDG)" userId="52b30ee7-73a2-452b-94ea-0e0070947e0b" providerId="ADAL" clId="{F2A69F70-5C55-47D8-878B-0790668E00FB}" dt="2025-02-07T09:08:35.904" v="23"/>
          <ac:spMkLst>
            <pc:docMk/>
            <pc:sldMk cId="3348599274" sldId="2147379346"/>
            <ac:spMk id="45" creationId="{48B1770F-48A3-822B-A7A1-25DE6217A934}"/>
          </ac:spMkLst>
        </pc:spChg>
        <pc:grpChg chg="add mod">
          <ac:chgData name="ICARDO ISASA Irati (BUDG)" userId="52b30ee7-73a2-452b-94ea-0e0070947e0b" providerId="ADAL" clId="{F2A69F70-5C55-47D8-878B-0790668E00FB}" dt="2025-02-07T09:08:35.691" v="22"/>
          <ac:grpSpMkLst>
            <pc:docMk/>
            <pc:sldMk cId="3348599274" sldId="2147379346"/>
            <ac:grpSpMk id="5" creationId="{6219285E-56DB-4381-DCE2-9094DBB24542}"/>
          </ac:grpSpMkLst>
        </pc:grpChg>
        <pc:grpChg chg="add del mod">
          <ac:chgData name="ICARDO ISASA Irati (BUDG)" userId="52b30ee7-73a2-452b-94ea-0e0070947e0b" providerId="ADAL" clId="{F2A69F70-5C55-47D8-878B-0790668E00FB}" dt="2025-02-07T09:08:43.362" v="26" actId="478"/>
          <ac:grpSpMkLst>
            <pc:docMk/>
            <pc:sldMk cId="3348599274" sldId="2147379346"/>
            <ac:grpSpMk id="27" creationId="{A03D6272-F5F7-666E-63B5-2B9A26AEA2AF}"/>
          </ac:grpSpMkLst>
        </pc:grpChg>
        <pc:graphicFrameChg chg="mod modGraphic">
          <ac:chgData name="ICARDO ISASA Irati (BUDG)" userId="52b30ee7-73a2-452b-94ea-0e0070947e0b" providerId="ADAL" clId="{F2A69F70-5C55-47D8-878B-0790668E00FB}" dt="2025-02-07T10:17:30.656" v="707" actId="1076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  <pc:picChg chg="del">
          <ac:chgData name="ICARDO ISASA Irati (BUDG)" userId="52b30ee7-73a2-452b-94ea-0e0070947e0b" providerId="ADAL" clId="{F2A69F70-5C55-47D8-878B-0790668E00FB}" dt="2025-02-07T09:08:45.038" v="27" actId="478"/>
          <ac:picMkLst>
            <pc:docMk/>
            <pc:sldMk cId="3348599274" sldId="2147379346"/>
            <ac:picMk id="21" creationId="{12465189-885B-858E-AD1C-3114D060E645}"/>
          </ac:picMkLst>
        </pc:picChg>
        <pc:picChg chg="add mod">
          <ac:chgData name="ICARDO ISASA Irati (BUDG)" userId="52b30ee7-73a2-452b-94ea-0e0070947e0b" providerId="ADAL" clId="{F2A69F70-5C55-47D8-878B-0790668E00FB}" dt="2025-02-07T09:08:53.376" v="32" actId="1076"/>
          <ac:picMkLst>
            <pc:docMk/>
            <pc:sldMk cId="3348599274" sldId="2147379346"/>
            <ac:picMk id="46" creationId="{3D6429C8-CF8B-15A0-C5B6-CA60934E37BB}"/>
          </ac:picMkLst>
        </pc:picChg>
      </pc:sldChg>
      <pc:sldChg chg="modSp mod">
        <pc:chgData name="ICARDO ISASA Irati (BUDG)" userId="52b30ee7-73a2-452b-94ea-0e0070947e0b" providerId="ADAL" clId="{F2A69F70-5C55-47D8-878B-0790668E00FB}" dt="2025-02-07T11:23:19.678" v="1476" actId="6549"/>
        <pc:sldMkLst>
          <pc:docMk/>
          <pc:sldMk cId="3371060453" sldId="2147379347"/>
        </pc:sldMkLst>
        <pc:spChg chg="mod">
          <ac:chgData name="ICARDO ISASA Irati (BUDG)" userId="52b30ee7-73a2-452b-94ea-0e0070947e0b" providerId="ADAL" clId="{F2A69F70-5C55-47D8-878B-0790668E00FB}" dt="2025-02-07T11:23:19.678" v="1476" actId="6549"/>
          <ac:spMkLst>
            <pc:docMk/>
            <pc:sldMk cId="3371060453" sldId="2147379347"/>
            <ac:spMk id="22" creationId="{522A1C7F-3CAD-47F2-8823-0ECE687280A1}"/>
          </ac:spMkLst>
        </pc:spChg>
      </pc:sldChg>
      <pc:sldChg chg="addSp delSp modSp add del mod">
        <pc:chgData name="ICARDO ISASA Irati (BUDG)" userId="52b30ee7-73a2-452b-94ea-0e0070947e0b" providerId="ADAL" clId="{F2A69F70-5C55-47D8-878B-0790668E00FB}" dt="2025-02-07T10:19:48.203" v="796" actId="47"/>
        <pc:sldMkLst>
          <pc:docMk/>
          <pc:sldMk cId="1464124428" sldId="2147379348"/>
        </pc:sldMkLst>
        <pc:spChg chg="mod">
          <ac:chgData name="ICARDO ISASA Irati (BUDG)" userId="52b30ee7-73a2-452b-94ea-0e0070947e0b" providerId="ADAL" clId="{F2A69F70-5C55-47D8-878B-0790668E00FB}" dt="2025-02-07T09:38:33.343" v="313" actId="20577"/>
          <ac:spMkLst>
            <pc:docMk/>
            <pc:sldMk cId="1464124428" sldId="2147379348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8" creationId="{CD6D997B-30B3-5F41-E02F-FE3044A7F239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9" creationId="{01EF2314-6979-535F-A7B0-DD781EE45FD0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0" creationId="{AF253AB7-A129-7B31-3F4B-5312C50DA976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1" creationId="{0B3B4DF2-D41A-2287-D67D-3B870E838ECA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2" creationId="{D347C920-8A24-2149-720D-EADF7A2DA908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3" creationId="{956122C4-DF2D-FBBA-DB74-5945EB1E2257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4" creationId="{FCB20F2C-89C5-699E-E411-367501C99246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5" creationId="{5F2E8DA0-2A6B-1713-890D-41F7F59DC6AA}"/>
          </ac:spMkLst>
        </pc:spChg>
        <pc:spChg chg="mod">
          <ac:chgData name="ICARDO ISASA Irati (BUDG)" userId="52b30ee7-73a2-452b-94ea-0e0070947e0b" providerId="ADAL" clId="{F2A69F70-5C55-47D8-878B-0790668E00FB}" dt="2025-02-07T09:38:35.542" v="315"/>
          <ac:spMkLst>
            <pc:docMk/>
            <pc:sldMk cId="1464124428" sldId="2147379348"/>
            <ac:spMk id="16" creationId="{F69BDEFD-12E9-820F-3464-60F2AD98211A}"/>
          </ac:spMkLst>
        </pc:spChg>
        <pc:spChg chg="mod">
          <ac:chgData name="ICARDO ISASA Irati (BUDG)" userId="52b30ee7-73a2-452b-94ea-0e0070947e0b" providerId="ADAL" clId="{F2A69F70-5C55-47D8-878B-0790668E00FB}" dt="2025-02-07T09:39:53.272" v="412" actId="20577"/>
          <ac:spMkLst>
            <pc:docMk/>
            <pc:sldMk cId="1464124428" sldId="2147379348"/>
            <ac:spMk id="22" creationId="{522A1C7F-3CAD-47F2-8823-0ECE687280A1}"/>
          </ac:spMkLst>
        </pc:spChg>
        <pc:grpChg chg="add mod">
          <ac:chgData name="ICARDO ISASA Irati (BUDG)" userId="52b30ee7-73a2-452b-94ea-0e0070947e0b" providerId="ADAL" clId="{F2A69F70-5C55-47D8-878B-0790668E00FB}" dt="2025-02-07T09:38:35.542" v="315"/>
          <ac:grpSpMkLst>
            <pc:docMk/>
            <pc:sldMk cId="1464124428" sldId="2147379348"/>
            <ac:grpSpMk id="5" creationId="{D55FB24D-1A0D-9D14-F069-516221F44736}"/>
          </ac:grpSpMkLst>
        </pc:grpChg>
        <pc:graphicFrameChg chg="mod modGraphic">
          <ac:chgData name="ICARDO ISASA Irati (BUDG)" userId="52b30ee7-73a2-452b-94ea-0e0070947e0b" providerId="ADAL" clId="{F2A69F70-5C55-47D8-878B-0790668E00FB}" dt="2025-02-07T09:39:57.435" v="413" actId="1076"/>
          <ac:graphicFrameMkLst>
            <pc:docMk/>
            <pc:sldMk cId="1464124428" sldId="2147379348"/>
            <ac:graphicFrameMk id="7" creationId="{2ECA8BF6-6DE6-E00C-8CE6-BC97E26B0E89}"/>
          </ac:graphicFrameMkLst>
        </pc:graphicFrameChg>
        <pc:picChg chg="del">
          <ac:chgData name="ICARDO ISASA Irati (BUDG)" userId="52b30ee7-73a2-452b-94ea-0e0070947e0b" providerId="ADAL" clId="{F2A69F70-5C55-47D8-878B-0790668E00FB}" dt="2025-02-07T09:38:34.953" v="314" actId="478"/>
          <ac:picMkLst>
            <pc:docMk/>
            <pc:sldMk cId="1464124428" sldId="2147379348"/>
            <ac:picMk id="4" creationId="{0A4AB0A1-A2D9-2F3E-F5A6-BAECCAB56832}"/>
          </ac:picMkLst>
        </pc:picChg>
        <pc:picChg chg="add mod">
          <ac:chgData name="ICARDO ISASA Irati (BUDG)" userId="52b30ee7-73a2-452b-94ea-0e0070947e0b" providerId="ADAL" clId="{F2A69F70-5C55-47D8-878B-0790668E00FB}" dt="2025-02-07T09:38:45.763" v="320" actId="1076"/>
          <ac:picMkLst>
            <pc:docMk/>
            <pc:sldMk cId="1464124428" sldId="2147379348"/>
            <ac:picMk id="17" creationId="{A939E654-25F2-AEB6-5369-A1EC4C35D702}"/>
          </ac:picMkLst>
        </pc:picChg>
      </pc:sldChg>
      <pc:sldChg chg="addSp delSp modSp add mod">
        <pc:chgData name="ICARDO ISASA Irati (BUDG)" userId="52b30ee7-73a2-452b-94ea-0e0070947e0b" providerId="ADAL" clId="{F2A69F70-5C55-47D8-878B-0790668E00FB}" dt="2025-02-07T10:44:02.108" v="1054" actId="14100"/>
        <pc:sldMkLst>
          <pc:docMk/>
          <pc:sldMk cId="2372668041" sldId="2147379349"/>
        </pc:sldMkLst>
        <pc:spChg chg="mod">
          <ac:chgData name="ICARDO ISASA Irati (BUDG)" userId="52b30ee7-73a2-452b-94ea-0e0070947e0b" providerId="ADAL" clId="{F2A69F70-5C55-47D8-878B-0790668E00FB}" dt="2025-02-07T09:43:01.716" v="544" actId="20577"/>
          <ac:spMkLst>
            <pc:docMk/>
            <pc:sldMk cId="2372668041" sldId="2147379349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F2A69F70-5C55-47D8-878B-0790668E00FB}" dt="2025-02-07T10:44:02.108" v="1054" actId="14100"/>
          <ac:spMkLst>
            <pc:docMk/>
            <pc:sldMk cId="2372668041" sldId="2147379349"/>
            <ac:spMk id="22" creationId="{522A1C7F-3CAD-47F2-8823-0ECE687280A1}"/>
          </ac:spMkLst>
        </pc:spChg>
        <pc:graphicFrameChg chg="mod modGraphic">
          <ac:chgData name="ICARDO ISASA Irati (BUDG)" userId="52b30ee7-73a2-452b-94ea-0e0070947e0b" providerId="ADAL" clId="{F2A69F70-5C55-47D8-878B-0790668E00FB}" dt="2025-02-07T09:44:02.101" v="563" actId="1076"/>
          <ac:graphicFrameMkLst>
            <pc:docMk/>
            <pc:sldMk cId="2372668041" sldId="2147379349"/>
            <ac:graphicFrameMk id="7" creationId="{32395013-1C26-A7A7-0CCE-821328624151}"/>
          </ac:graphicFrameMkLst>
        </pc:graphicFrameChg>
        <pc:picChg chg="add del mod">
          <ac:chgData name="ICARDO ISASA Irati (BUDG)" userId="52b30ee7-73a2-452b-94ea-0e0070947e0b" providerId="ADAL" clId="{F2A69F70-5C55-47D8-878B-0790668E00FB}" dt="2025-02-07T09:43:41.964" v="558" actId="478"/>
          <ac:picMkLst>
            <pc:docMk/>
            <pc:sldMk cId="2372668041" sldId="2147379349"/>
            <ac:picMk id="4" creationId="{D45071B2-E681-1EB9-8179-05E8C98E1F36}"/>
          </ac:picMkLst>
        </pc:picChg>
        <pc:picChg chg="add mod">
          <ac:chgData name="ICARDO ISASA Irati (BUDG)" userId="52b30ee7-73a2-452b-94ea-0e0070947e0b" providerId="ADAL" clId="{F2A69F70-5C55-47D8-878B-0790668E00FB}" dt="2025-02-07T09:43:56.773" v="561" actId="1076"/>
          <ac:picMkLst>
            <pc:docMk/>
            <pc:sldMk cId="2372668041" sldId="2147379349"/>
            <ac:picMk id="5" creationId="{65FF0354-92F4-1AAB-7209-8FFD3C2B4CF4}"/>
          </ac:picMkLst>
        </pc:picChg>
        <pc:picChg chg="del">
          <ac:chgData name="ICARDO ISASA Irati (BUDG)" userId="52b30ee7-73a2-452b-94ea-0e0070947e0b" providerId="ADAL" clId="{F2A69F70-5C55-47D8-878B-0790668E00FB}" dt="2025-02-07T09:43:26.878" v="555" actId="478"/>
          <ac:picMkLst>
            <pc:docMk/>
            <pc:sldMk cId="2372668041" sldId="2147379349"/>
            <ac:picMk id="62" creationId="{133DC191-14A3-EE94-F697-D738DD32F5C5}"/>
          </ac:picMkLst>
        </pc:picChg>
      </pc:sldChg>
      <pc:sldChg chg="addSp delSp modSp add mod">
        <pc:chgData name="ICARDO ISASA Irati (BUDG)" userId="52b30ee7-73a2-452b-94ea-0e0070947e0b" providerId="ADAL" clId="{F2A69F70-5C55-47D8-878B-0790668E00FB}" dt="2025-02-07T10:30:25.133" v="952" actId="1076"/>
        <pc:sldMkLst>
          <pc:docMk/>
          <pc:sldMk cId="2076458814" sldId="2147379350"/>
        </pc:sldMkLst>
        <pc:spChg chg="mod">
          <ac:chgData name="ICARDO ISASA Irati (BUDG)" userId="52b30ee7-73a2-452b-94ea-0e0070947e0b" providerId="ADAL" clId="{F2A69F70-5C55-47D8-878B-0790668E00FB}" dt="2025-02-07T09:44:39.451" v="573" actId="20577"/>
          <ac:spMkLst>
            <pc:docMk/>
            <pc:sldMk cId="2076458814" sldId="2147379350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F2A69F70-5C55-47D8-878B-0790668E00FB}" dt="2025-02-07T10:30:19.806" v="951" actId="404"/>
          <ac:spMkLst>
            <pc:docMk/>
            <pc:sldMk cId="2076458814" sldId="2147379350"/>
            <ac:spMk id="22" creationId="{522A1C7F-3CAD-47F2-8823-0ECE687280A1}"/>
          </ac:spMkLst>
        </pc:spChg>
        <pc:graphicFrameChg chg="mod modGraphic">
          <ac:chgData name="ICARDO ISASA Irati (BUDG)" userId="52b30ee7-73a2-452b-94ea-0e0070947e0b" providerId="ADAL" clId="{F2A69F70-5C55-47D8-878B-0790668E00FB}" dt="2025-02-07T10:30:25.133" v="952" actId="1076"/>
          <ac:graphicFrameMkLst>
            <pc:docMk/>
            <pc:sldMk cId="2076458814" sldId="2147379350"/>
            <ac:graphicFrameMk id="7" creationId="{32395013-1C26-A7A7-0CCE-821328624151}"/>
          </ac:graphicFrameMkLst>
        </pc:graphicFrameChg>
        <pc:picChg chg="add mod">
          <ac:chgData name="ICARDO ISASA Irati (BUDG)" userId="52b30ee7-73a2-452b-94ea-0e0070947e0b" providerId="ADAL" clId="{F2A69F70-5C55-47D8-878B-0790668E00FB}" dt="2025-02-07T09:46:18.946" v="665" actId="1076"/>
          <ac:picMkLst>
            <pc:docMk/>
            <pc:sldMk cId="2076458814" sldId="2147379350"/>
            <ac:picMk id="4" creationId="{8BFC6E46-AFDD-FF6B-3807-5781AB235A28}"/>
          </ac:picMkLst>
        </pc:picChg>
        <pc:picChg chg="del">
          <ac:chgData name="ICARDO ISASA Irati (BUDG)" userId="52b30ee7-73a2-452b-94ea-0e0070947e0b" providerId="ADAL" clId="{F2A69F70-5C55-47D8-878B-0790668E00FB}" dt="2025-02-07T09:45:58.250" v="642" actId="478"/>
          <ac:picMkLst>
            <pc:docMk/>
            <pc:sldMk cId="2076458814" sldId="2147379350"/>
            <ac:picMk id="5" creationId="{65FF0354-92F4-1AAB-7209-8FFD3C2B4CF4}"/>
          </ac:picMkLst>
        </pc:picChg>
        <pc:picChg chg="mod">
          <ac:chgData name="ICARDO ISASA Irati (BUDG)" userId="52b30ee7-73a2-452b-94ea-0e0070947e0b" providerId="ADAL" clId="{F2A69F70-5C55-47D8-878B-0790668E00FB}" dt="2025-02-07T09:46:21.302" v="666" actId="1076"/>
          <ac:picMkLst>
            <pc:docMk/>
            <pc:sldMk cId="2076458814" sldId="2147379350"/>
            <ac:picMk id="6" creationId="{C62C91E1-0CCB-C5F2-431F-9E3C8557EA4F}"/>
          </ac:picMkLst>
        </pc:picChg>
      </pc:sldChg>
      <pc:sldChg chg="add mod modShow">
        <pc:chgData name="ICARDO ISASA Irati (BUDG)" userId="52b30ee7-73a2-452b-94ea-0e0070947e0b" providerId="ADAL" clId="{F2A69F70-5C55-47D8-878B-0790668E00FB}" dt="2025-02-07T10:48:08.671" v="1091" actId="729"/>
        <pc:sldMkLst>
          <pc:docMk/>
          <pc:sldMk cId="3174361901" sldId="2147379351"/>
        </pc:sldMkLst>
      </pc:sldChg>
      <pc:sldChg chg="add mod modShow">
        <pc:chgData name="ICARDO ISASA Irati (BUDG)" userId="52b30ee7-73a2-452b-94ea-0e0070947e0b" providerId="ADAL" clId="{F2A69F70-5C55-47D8-878B-0790668E00FB}" dt="2025-02-07T10:48:08.671" v="1091" actId="729"/>
        <pc:sldMkLst>
          <pc:docMk/>
          <pc:sldMk cId="3705799386" sldId="2147379352"/>
        </pc:sldMkLst>
      </pc:sldChg>
      <pc:sldChg chg="add mod modShow">
        <pc:chgData name="ICARDO ISASA Irati (BUDG)" userId="52b30ee7-73a2-452b-94ea-0e0070947e0b" providerId="ADAL" clId="{F2A69F70-5C55-47D8-878B-0790668E00FB}" dt="2025-02-07T10:48:08.671" v="1091" actId="729"/>
        <pc:sldMkLst>
          <pc:docMk/>
          <pc:sldMk cId="867746421" sldId="2147379353"/>
        </pc:sldMkLst>
      </pc:sldChg>
      <pc:sldChg chg="addSp modSp add mod modShow">
        <pc:chgData name="ICARDO ISASA Irati (BUDG)" userId="52b30ee7-73a2-452b-94ea-0e0070947e0b" providerId="ADAL" clId="{F2A69F70-5C55-47D8-878B-0790668E00FB}" dt="2025-02-07T10:48:08.671" v="1091" actId="729"/>
        <pc:sldMkLst>
          <pc:docMk/>
          <pc:sldMk cId="385547563" sldId="2147379354"/>
        </pc:sldMkLst>
        <pc:spChg chg="add mod">
          <ac:chgData name="ICARDO ISASA Irati (BUDG)" userId="52b30ee7-73a2-452b-94ea-0e0070947e0b" providerId="ADAL" clId="{F2A69F70-5C55-47D8-878B-0790668E00FB}" dt="2025-02-07T10:18:52.703" v="795" actId="1076"/>
          <ac:spMkLst>
            <pc:docMk/>
            <pc:sldMk cId="385547563" sldId="2147379354"/>
            <ac:spMk id="4" creationId="{CAD22CAF-7F3C-1813-585F-9F42D1047131}"/>
          </ac:spMkLst>
        </pc:spChg>
      </pc:sldChg>
      <pc:sldChg chg="modSp add mod ord">
        <pc:chgData name="ICARDO ISASA Irati (BUDG)" userId="52b30ee7-73a2-452b-94ea-0e0070947e0b" providerId="ADAL" clId="{F2A69F70-5C55-47D8-878B-0790668E00FB}" dt="2025-02-07T10:47:23.730" v="1083"/>
        <pc:sldMkLst>
          <pc:docMk/>
          <pc:sldMk cId="1084983243" sldId="2147379355"/>
        </pc:sldMkLst>
        <pc:spChg chg="mod">
          <ac:chgData name="ICARDO ISASA Irati (BUDG)" userId="52b30ee7-73a2-452b-94ea-0e0070947e0b" providerId="ADAL" clId="{F2A69F70-5C55-47D8-878B-0790668E00FB}" dt="2025-02-07T10:47:23.730" v="1083"/>
          <ac:spMkLst>
            <pc:docMk/>
            <pc:sldMk cId="1084983243" sldId="2147379355"/>
            <ac:spMk id="22" creationId="{522A1C7F-3CAD-47F2-8823-0ECE687280A1}"/>
          </ac:spMkLst>
        </pc:spChg>
      </pc:sldChg>
      <pc:sldChg chg="modSp new mod modShow">
        <pc:chgData name="ICARDO ISASA Irati (BUDG)" userId="52b30ee7-73a2-452b-94ea-0e0070947e0b" providerId="ADAL" clId="{F2A69F70-5C55-47D8-878B-0790668E00FB}" dt="2025-02-07T10:48:08.671" v="1091" actId="729"/>
        <pc:sldMkLst>
          <pc:docMk/>
          <pc:sldMk cId="173292275" sldId="2147379356"/>
        </pc:sldMkLst>
        <pc:spChg chg="mod">
          <ac:chgData name="ICARDO ISASA Irati (BUDG)" userId="52b30ee7-73a2-452b-94ea-0e0070947e0b" providerId="ADAL" clId="{F2A69F70-5C55-47D8-878B-0790668E00FB}" dt="2025-02-07T10:20:12.319" v="810" actId="20577"/>
          <ac:spMkLst>
            <pc:docMk/>
            <pc:sldMk cId="173292275" sldId="2147379356"/>
            <ac:spMk id="3" creationId="{FDCB2348-98FD-9F3D-E8EA-A5B23C12E904}"/>
          </ac:spMkLst>
        </pc:spChg>
      </pc:sldChg>
      <pc:sldChg chg="addSp delSp modSp add mod">
        <pc:chgData name="ICARDO ISASA Irati (BUDG)" userId="52b30ee7-73a2-452b-94ea-0e0070947e0b" providerId="ADAL" clId="{F2A69F70-5C55-47D8-878B-0790668E00FB}" dt="2025-02-07T10:56:12.220" v="1442" actId="113"/>
        <pc:sldMkLst>
          <pc:docMk/>
          <pc:sldMk cId="63665656" sldId="2147379357"/>
        </pc:sldMkLst>
        <pc:spChg chg="mod">
          <ac:chgData name="ICARDO ISASA Irati (BUDG)" userId="52b30ee7-73a2-452b-94ea-0e0070947e0b" providerId="ADAL" clId="{F2A69F70-5C55-47D8-878B-0790668E00FB}" dt="2025-02-07T10:56:12.220" v="1442" actId="113"/>
          <ac:spMkLst>
            <pc:docMk/>
            <pc:sldMk cId="63665656" sldId="2147379357"/>
            <ac:spMk id="3" creationId="{DFEBDAD6-62E7-73F5-EE2A-1B93E1D071B9}"/>
          </ac:spMkLst>
        </pc:spChg>
        <pc:spChg chg="del">
          <ac:chgData name="ICARDO ISASA Irati (BUDG)" userId="52b30ee7-73a2-452b-94ea-0e0070947e0b" providerId="ADAL" clId="{F2A69F70-5C55-47D8-878B-0790668E00FB}" dt="2025-02-07T10:50:01.563" v="1133" actId="478"/>
          <ac:spMkLst>
            <pc:docMk/>
            <pc:sldMk cId="63665656" sldId="2147379357"/>
            <ac:spMk id="4" creationId="{CAD22CAF-7F3C-1813-585F-9F42D1047131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9" creationId="{BB33D228-32A6-779E-C3F7-F443A571CEC8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0" creationId="{DBCC332D-0500-C3C2-F35E-2AB5EE9858D5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1" creationId="{6A894573-6E44-96BD-84BA-84E0E63FA69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2" creationId="{9CED75C7-1529-7131-1648-4D37DA5BF3FC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3" creationId="{9487CE49-9B6D-F117-2DEA-F4360D81EA4A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4" creationId="{E4ACCD94-8A35-6062-D39E-4D6384A0B122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5" creationId="{81DB8482-515D-BB30-CAD2-A16429368C64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6" creationId="{50D704E4-9D65-8D61-2222-1C07AE361853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8" creationId="{0191230C-FA1F-33F8-C0C2-3347FB7123F1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19" creationId="{EC5E639A-E0BF-C9F5-6831-A53EBC2B55D0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0" creationId="{AEE26377-647A-7F3B-FCA3-532915DBD2BA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1" creationId="{0C8FD518-7FA7-978D-54FC-A2CC63DDF07E}"/>
          </ac:spMkLst>
        </pc:spChg>
        <pc:spChg chg="mod">
          <ac:chgData name="ICARDO ISASA Irati (BUDG)" userId="52b30ee7-73a2-452b-94ea-0e0070947e0b" providerId="ADAL" clId="{F2A69F70-5C55-47D8-878B-0790668E00FB}" dt="2025-02-07T10:55:50.874" v="1440" actId="20577"/>
          <ac:spMkLst>
            <pc:docMk/>
            <pc:sldMk cId="63665656" sldId="2147379357"/>
            <ac:spMk id="22" creationId="{522A1C7F-3CAD-47F2-8823-0ECE687280A1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3" creationId="{3D4EDF99-0E98-6226-03C7-A1C48F98AAAE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4" creationId="{7DF5F720-FD89-998D-61B6-21957CDE59CB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5" creationId="{D3F616FF-FE05-7D17-3386-B28638D7B6AE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6" creationId="{6C71990A-75E0-06F2-2255-1B4DD3C68F7B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7" creationId="{F0E45ADB-647D-F213-A7C9-AE5821FF311F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8" creationId="{5EBB279F-F263-BA31-2E20-FD7EA0236724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29" creationId="{CDD670DF-727C-754F-2DDC-A4AA7483BD43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0" creationId="{71E9B9DE-60FD-6ABF-2640-0B7C4F08AE5B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1" creationId="{2D1061EE-0F09-EDB5-0D59-49DCB5D81BA0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2" creationId="{58DD31F7-5FFE-4837-43E1-90861C263CB5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3" creationId="{39A04C99-3F57-87B2-8A22-2B0843250B1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4" creationId="{727337A1-7F03-EB0F-EBED-EC92875D5803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5" creationId="{AAF62E0F-C175-F9B3-E636-EA44439C606F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6" creationId="{FB227035-648C-AAD5-38D2-BBD81CE1B2F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7" creationId="{74F97195-9F08-913C-2D46-80B81F69F232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8" creationId="{F03C9B08-FA2C-F593-0922-109A7069535E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39" creationId="{23E73255-0E5F-A51E-CE40-26E7CE85EDDA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0" creationId="{386973AA-3222-61D7-E559-E69EE42266B7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1" creationId="{225D8EA6-61AD-5DFA-A34D-E2EEF5F5FC0A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2" creationId="{856BF291-F09B-A7B6-9994-61D651C86898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3" creationId="{D6DEF38D-041F-9BD0-0FF2-3AA9FBAB05E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4" creationId="{35FC4665-60BE-30CD-C14F-85849D4C1C5A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5" creationId="{35CD39FF-785B-F349-FCBB-EA6C78DC2EAD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6" creationId="{BA9D6607-83FE-C917-E22B-11B2040AA061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7" creationId="{590AC4E5-1834-99B0-544E-8F988D52997B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8" creationId="{1EFABF8F-2409-F6A6-2477-2DD2442348A9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49" creationId="{9CE65E9D-F8FE-288D-78C3-CFE0CA260522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0" creationId="{B9D5E2EA-8C5E-CE4B-3700-6C7C7414C8AD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1" creationId="{7217C5C8-9E3E-9F44-9EC3-1AB8D07D75D8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2" creationId="{B3E50FF2-ED1E-11B6-5920-9A9E169781F1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3" creationId="{F5BB78C6-E908-0AD8-BF7D-1706B43AEA83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4" creationId="{2A9C0348-F716-DE4A-4A69-E4098FE82A2F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5" creationId="{E0E43676-640F-7484-7F08-F46187213D3B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6" creationId="{5875710B-1A05-F896-5E83-72EF1A59459C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7" creationId="{32E0763D-3993-286A-CA8A-E3E7650BCBC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8" creationId="{D77649A7-071E-D77B-886A-7640B1B17C86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59" creationId="{9675CDE0-D7A6-4740-C0AA-B3ABF6A94080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60" creationId="{5FB74A27-1A8A-8063-79BD-CEFF39952432}"/>
          </ac:spMkLst>
        </pc:spChg>
        <pc:spChg chg="mod">
          <ac:chgData name="ICARDO ISASA Irati (BUDG)" userId="52b30ee7-73a2-452b-94ea-0e0070947e0b" providerId="ADAL" clId="{F2A69F70-5C55-47D8-878B-0790668E00FB}" dt="2025-02-07T10:49:16.221" v="1094"/>
          <ac:spMkLst>
            <pc:docMk/>
            <pc:sldMk cId="63665656" sldId="2147379357"/>
            <ac:spMk id="61" creationId="{2779869B-B694-2990-1E20-22967CFD732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65" creationId="{5B938021-92E2-B313-940F-6EFE74430CA3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66" creationId="{339B6E0F-8938-5918-9746-7B5CD420FBE3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67" creationId="{46B2F3FB-886F-0D14-7357-588DA3AD36DE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68" creationId="{6A7C46ED-D94E-BB05-8707-CA9236C7EA31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69" creationId="{30DA1C72-2473-C495-2509-FEE8F99568EE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0" creationId="{151E087B-53E6-E998-E24D-BC306692729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1" creationId="{423C35B8-7923-1900-7C6D-D17FB700891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2" creationId="{66DEAA91-50E2-2E1E-D672-6469345311CC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3" creationId="{1AB347BD-1E09-B9D8-228C-A80F2770E233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4" creationId="{D6ED8FD2-7C5A-BCC4-6C57-8973AC69DF9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5" creationId="{63A0D788-A1FE-8669-E9F2-67E97084F59E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6" creationId="{CD8459C8-4E8B-8929-2013-07A78D835251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7" creationId="{C8878867-F508-6246-4111-0F4E154C2CCF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8" creationId="{F8CA1D78-5576-8DAE-072C-B442874A9C44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79" creationId="{27D5F535-3AD6-46F7-A8D2-8FF246CAA555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0" creationId="{4029845E-11A1-F3F6-6299-AE2726C77DE5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1" creationId="{AAB6F0DC-3F7C-A915-1A01-51FE2C72D7CA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2" creationId="{21215B26-A760-3FC0-F2B4-1D4D39AAB1F0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3" creationId="{D2FF512F-EF3C-7820-1B83-DAA90D50B322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4" creationId="{95B0766B-E25B-EAC8-D986-DE132509A71E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5" creationId="{13B3A696-382F-625F-2DA4-5605F5F27C6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6" creationId="{BA67799D-CECA-C097-D6E3-00F7C4B1CAB3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7" creationId="{E59DB29F-4F83-FA78-EEF0-530766EB531B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8" creationId="{BB185223-3134-7217-264E-B5610B5B9D40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89" creationId="{4979CAE6-3E58-823A-7FA8-12F1E16C753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0" creationId="{35B30865-BAD1-3455-3D19-F56A037A210A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1" creationId="{C219BB99-E3C6-A763-6EAD-4947703F84F4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2" creationId="{8C717239-1A15-130E-D85F-D060808F0A77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3" creationId="{BD30E2FF-ACC8-21CF-3B2C-1DE12158472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4" creationId="{7B5D913D-BA2C-D948-5A95-9879B21A708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5" creationId="{969AFDE6-B635-C676-E566-728EDBD06E8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6" creationId="{81C49F8D-EFD8-2C19-AA60-855F6686E74F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7" creationId="{AD7DE335-DC40-1C23-F071-C077C0057DB4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8" creationId="{EEB31C54-1E2C-F1C5-754B-0E0F7741BC8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99" creationId="{79720DF7-B63D-0DD6-735B-6AD8F34538B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0" creationId="{22ED672A-DE00-FB50-B604-86E6C61E9660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1" creationId="{F2DD9659-7D3E-0B4D-948E-05964B87BC05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2" creationId="{DE47FE89-618C-E80E-019E-953D4C64345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3" creationId="{5E032286-836D-5A2D-017B-65D187558B01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4" creationId="{9DA306F9-0BD1-4DD8-C01C-9B7B051EF2D3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5" creationId="{7391F22B-797C-AEB6-B6CD-A914941BE20F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6" creationId="{B89634AA-7EE7-1F7A-A5E9-547342BD19F1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7" creationId="{C2EDD704-B870-11F6-62ED-48D1E9E0B699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8" creationId="{D5842C88-B1B9-DD9F-62C6-91ADFECCFD52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09" creationId="{C1526CB9-F2C0-8D82-FDD7-388551DE81F6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0" creationId="{91265E43-C9F5-C960-C3EB-06A7E9E48CE4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1" creationId="{2E77ED6F-905E-33BD-04B5-21B98550EA2F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2" creationId="{E9DD6A54-D928-9BF0-C881-B151BE23BE14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3" creationId="{B18F249B-D012-8905-38CA-DCF87F717535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4" creationId="{BC0B4907-2B67-C422-4148-12B99F9C0C50}"/>
          </ac:spMkLst>
        </pc:spChg>
        <pc:spChg chg="mod">
          <ac:chgData name="ICARDO ISASA Irati (BUDG)" userId="52b30ee7-73a2-452b-94ea-0e0070947e0b" providerId="ADAL" clId="{F2A69F70-5C55-47D8-878B-0790668E00FB}" dt="2025-02-07T10:53:21.201" v="1384"/>
          <ac:spMkLst>
            <pc:docMk/>
            <pc:sldMk cId="63665656" sldId="2147379357"/>
            <ac:spMk id="115" creationId="{B394DF88-6E37-49E5-894E-A66368A34E5B}"/>
          </ac:spMkLst>
        </pc:spChg>
        <pc:grpChg chg="add mod">
          <ac:chgData name="ICARDO ISASA Irati (BUDG)" userId="52b30ee7-73a2-452b-94ea-0e0070947e0b" providerId="ADAL" clId="{F2A69F70-5C55-47D8-878B-0790668E00FB}" dt="2025-02-07T10:49:16.221" v="1094"/>
          <ac:grpSpMkLst>
            <pc:docMk/>
            <pc:sldMk cId="63665656" sldId="2147379357"/>
            <ac:grpSpMk id="5" creationId="{05C83DBF-F4D6-3CD1-57DE-A113A69367A8}"/>
          </ac:grpSpMkLst>
        </pc:grpChg>
        <pc:grpChg chg="mod">
          <ac:chgData name="ICARDO ISASA Irati (BUDG)" userId="52b30ee7-73a2-452b-94ea-0e0070947e0b" providerId="ADAL" clId="{F2A69F70-5C55-47D8-878B-0790668E00FB}" dt="2025-02-07T10:49:16.221" v="1094"/>
          <ac:grpSpMkLst>
            <pc:docMk/>
            <pc:sldMk cId="63665656" sldId="2147379357"/>
            <ac:grpSpMk id="8" creationId="{998AC94B-29DF-97AF-F112-4D0F43ACA8BF}"/>
          </ac:grpSpMkLst>
        </pc:grpChg>
        <pc:grpChg chg="add mod">
          <ac:chgData name="ICARDO ISASA Irati (BUDG)" userId="52b30ee7-73a2-452b-94ea-0e0070947e0b" providerId="ADAL" clId="{F2A69F70-5C55-47D8-878B-0790668E00FB}" dt="2025-02-07T10:53:21.201" v="1384"/>
          <ac:grpSpMkLst>
            <pc:docMk/>
            <pc:sldMk cId="63665656" sldId="2147379357"/>
            <ac:grpSpMk id="63" creationId="{903924C8-D390-AF80-33DD-0CDF4D3D9244}"/>
          </ac:grpSpMkLst>
        </pc:grpChg>
        <pc:grpChg chg="mod">
          <ac:chgData name="ICARDO ISASA Irati (BUDG)" userId="52b30ee7-73a2-452b-94ea-0e0070947e0b" providerId="ADAL" clId="{F2A69F70-5C55-47D8-878B-0790668E00FB}" dt="2025-02-07T10:53:21.201" v="1384"/>
          <ac:grpSpMkLst>
            <pc:docMk/>
            <pc:sldMk cId="63665656" sldId="2147379357"/>
            <ac:grpSpMk id="64" creationId="{C57C8CAD-7064-D1AF-3F2E-6FEF3729D870}"/>
          </ac:grpSpMkLst>
        </pc:grpChg>
        <pc:graphicFrameChg chg="del">
          <ac:chgData name="ICARDO ISASA Irati (BUDG)" userId="52b30ee7-73a2-452b-94ea-0e0070947e0b" providerId="ADAL" clId="{F2A69F70-5C55-47D8-878B-0790668E00FB}" dt="2025-02-07T10:49:58.792" v="1132" actId="478"/>
          <ac:graphicFrameMkLst>
            <pc:docMk/>
            <pc:sldMk cId="63665656" sldId="2147379357"/>
            <ac:graphicFrameMk id="7" creationId="{2ECA8BF6-6DE6-E00C-8CE6-BC97E26B0E89}"/>
          </ac:graphicFrameMkLst>
        </pc:graphicFrameChg>
        <pc:picChg chg="del">
          <ac:chgData name="ICARDO ISASA Irati (BUDG)" userId="52b30ee7-73a2-452b-94ea-0e0070947e0b" providerId="ADAL" clId="{F2A69F70-5C55-47D8-878B-0790668E00FB}" dt="2025-02-07T10:49:19.765" v="1096" actId="478"/>
          <ac:picMkLst>
            <pc:docMk/>
            <pc:sldMk cId="63665656" sldId="2147379357"/>
            <ac:picMk id="6" creationId="{A41541CC-1F08-5B85-9C37-E40A8DC7017B}"/>
          </ac:picMkLst>
        </pc:picChg>
        <pc:picChg chg="del">
          <ac:chgData name="ICARDO ISASA Irati (BUDG)" userId="52b30ee7-73a2-452b-94ea-0e0070947e0b" providerId="ADAL" clId="{F2A69F70-5C55-47D8-878B-0790668E00FB}" dt="2025-02-07T10:49:15.763" v="1093" actId="478"/>
          <ac:picMkLst>
            <pc:docMk/>
            <pc:sldMk cId="63665656" sldId="2147379357"/>
            <ac:picMk id="17" creationId="{A939E654-25F2-AEB6-5369-A1EC4C35D702}"/>
          </ac:picMkLst>
        </pc:picChg>
        <pc:picChg chg="add del mod modCrop">
          <ac:chgData name="ICARDO ISASA Irati (BUDG)" userId="52b30ee7-73a2-452b-94ea-0e0070947e0b" providerId="ADAL" clId="{F2A69F70-5C55-47D8-878B-0790668E00FB}" dt="2025-02-07T10:53:19.699" v="1383" actId="478"/>
          <ac:picMkLst>
            <pc:docMk/>
            <pc:sldMk cId="63665656" sldId="2147379357"/>
            <ac:picMk id="62" creationId="{90D3911C-5202-4946-E8AA-196A59E781CA}"/>
          </ac:picMkLst>
        </pc:picChg>
        <pc:picChg chg="add mod modCrop">
          <ac:chgData name="ICARDO ISASA Irati (BUDG)" userId="52b30ee7-73a2-452b-94ea-0e0070947e0b" providerId="ADAL" clId="{F2A69F70-5C55-47D8-878B-0790668E00FB}" dt="2025-02-07T10:53:38.585" v="1388" actId="1076"/>
          <ac:picMkLst>
            <pc:docMk/>
            <pc:sldMk cId="63665656" sldId="2147379357"/>
            <ac:picMk id="116" creationId="{8B3EA53B-270A-405B-2F75-484B1CE75026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6B2373D4-298F-B971-BF4D-0AB1572CEAB0}"/>
    <pc:docChg chg="modSld">
      <pc:chgData name="ICARDO ISASA Irati (BUDG)" userId="S::irati.icardo-isasa@ec.europa.eu::52b30ee7-73a2-452b-94ea-0e0070947e0b" providerId="AD" clId="Web-{6B2373D4-298F-B971-BF4D-0AB1572CEAB0}" dt="2025-03-24T10:50:24.562" v="5" actId="20577"/>
      <pc:docMkLst>
        <pc:docMk/>
      </pc:docMkLst>
      <pc:sldChg chg="addSp delSp modSp">
        <pc:chgData name="ICARDO ISASA Irati (BUDG)" userId="S::irati.icardo-isasa@ec.europa.eu::52b30ee7-73a2-452b-94ea-0e0070947e0b" providerId="AD" clId="Web-{6B2373D4-298F-B971-BF4D-0AB1572CEAB0}" dt="2025-03-24T10:50:24.562" v="5" actId="20577"/>
        <pc:sldMkLst>
          <pc:docMk/>
          <pc:sldMk cId="2205868499" sldId="2147379361"/>
        </pc:sldMkLst>
        <pc:spChg chg="mod">
          <ac:chgData name="ICARDO ISASA Irati (BUDG)" userId="S::irati.icardo-isasa@ec.europa.eu::52b30ee7-73a2-452b-94ea-0e0070947e0b" providerId="AD" clId="Web-{6B2373D4-298F-B971-BF4D-0AB1572CEAB0}" dt="2025-03-24T10:50:24.562" v="5" actId="20577"/>
          <ac:spMkLst>
            <pc:docMk/>
            <pc:sldMk cId="2205868499" sldId="2147379361"/>
            <ac:spMk id="154" creationId="{80C325CE-7D31-40EF-0F83-5AF9860BDDC2}"/>
          </ac:spMkLst>
        </pc:spChg>
        <pc:picChg chg="add mod">
          <ac:chgData name="ICARDO ISASA Irati (BUDG)" userId="S::irati.icardo-isasa@ec.europa.eu::52b30ee7-73a2-452b-94ea-0e0070947e0b" providerId="AD" clId="Web-{6B2373D4-298F-B971-BF4D-0AB1572CEAB0}" dt="2025-03-24T10:50:20.344" v="4" actId="14100"/>
          <ac:picMkLst>
            <pc:docMk/>
            <pc:sldMk cId="2205868499" sldId="2147379361"/>
            <ac:picMk id="56" creationId="{04585865-6584-A0C6-305E-D1E64BF99D1D}"/>
          </ac:picMkLst>
        </pc:picChg>
        <pc:picChg chg="del">
          <ac:chgData name="ICARDO ISASA Irati (BUDG)" userId="S::irati.icardo-isasa@ec.europa.eu::52b30ee7-73a2-452b-94ea-0e0070947e0b" providerId="AD" clId="Web-{6B2373D4-298F-B971-BF4D-0AB1572CEAB0}" dt="2025-03-24T10:50:10.968" v="0"/>
          <ac:picMkLst>
            <pc:docMk/>
            <pc:sldMk cId="2205868499" sldId="2147379361"/>
            <ac:picMk id="69" creationId="{2602AD13-547C-10DD-5114-35785CCB209B}"/>
          </ac:picMkLst>
        </pc:picChg>
      </pc:sldChg>
    </pc:docChg>
  </pc:docChgLst>
  <pc:docChgLst>
    <pc:chgData name="BIANCHIN Raffaella (BUDG)" userId="94aad70b-6240-4ee1-858f-837f557d8fd4" providerId="ADAL" clId="{4FB6956C-EB1E-4CD1-B17E-016DE2B56297}"/>
    <pc:docChg chg="undo custSel modSld">
      <pc:chgData name="BIANCHIN Raffaella (BUDG)" userId="94aad70b-6240-4ee1-858f-837f557d8fd4" providerId="ADAL" clId="{4FB6956C-EB1E-4CD1-B17E-016DE2B56297}" dt="2024-11-20T11:23:22.420" v="148" actId="20577"/>
      <pc:docMkLst>
        <pc:docMk/>
      </pc:docMkLst>
      <pc:sldChg chg="modSp mod">
        <pc:chgData name="BIANCHIN Raffaella (BUDG)" userId="94aad70b-6240-4ee1-858f-837f557d8fd4" providerId="ADAL" clId="{4FB6956C-EB1E-4CD1-B17E-016DE2B56297}" dt="2024-11-20T11:23:22.420" v="148" actId="20577"/>
        <pc:sldMkLst>
          <pc:docMk/>
          <pc:sldMk cId="3336461786" sldId="2147379335"/>
        </pc:sldMkLst>
      </pc:sldChg>
      <pc:sldChg chg="modSp mod">
        <pc:chgData name="BIANCHIN Raffaella (BUDG)" userId="94aad70b-6240-4ee1-858f-837f557d8fd4" providerId="ADAL" clId="{4FB6956C-EB1E-4CD1-B17E-016DE2B56297}" dt="2024-11-20T11:22:39.387" v="139" actId="108"/>
        <pc:sldMkLst>
          <pc:docMk/>
          <pc:sldMk cId="1402893263" sldId="2147379337"/>
        </pc:sldMkLst>
      </pc:sldChg>
      <pc:sldChg chg="modSp mod">
        <pc:chgData name="BIANCHIN Raffaella (BUDG)" userId="94aad70b-6240-4ee1-858f-837f557d8fd4" providerId="ADAL" clId="{4FB6956C-EB1E-4CD1-B17E-016DE2B56297}" dt="2024-11-20T11:22:42.533" v="147" actId="1038"/>
        <pc:sldMkLst>
          <pc:docMk/>
          <pc:sldMk cId="2564236688" sldId="2147379344"/>
        </pc:sldMkLst>
        <pc:spChg chg="mod">
          <ac:chgData name="BIANCHIN Raffaella (BUDG)" userId="94aad70b-6240-4ee1-858f-837f557d8fd4" providerId="ADAL" clId="{4FB6956C-EB1E-4CD1-B17E-016DE2B56297}" dt="2024-11-20T11:19:27.369" v="99" actId="1076"/>
          <ac:spMkLst>
            <pc:docMk/>
            <pc:sldMk cId="2564236688" sldId="2147379344"/>
            <ac:spMk id="3" creationId="{770C2B0A-9353-60D1-2CE0-4553BD50B391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47" creationId="{BE529C82-26CA-AA28-E740-49E08E2F9F33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49" creationId="{B92CD518-D106-91A6-4D49-A58288893F9B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53" creationId="{8BB88A45-9BC1-3241-8D8C-FEE6ECBA7BC0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55" creationId="{D88EDF8C-E696-4997-B290-512756B4CC73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60" creationId="{88B591C7-5069-C48F-777F-E5809DD5EA1D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02" creationId="{E815ECDB-FAA6-6A9C-1A91-50193D2A0237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06" creationId="{08BC609E-55A2-B8A0-C3A2-83D20F0BFB48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17" creationId="{677CF0D6-DEBC-0CC9-A138-DDD0AB7F9CE0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18" creationId="{495EE927-B79E-E412-B9FD-73A605CCBFC8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28" creationId="{A3DEB175-3B5A-7E52-2E9C-0000DD1B403C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48" creationId="{140F04EC-F55C-A5E7-4072-FC13E861FF84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51" creationId="{7505DF56-2376-3E8A-6DA0-96D1BBE80DB3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52" creationId="{233DC0B1-B575-3448-50F0-A8E1CB31DD76}"/>
          </ac:spMkLst>
        </pc:spChg>
        <pc:spChg chg="mod or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53" creationId="{1D9E34B1-CF0B-D329-2AA5-9F6F178C340E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58" creationId="{BD77E8AD-EF17-01A7-5AC3-AAEAF7A4253E}"/>
          </ac:spMkLst>
        </pc:spChg>
        <pc:spChg chg="mod">
          <ac:chgData name="BIANCHIN Raffaella (BUDG)" userId="94aad70b-6240-4ee1-858f-837f557d8fd4" providerId="ADAL" clId="{4FB6956C-EB1E-4CD1-B17E-016DE2B56297}" dt="2024-11-20T11:22:42.533" v="147" actId="1038"/>
          <ac:spMkLst>
            <pc:docMk/>
            <pc:sldMk cId="2564236688" sldId="2147379344"/>
            <ac:spMk id="184" creationId="{7B023EE1-BC99-DE32-187E-0AACD518CA8E}"/>
          </ac:spMkLst>
        </pc:spChg>
        <pc:grpChg chg="mod">
          <ac:chgData name="BIANCHIN Raffaella (BUDG)" userId="94aad70b-6240-4ee1-858f-837f557d8fd4" providerId="ADAL" clId="{4FB6956C-EB1E-4CD1-B17E-016DE2B56297}" dt="2024-11-20T11:22:42.533" v="147" actId="1038"/>
          <ac:grpSpMkLst>
            <pc:docMk/>
            <pc:sldMk cId="2564236688" sldId="2147379344"/>
            <ac:grpSpMk id="4" creationId="{6E4DF2E8-ED05-AEFD-DE8A-070250371896}"/>
          </ac:grpSpMkLst>
        </pc:grp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48" creationId="{7FF9BA7A-72E9-09E2-1853-54680AECF120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66" creationId="{BFAF697F-0FFE-9818-E5A1-6788231F152F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67" creationId="{9431CA6B-8453-EA06-6C8A-D41127E455B8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68" creationId="{84659528-EFA2-B982-A810-4E981380742B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70" creationId="{FB3B5DEA-5EF7-5502-661A-476458215DC0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71" creationId="{879406F3-57F2-D26D-14E3-6B14C8E78FA8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73" creationId="{E3C32DD0-1D23-E1D1-EE89-F3B5911A3821}"/>
          </ac:picMkLst>
        </pc:picChg>
        <pc:picChg chg="mod or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74" creationId="{CCD8615B-5CDF-4666-B9A7-832D97862702}"/>
          </ac:picMkLst>
        </pc:picChg>
        <pc:picChg chg="mod">
          <ac:chgData name="BIANCHIN Raffaella (BUDG)" userId="94aad70b-6240-4ee1-858f-837f557d8fd4" providerId="ADAL" clId="{4FB6956C-EB1E-4CD1-B17E-016DE2B56297}" dt="2024-11-20T11:22:42.533" v="147" actId="1038"/>
          <ac:picMkLst>
            <pc:docMk/>
            <pc:sldMk cId="2564236688" sldId="2147379344"/>
            <ac:picMk id="77" creationId="{8DCAE6CD-FCF9-CF34-2323-D0668DD0B736}"/>
          </ac:picMkLst>
        </pc:pic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51" creationId="{D1A9C90B-CCC3-55AA-27E8-F5D6337E177F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56" creationId="{031EE1F0-290F-B879-86B3-E60E393D96CA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03" creationId="{6FF4D948-3C43-8B94-F658-13BC72AE00B1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08" creationId="{70B06693-C061-AE38-6EE9-0A4A549E7A65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14" creationId="{473A8A2C-F2CD-C3E8-AF1A-46461DF421D0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29" creationId="{3E4A1120-9169-C352-826F-46757FC46DD7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49" creationId="{EF4A67E5-AAB5-1DE6-0821-173E469E1BBA}"/>
          </ac:cxnSpMkLst>
        </pc:cxnChg>
        <pc:cxnChg chg="mod">
          <ac:chgData name="BIANCHIN Raffaella (BUDG)" userId="94aad70b-6240-4ee1-858f-837f557d8fd4" providerId="ADAL" clId="{4FB6956C-EB1E-4CD1-B17E-016DE2B56297}" dt="2024-11-20T11:22:42.533" v="147" actId="1038"/>
          <ac:cxnSpMkLst>
            <pc:docMk/>
            <pc:sldMk cId="2564236688" sldId="2147379344"/>
            <ac:cxnSpMk id="180" creationId="{90779D26-C00D-B4C5-F5AA-B0A6F23AC1A9}"/>
          </ac:cxnSpMkLst>
        </pc:cxnChg>
      </pc:sldChg>
      <pc:sldChg chg="modSp mod">
        <pc:chgData name="BIANCHIN Raffaella (BUDG)" userId="94aad70b-6240-4ee1-858f-837f557d8fd4" providerId="ADAL" clId="{4FB6956C-EB1E-4CD1-B17E-016DE2B56297}" dt="2024-11-20T11:18:23.633" v="96" actId="20577"/>
        <pc:sldMkLst>
          <pc:docMk/>
          <pc:sldMk cId="1117174519" sldId="2147379345"/>
        </pc:sldMkLst>
      </pc:sldChg>
    </pc:docChg>
  </pc:docChgLst>
  <pc:docChgLst>
    <pc:chgData name="ICARDO ISASA Irati (BUDG)" userId="52b30ee7-73a2-452b-94ea-0e0070947e0b" providerId="ADAL" clId="{5A5F8A2C-DF84-4F66-8E94-176E33AD58E3}"/>
    <pc:docChg chg="modSld">
      <pc:chgData name="ICARDO ISASA Irati (BUDG)" userId="52b30ee7-73a2-452b-94ea-0e0070947e0b" providerId="ADAL" clId="{5A5F8A2C-DF84-4F66-8E94-176E33AD58E3}" dt="2025-05-05T08:35:43.126" v="18" actId="20577"/>
      <pc:docMkLst>
        <pc:docMk/>
      </pc:docMkLst>
      <pc:sldChg chg="modSp mod">
        <pc:chgData name="ICARDO ISASA Irati (BUDG)" userId="52b30ee7-73a2-452b-94ea-0e0070947e0b" providerId="ADAL" clId="{5A5F8A2C-DF84-4F66-8E94-176E33AD58E3}" dt="2025-05-05T08:35:43.126" v="18" actId="20577"/>
        <pc:sldMkLst>
          <pc:docMk/>
          <pc:sldMk cId="2205868499" sldId="2147379361"/>
        </pc:sldMkLst>
        <pc:spChg chg="mod">
          <ac:chgData name="ICARDO ISASA Irati (BUDG)" userId="52b30ee7-73a2-452b-94ea-0e0070947e0b" providerId="ADAL" clId="{5A5F8A2C-DF84-4F66-8E94-176E33AD58E3}" dt="2025-05-05T08:35:43.126" v="18" actId="20577"/>
          <ac:spMkLst>
            <pc:docMk/>
            <pc:sldMk cId="2205868499" sldId="2147379361"/>
            <ac:spMk id="139" creationId="{8836D721-7AC7-B716-029F-5A65A9194594}"/>
          </ac:spMkLst>
        </pc:spChg>
        <pc:spChg chg="mod">
          <ac:chgData name="ICARDO ISASA Irati (BUDG)" userId="52b30ee7-73a2-452b-94ea-0e0070947e0b" providerId="ADAL" clId="{5A5F8A2C-DF84-4F66-8E94-176E33AD58E3}" dt="2025-05-05T08:35:28.950" v="2" actId="20577"/>
          <ac:spMkLst>
            <pc:docMk/>
            <pc:sldMk cId="2205868499" sldId="2147379361"/>
            <ac:spMk id="143" creationId="{F1386F3B-7106-F41E-024A-2ED749734960}"/>
          </ac:spMkLst>
        </pc:spChg>
        <pc:spChg chg="mod">
          <ac:chgData name="ICARDO ISASA Irati (BUDG)" userId="52b30ee7-73a2-452b-94ea-0e0070947e0b" providerId="ADAL" clId="{5A5F8A2C-DF84-4F66-8E94-176E33AD58E3}" dt="2025-05-05T08:35:25.698" v="1" actId="20577"/>
          <ac:spMkLst>
            <pc:docMk/>
            <pc:sldMk cId="2205868499" sldId="2147379361"/>
            <ac:spMk id="156" creationId="{3DF08803-93F5-2E00-8587-D420FA40E424}"/>
          </ac:spMkLst>
        </pc:spChg>
        <pc:spChg chg="mod">
          <ac:chgData name="ICARDO ISASA Irati (BUDG)" userId="52b30ee7-73a2-452b-94ea-0e0070947e0b" providerId="ADAL" clId="{5A5F8A2C-DF84-4F66-8E94-176E33AD58E3}" dt="2025-05-05T08:35:36.161" v="8" actId="6549"/>
          <ac:spMkLst>
            <pc:docMk/>
            <pc:sldMk cId="2205868499" sldId="2147379361"/>
            <ac:spMk id="165" creationId="{A4CAD70D-EC35-7F83-E89B-991625556CE8}"/>
          </ac:spMkLst>
        </pc:spChg>
      </pc:sldChg>
    </pc:docChg>
  </pc:docChgLst>
  <pc:docChgLst>
    <pc:chgData name="ICARDO ISASA Irati (BUDG)" userId="52b30ee7-73a2-452b-94ea-0e0070947e0b" providerId="ADAL" clId="{153B5306-8AB0-4EAE-A9C2-92CD68BCE722}"/>
    <pc:docChg chg="undo custSel addSld delSld modSld sldOrd">
      <pc:chgData name="ICARDO ISASA Irati (BUDG)" userId="52b30ee7-73a2-452b-94ea-0e0070947e0b" providerId="ADAL" clId="{153B5306-8AB0-4EAE-A9C2-92CD68BCE722}" dt="2024-11-18T17:02:33.746" v="473" actId="47"/>
      <pc:docMkLst>
        <pc:docMk/>
      </pc:docMkLst>
      <pc:sldChg chg="del">
        <pc:chgData name="ICARDO ISASA Irati (BUDG)" userId="52b30ee7-73a2-452b-94ea-0e0070947e0b" providerId="ADAL" clId="{153B5306-8AB0-4EAE-A9C2-92CD68BCE722}" dt="2024-11-18T17:02:33.746" v="473" actId="47"/>
        <pc:sldMkLst>
          <pc:docMk/>
          <pc:sldMk cId="2451872852" sldId="767"/>
        </pc:sldMkLst>
      </pc:sldChg>
      <pc:sldChg chg="del">
        <pc:chgData name="ICARDO ISASA Irati (BUDG)" userId="52b30ee7-73a2-452b-94ea-0e0070947e0b" providerId="ADAL" clId="{153B5306-8AB0-4EAE-A9C2-92CD68BCE722}" dt="2024-11-18T15:59:51.009" v="372" actId="47"/>
        <pc:sldMkLst>
          <pc:docMk/>
          <pc:sldMk cId="3239167864" sldId="2147379323"/>
        </pc:sldMkLst>
      </pc:sldChg>
      <pc:sldChg chg="del">
        <pc:chgData name="ICARDO ISASA Irati (BUDG)" userId="52b30ee7-73a2-452b-94ea-0e0070947e0b" providerId="ADAL" clId="{153B5306-8AB0-4EAE-A9C2-92CD68BCE722}" dt="2024-11-18T15:59:51.009" v="372" actId="47"/>
        <pc:sldMkLst>
          <pc:docMk/>
          <pc:sldMk cId="2651924605" sldId="2147379333"/>
        </pc:sldMkLst>
      </pc:sldChg>
      <pc:sldChg chg="addSp delSp modSp mod">
        <pc:chgData name="ICARDO ISASA Irati (BUDG)" userId="52b30ee7-73a2-452b-94ea-0e0070947e0b" providerId="ADAL" clId="{153B5306-8AB0-4EAE-A9C2-92CD68BCE722}" dt="2024-11-18T16:02:25.900" v="392" actId="1076"/>
        <pc:sldMkLst>
          <pc:docMk/>
          <pc:sldMk cId="3336461786" sldId="2147379335"/>
        </pc:sldMkLst>
      </pc:sldChg>
      <pc:sldChg chg="addSp modSp mod">
        <pc:chgData name="ICARDO ISASA Irati (BUDG)" userId="52b30ee7-73a2-452b-94ea-0e0070947e0b" providerId="ADAL" clId="{153B5306-8AB0-4EAE-A9C2-92CD68BCE722}" dt="2024-11-18T15:57:30.501" v="363" actId="1076"/>
        <pc:sldMkLst>
          <pc:docMk/>
          <pc:sldMk cId="2338084395" sldId="2147379336"/>
        </pc:sldMkLst>
        <pc:picChg chg="add mod">
          <ac:chgData name="ICARDO ISASA Irati (BUDG)" userId="52b30ee7-73a2-452b-94ea-0e0070947e0b" providerId="ADAL" clId="{153B5306-8AB0-4EAE-A9C2-92CD68BCE722}" dt="2024-11-18T15:57:30.501" v="363" actId="1076"/>
          <ac:picMkLst>
            <pc:docMk/>
            <pc:sldMk cId="2338084395" sldId="2147379336"/>
            <ac:picMk id="4" creationId="{1C1B92AC-A950-F0D6-3B33-6C590B5231E5}"/>
          </ac:picMkLst>
        </pc:picChg>
      </pc:sldChg>
      <pc:sldChg chg="addSp modSp mod delCm modCm">
        <pc:chgData name="ICARDO ISASA Irati (BUDG)" userId="52b30ee7-73a2-452b-94ea-0e0070947e0b" providerId="ADAL" clId="{153B5306-8AB0-4EAE-A9C2-92CD68BCE722}" dt="2024-11-18T16:02:36.414" v="394"/>
        <pc:sldMkLst>
          <pc:docMk/>
          <pc:sldMk cId="1402893263" sldId="2147379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ICARDO ISASA Irati (BUDG)" userId="52b30ee7-73a2-452b-94ea-0e0070947e0b" providerId="ADAL" clId="{153B5306-8AB0-4EAE-A9C2-92CD68BCE722}" dt="2024-11-18T16:02:36.414" v="394"/>
              <pc2:cmMkLst xmlns:pc2="http://schemas.microsoft.com/office/powerpoint/2019/9/main/command">
                <pc:docMk/>
                <pc:sldMk cId="1402893263" sldId="2147379337"/>
                <pc2:cmMk id="{706341F8-0BDE-4CA0-BC8A-198CEF52C8C3}"/>
              </pc2:cmMkLst>
            </pc226:cmChg>
          </p:ext>
        </pc:extLst>
      </pc:sldChg>
      <pc:sldChg chg="addSp modSp mod">
        <pc:chgData name="ICARDO ISASA Irati (BUDG)" userId="52b30ee7-73a2-452b-94ea-0e0070947e0b" providerId="ADAL" clId="{153B5306-8AB0-4EAE-A9C2-92CD68BCE722}" dt="2024-11-18T15:57:24.003" v="361" actId="1076"/>
        <pc:sldMkLst>
          <pc:docMk/>
          <pc:sldMk cId="1113460949" sldId="2147379338"/>
        </pc:sldMkLst>
        <pc:picChg chg="add mod">
          <ac:chgData name="ICARDO ISASA Irati (BUDG)" userId="52b30ee7-73a2-452b-94ea-0e0070947e0b" providerId="ADAL" clId="{153B5306-8AB0-4EAE-A9C2-92CD68BCE722}" dt="2024-11-18T15:57:24.003" v="361" actId="1076"/>
          <ac:picMkLst>
            <pc:docMk/>
            <pc:sldMk cId="1113460949" sldId="2147379338"/>
            <ac:picMk id="5" creationId="{86143E61-4E89-4AE6-7F74-BE5BBA19E520}"/>
          </ac:picMkLst>
        </pc:picChg>
      </pc:sldChg>
      <pc:sldChg chg="addSp delSp modSp mod">
        <pc:chgData name="ICARDO ISASA Irati (BUDG)" userId="52b30ee7-73a2-452b-94ea-0e0070947e0b" providerId="ADAL" clId="{153B5306-8AB0-4EAE-A9C2-92CD68BCE722}" dt="2024-11-18T15:57:35.584" v="365" actId="1076"/>
        <pc:sldMkLst>
          <pc:docMk/>
          <pc:sldMk cId="1305271610" sldId="2147379339"/>
        </pc:sldMkLst>
        <pc:picChg chg="add mod">
          <ac:chgData name="ICARDO ISASA Irati (BUDG)" userId="52b30ee7-73a2-452b-94ea-0e0070947e0b" providerId="ADAL" clId="{153B5306-8AB0-4EAE-A9C2-92CD68BCE722}" dt="2024-11-18T15:35:43.883" v="5" actId="1076"/>
          <ac:picMkLst>
            <pc:docMk/>
            <pc:sldMk cId="1305271610" sldId="2147379339"/>
            <ac:picMk id="5" creationId="{5116FA62-C3F3-8F07-B913-A49216CF5D30}"/>
          </ac:picMkLst>
        </pc:picChg>
        <pc:picChg chg="add mod">
          <ac:chgData name="ICARDO ISASA Irati (BUDG)" userId="52b30ee7-73a2-452b-94ea-0e0070947e0b" providerId="ADAL" clId="{153B5306-8AB0-4EAE-A9C2-92CD68BCE722}" dt="2024-11-18T15:57:35.584" v="365" actId="1076"/>
          <ac:picMkLst>
            <pc:docMk/>
            <pc:sldMk cId="1305271610" sldId="2147379339"/>
            <ac:picMk id="6" creationId="{2D16962E-1DD9-0463-6464-02F16E8DBE3F}"/>
          </ac:picMkLst>
        </pc:picChg>
      </pc:sldChg>
      <pc:sldChg chg="addSp modSp mod">
        <pc:chgData name="ICARDO ISASA Irati (BUDG)" userId="52b30ee7-73a2-452b-94ea-0e0070947e0b" providerId="ADAL" clId="{153B5306-8AB0-4EAE-A9C2-92CD68BCE722}" dt="2024-11-18T15:57:17.430" v="359" actId="1076"/>
        <pc:sldMkLst>
          <pc:docMk/>
          <pc:sldMk cId="2311696246" sldId="2147379340"/>
        </pc:sldMkLst>
        <pc:picChg chg="add mod">
          <ac:chgData name="ICARDO ISASA Irati (BUDG)" userId="52b30ee7-73a2-452b-94ea-0e0070947e0b" providerId="ADAL" clId="{153B5306-8AB0-4EAE-A9C2-92CD68BCE722}" dt="2024-11-18T15:57:17.430" v="359" actId="1076"/>
          <ac:picMkLst>
            <pc:docMk/>
            <pc:sldMk cId="2311696246" sldId="2147379340"/>
            <ac:picMk id="5" creationId="{E69B2544-37AD-9EDB-A408-251DCEBE3269}"/>
          </ac:picMkLst>
        </pc:picChg>
      </pc:sldChg>
      <pc:sldChg chg="addSp delSp modSp add mod ord">
        <pc:chgData name="ICARDO ISASA Irati (BUDG)" userId="52b30ee7-73a2-452b-94ea-0e0070947e0b" providerId="ADAL" clId="{153B5306-8AB0-4EAE-A9C2-92CD68BCE722}" dt="2024-11-18T16:22:46.067" v="471" actId="14100"/>
        <pc:sldMkLst>
          <pc:docMk/>
          <pc:sldMk cId="2470166388" sldId="2147379341"/>
        </pc:sldMkLst>
        <pc:spChg chg="mod">
          <ac:chgData name="ICARDO ISASA Irati (BUDG)" userId="52b30ee7-73a2-452b-94ea-0e0070947e0b" providerId="ADAL" clId="{153B5306-8AB0-4EAE-A9C2-92CD68BCE722}" dt="2024-11-18T15:35:57.115" v="26" actId="20577"/>
          <ac:spMkLst>
            <pc:docMk/>
            <pc:sldMk cId="2470166388" sldId="2147379341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153B5306-8AB0-4EAE-A9C2-92CD68BCE722}" dt="2024-11-18T16:22:46.067" v="471" actId="14100"/>
          <ac:spMkLst>
            <pc:docMk/>
            <pc:sldMk cId="2470166388" sldId="2147379341"/>
            <ac:spMk id="22" creationId="{522A1C7F-3CAD-47F2-8823-0ECE687280A1}"/>
          </ac:spMkLst>
        </pc:spChg>
        <pc:picChg chg="add mod">
          <ac:chgData name="ICARDO ISASA Irati (BUDG)" userId="52b30ee7-73a2-452b-94ea-0e0070947e0b" providerId="ADAL" clId="{153B5306-8AB0-4EAE-A9C2-92CD68BCE722}" dt="2024-11-18T15:57:49.737" v="368" actId="14100"/>
          <ac:picMkLst>
            <pc:docMk/>
            <pc:sldMk cId="2470166388" sldId="2147379341"/>
            <ac:picMk id="4" creationId="{0A4AB0A1-A2D9-2F3E-F5A6-BAECCAB56832}"/>
          </ac:picMkLst>
        </pc:picChg>
        <pc:picChg chg="add mod">
          <ac:chgData name="ICARDO ISASA Irati (BUDG)" userId="52b30ee7-73a2-452b-94ea-0e0070947e0b" providerId="ADAL" clId="{153B5306-8AB0-4EAE-A9C2-92CD68BCE722}" dt="2024-11-18T15:57:51.740" v="369" actId="1076"/>
          <ac:picMkLst>
            <pc:docMk/>
            <pc:sldMk cId="2470166388" sldId="2147379341"/>
            <ac:picMk id="6" creationId="{A41541CC-1F08-5B85-9C37-E40A8DC7017B}"/>
          </ac:picMkLst>
        </pc:picChg>
      </pc:sldChg>
      <pc:sldChg chg="addSp delSp modSp add mod">
        <pc:chgData name="ICARDO ISASA Irati (BUDG)" userId="52b30ee7-73a2-452b-94ea-0e0070947e0b" providerId="ADAL" clId="{153B5306-8AB0-4EAE-A9C2-92CD68BCE722}" dt="2024-11-18T16:22:50.080" v="472" actId="14100"/>
        <pc:sldMkLst>
          <pc:docMk/>
          <pc:sldMk cId="3775861547" sldId="2147379342"/>
        </pc:sldMkLst>
        <pc:spChg chg="mod">
          <ac:chgData name="ICARDO ISASA Irati (BUDG)" userId="52b30ee7-73a2-452b-94ea-0e0070947e0b" providerId="ADAL" clId="{153B5306-8AB0-4EAE-A9C2-92CD68BCE722}" dt="2024-11-18T15:36:04.859" v="37" actId="20577"/>
          <ac:spMkLst>
            <pc:docMk/>
            <pc:sldMk cId="3775861547" sldId="2147379342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153B5306-8AB0-4EAE-A9C2-92CD68BCE722}" dt="2024-11-18T16:22:50.080" v="472" actId="14100"/>
          <ac:spMkLst>
            <pc:docMk/>
            <pc:sldMk cId="3775861547" sldId="2147379342"/>
            <ac:spMk id="22" creationId="{522A1C7F-3CAD-47F2-8823-0ECE687280A1}"/>
          </ac:spMkLst>
        </pc:spChg>
        <pc:picChg chg="add mod">
          <ac:chgData name="ICARDO ISASA Irati (BUDG)" userId="52b30ee7-73a2-452b-94ea-0e0070947e0b" providerId="ADAL" clId="{153B5306-8AB0-4EAE-A9C2-92CD68BCE722}" dt="2024-11-18T15:50:33.228" v="299" actId="1076"/>
          <ac:picMkLst>
            <pc:docMk/>
            <pc:sldMk cId="3775861547" sldId="2147379342"/>
            <ac:picMk id="4" creationId="{FD4820C3-7C64-E3C7-D60E-CF9C81043B9F}"/>
          </ac:picMkLst>
        </pc:picChg>
        <pc:picChg chg="add mod">
          <ac:chgData name="ICARDO ISASA Irati (BUDG)" userId="52b30ee7-73a2-452b-94ea-0e0070947e0b" providerId="ADAL" clId="{153B5306-8AB0-4EAE-A9C2-92CD68BCE722}" dt="2024-11-18T15:57:57.621" v="371" actId="1076"/>
          <ac:picMkLst>
            <pc:docMk/>
            <pc:sldMk cId="3775861547" sldId="2147379342"/>
            <ac:picMk id="6" creationId="{C62C91E1-0CCB-C5F2-431F-9E3C8557EA4F}"/>
          </ac:picMkLst>
        </pc:picChg>
      </pc:sldChg>
      <pc:sldChg chg="addSp delSp modSp add del mod">
        <pc:chgData name="ICARDO ISASA Irati (BUDG)" userId="52b30ee7-73a2-452b-94ea-0e0070947e0b" providerId="ADAL" clId="{153B5306-8AB0-4EAE-A9C2-92CD68BCE722}" dt="2024-11-18T16:01:58.092" v="389" actId="47"/>
        <pc:sldMkLst>
          <pc:docMk/>
          <pc:sldMk cId="1074556677" sldId="2147379343"/>
        </pc:sldMkLst>
      </pc:sldChg>
      <pc:sldChg chg="addSp modSp add mod modNotesTx">
        <pc:chgData name="ICARDO ISASA Irati (BUDG)" userId="52b30ee7-73a2-452b-94ea-0e0070947e0b" providerId="ADAL" clId="{153B5306-8AB0-4EAE-A9C2-92CD68BCE722}" dt="2024-11-18T16:05:16.696" v="404" actId="20577"/>
        <pc:sldMkLst>
          <pc:docMk/>
          <pc:sldMk cId="2564236688" sldId="2147379344"/>
        </pc:sldMkLst>
        <pc:spChg chg="add mod ord">
          <ac:chgData name="ICARDO ISASA Irati (BUDG)" userId="52b30ee7-73a2-452b-94ea-0e0070947e0b" providerId="ADAL" clId="{153B5306-8AB0-4EAE-A9C2-92CD68BCE722}" dt="2024-11-18T16:05:01.192" v="398" actId="1076"/>
          <ac:spMkLst>
            <pc:docMk/>
            <pc:sldMk cId="2564236688" sldId="2147379344"/>
            <ac:spMk id="3" creationId="{770C2B0A-9353-60D1-2CE0-4553BD50B391}"/>
          </ac:spMkLst>
        </pc:spChg>
        <pc:spChg chg="mod">
          <ac:chgData name="ICARDO ISASA Irati (BUDG)" userId="52b30ee7-73a2-452b-94ea-0e0070947e0b" providerId="ADAL" clId="{153B5306-8AB0-4EAE-A9C2-92CD68BCE722}" dt="2024-11-18T16:01:53.613" v="388" actId="20577"/>
          <ac:spMkLst>
            <pc:docMk/>
            <pc:sldMk cId="2564236688" sldId="2147379344"/>
            <ac:spMk id="60" creationId="{88B591C7-5069-C48F-777F-E5809DD5EA1D}"/>
          </ac:spMkLst>
        </pc:spChg>
        <pc:spChg chg="mod ord">
          <ac:chgData name="ICARDO ISASA Irati (BUDG)" userId="52b30ee7-73a2-452b-94ea-0e0070947e0b" providerId="ADAL" clId="{153B5306-8AB0-4EAE-A9C2-92CD68BCE722}" dt="2024-11-18T16:05:06.738" v="400" actId="167"/>
          <ac:spMkLst>
            <pc:docMk/>
            <pc:sldMk cId="2564236688" sldId="2147379344"/>
            <ac:spMk id="83" creationId="{BEEA7CE6-C90D-1F63-2F76-B5FBB33A19C0}"/>
          </ac:spMkLst>
        </pc:spChg>
      </pc:sldChg>
    </pc:docChg>
  </pc:docChgLst>
  <pc:docChgLst>
    <pc:chgData name="VANDIERENDONCK Caroline (BUDG)" userId="S::caroline.vandierendonck@ec.europa.eu::19819edc-2434-4c5c-9c88-d306a3874cd3" providerId="AD" clId="Web-{925FEFC1-2A36-D86B-3332-9E5737E2DF46}"/>
    <pc:docChg chg="modSld">
      <pc:chgData name="VANDIERENDONCK Caroline (BUDG)" userId="S::caroline.vandierendonck@ec.europa.eu::19819edc-2434-4c5c-9c88-d306a3874cd3" providerId="AD" clId="Web-{925FEFC1-2A36-D86B-3332-9E5737E2DF46}" dt="2025-03-21T09:57:08.415" v="15" actId="20577"/>
      <pc:docMkLst>
        <pc:docMk/>
      </pc:docMkLst>
      <pc:sldChg chg="modSp">
        <pc:chgData name="VANDIERENDONCK Caroline (BUDG)" userId="S::caroline.vandierendonck@ec.europa.eu::19819edc-2434-4c5c-9c88-d306a3874cd3" providerId="AD" clId="Web-{925FEFC1-2A36-D86B-3332-9E5737E2DF46}" dt="2025-03-21T09:57:08.415" v="15" actId="20577"/>
        <pc:sldMkLst>
          <pc:docMk/>
          <pc:sldMk cId="2205868499" sldId="2147379361"/>
        </pc:sldMkLst>
        <pc:spChg chg="mod">
          <ac:chgData name="VANDIERENDONCK Caroline (BUDG)" userId="S::caroline.vandierendonck@ec.europa.eu::19819edc-2434-4c5c-9c88-d306a3874cd3" providerId="AD" clId="Web-{925FEFC1-2A36-D86B-3332-9E5737E2DF46}" dt="2025-03-21T09:57:08.415" v="15" actId="20577"/>
          <ac:spMkLst>
            <pc:docMk/>
            <pc:sldMk cId="2205868499" sldId="2147379361"/>
            <ac:spMk id="139" creationId="{8836D721-7AC7-B716-029F-5A65A9194594}"/>
          </ac:spMkLst>
        </pc:spChg>
        <pc:spChg chg="mod">
          <ac:chgData name="VANDIERENDONCK Caroline (BUDG)" userId="S::caroline.vandierendonck@ec.europa.eu::19819edc-2434-4c5c-9c88-d306a3874cd3" providerId="AD" clId="Web-{925FEFC1-2A36-D86B-3332-9E5737E2DF46}" dt="2025-03-21T09:56:57.087" v="10" actId="20577"/>
          <ac:spMkLst>
            <pc:docMk/>
            <pc:sldMk cId="2205868499" sldId="2147379361"/>
            <ac:spMk id="143" creationId="{F1386F3B-7106-F41E-024A-2ED749734960}"/>
          </ac:spMkLst>
        </pc:spChg>
        <pc:spChg chg="mod">
          <ac:chgData name="VANDIERENDONCK Caroline (BUDG)" userId="S::caroline.vandierendonck@ec.europa.eu::19819edc-2434-4c5c-9c88-d306a3874cd3" providerId="AD" clId="Web-{925FEFC1-2A36-D86B-3332-9E5737E2DF46}" dt="2025-03-21T09:56:22.008" v="2" actId="14100"/>
          <ac:spMkLst>
            <pc:docMk/>
            <pc:sldMk cId="2205868499" sldId="2147379361"/>
            <ac:spMk id="157" creationId="{AD37BC28-73A6-A936-B54B-9DAF6B582416}"/>
          </ac:spMkLst>
        </pc:spChg>
        <pc:spChg chg="mod">
          <ac:chgData name="VANDIERENDONCK Caroline (BUDG)" userId="S::caroline.vandierendonck@ec.europa.eu::19819edc-2434-4c5c-9c88-d306a3874cd3" providerId="AD" clId="Web-{925FEFC1-2A36-D86B-3332-9E5737E2DF46}" dt="2025-03-21T09:56:16.367" v="1" actId="1076"/>
          <ac:spMkLst>
            <pc:docMk/>
            <pc:sldMk cId="2205868499" sldId="2147379361"/>
            <ac:spMk id="1057" creationId="{AE5327FB-5454-F403-8FF6-D529C15C935D}"/>
          </ac:spMkLst>
        </pc:spChg>
      </pc:sldChg>
    </pc:docChg>
  </pc:docChgLst>
  <pc:docChgLst>
    <pc:chgData name="BIANCHIN Raffaella (BUDG)" userId="94aad70b-6240-4ee1-858f-837f557d8fd4" providerId="ADAL" clId="{929DEE4A-F7AE-4D1C-A762-6D6FFBE7A78D}"/>
    <pc:docChg chg="modSld">
      <pc:chgData name="BIANCHIN Raffaella (BUDG)" userId="94aad70b-6240-4ee1-858f-837f557d8fd4" providerId="ADAL" clId="{929DEE4A-F7AE-4D1C-A762-6D6FFBE7A78D}" dt="2024-11-20T14:32:13.675" v="0" actId="14100"/>
      <pc:docMkLst>
        <pc:docMk/>
      </pc:docMkLst>
      <pc:sldChg chg="modSp mod">
        <pc:chgData name="BIANCHIN Raffaella (BUDG)" userId="94aad70b-6240-4ee1-858f-837f557d8fd4" providerId="ADAL" clId="{929DEE4A-F7AE-4D1C-A762-6D6FFBE7A78D}" dt="2024-11-20T14:32:13.675" v="0" actId="14100"/>
        <pc:sldMkLst>
          <pc:docMk/>
          <pc:sldMk cId="1117174519" sldId="2147379345"/>
        </pc:sldMkLst>
      </pc:sldChg>
    </pc:docChg>
  </pc:docChgLst>
  <pc:docChgLst>
    <pc:chgData name="ICARDO ISASA Irati (BUDG)" userId="S::irati.icardo-isasa@ec.europa.eu::52b30ee7-73a2-452b-94ea-0e0070947e0b" providerId="AD" clId="Web-{842F837A-5A7B-3253-E4A1-CF5F82371AEA}"/>
    <pc:docChg chg="modSld">
      <pc:chgData name="ICARDO ISASA Irati (BUDG)" userId="S::irati.icardo-isasa@ec.europa.eu::52b30ee7-73a2-452b-94ea-0e0070947e0b" providerId="AD" clId="Web-{842F837A-5A7B-3253-E4A1-CF5F82371AEA}" dt="2025-04-30T09:26:11.753" v="34" actId="20577"/>
      <pc:docMkLst>
        <pc:docMk/>
      </pc:docMkLst>
      <pc:sldChg chg="modSp">
        <pc:chgData name="ICARDO ISASA Irati (BUDG)" userId="S::irati.icardo-isasa@ec.europa.eu::52b30ee7-73a2-452b-94ea-0e0070947e0b" providerId="AD" clId="Web-{842F837A-5A7B-3253-E4A1-CF5F82371AEA}" dt="2025-04-30T09:26:11.753" v="34" actId="20577"/>
        <pc:sldMkLst>
          <pc:docMk/>
          <pc:sldMk cId="1113460949" sldId="2147379338"/>
        </pc:sldMkLst>
        <pc:spChg chg="mod">
          <ac:chgData name="ICARDO ISASA Irati (BUDG)" userId="S::irati.icardo-isasa@ec.europa.eu::52b30ee7-73a2-452b-94ea-0e0070947e0b" providerId="AD" clId="Web-{842F837A-5A7B-3253-E4A1-CF5F82371AEA}" dt="2025-04-30T09:26:11.753" v="34" actId="20577"/>
          <ac:spMkLst>
            <pc:docMk/>
            <pc:sldMk cId="1113460949" sldId="2147379338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842F837A-5A7B-3253-E4A1-CF5F82371AEA}" dt="2025-04-30T09:24:45.203" v="24"/>
        <pc:sldMkLst>
          <pc:docMk/>
          <pc:sldMk cId="3348599274" sldId="2147379346"/>
        </pc:sldMkLst>
        <pc:spChg chg="mod">
          <ac:chgData name="ICARDO ISASA Irati (BUDG)" userId="S::irati.icardo-isasa@ec.europa.eu::52b30ee7-73a2-452b-94ea-0e0070947e0b" providerId="AD" clId="Web-{842F837A-5A7B-3253-E4A1-CF5F82371AEA}" dt="2025-04-30T09:23:54.201" v="4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 modGraphic">
          <ac:chgData name="ICARDO ISASA Irati (BUDG)" userId="S::irati.icardo-isasa@ec.europa.eu::52b30ee7-73a2-452b-94ea-0e0070947e0b" providerId="AD" clId="Web-{842F837A-5A7B-3253-E4A1-CF5F82371AEA}" dt="2025-04-30T09:24:45.203" v="24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</pc:docChg>
  </pc:docChgLst>
  <pc:docChgLst>
    <pc:chgData name="GALAND-JONES James (BUDG)" userId="0241bdb9-5b47-405a-a365-ee77a1657f34" providerId="ADAL" clId="{2359215E-4206-4686-8515-8665BDFF7E8D}"/>
    <pc:docChg chg="undo redo custSel addSld modSld">
      <pc:chgData name="GALAND-JONES James (BUDG)" userId="0241bdb9-5b47-405a-a365-ee77a1657f34" providerId="ADAL" clId="{2359215E-4206-4686-8515-8665BDFF7E8D}" dt="2025-04-01T10:41:09.006" v="203" actId="2164"/>
      <pc:docMkLst>
        <pc:docMk/>
      </pc:docMkLst>
      <pc:sldChg chg="addSp delSp modSp add mod modNotesTx">
        <pc:chgData name="GALAND-JONES James (BUDG)" userId="0241bdb9-5b47-405a-a365-ee77a1657f34" providerId="ADAL" clId="{2359215E-4206-4686-8515-8665BDFF7E8D}" dt="2025-04-01T10:41:09.006" v="203" actId="2164"/>
        <pc:sldMkLst>
          <pc:docMk/>
          <pc:sldMk cId="743332845" sldId="2147379362"/>
        </pc:sldMkLst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" creationId="{8005FC2E-8BDC-1E92-3FEB-FFEBF3B0C168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6" creationId="{8663A561-8E34-3898-DA4F-D805AF57772B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7" creationId="{827C07C5-18A3-CD5E-73BA-97064B3700C0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8" creationId="{FEA5EE64-09DF-5364-CA7C-8D9F88E664F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1" creationId="{ACEF1003-8F2C-BB6F-B116-7855E35A7A94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2" creationId="{3D9C9FB3-D284-62BC-61D2-06A18406E75A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3" creationId="{A4BEC19A-07EB-611E-18AE-0C07C0EEE89D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4" creationId="{D4AB42BB-BDD1-CECC-36E3-DFA72DED0ABB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6" creationId="{71336445-9489-B8E4-5C07-87BE7AB8448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7" creationId="{BE21AAE1-E8D4-904C-4CC7-40F8BDE125F6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8" creationId="{C30EA3B0-B686-38D5-19F9-B897F6A63B4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19" creationId="{8C0E9422-46BD-6C13-9793-1120F0A0B91F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0" creationId="{471EFD1B-6BF4-5EF3-B348-A958EC9DA19B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1" creationId="{83B8C60C-62F8-9002-C3FD-E9F2B5D2E998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2" creationId="{96256E85-C2CB-BDF6-49D6-445FAFB7B1DF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3" creationId="{F1C1DC39-603A-813E-F60A-A56E40FDEAA5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4" creationId="{77B0F41C-0145-02AC-3196-2B058224CE6A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5" creationId="{A279A103-B9FE-624C-70AA-156D1E24E3C9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6" creationId="{2EB98C0E-CC1C-EC52-7903-725A5DBAB6D4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7" creationId="{4FAEA94D-B0D0-BE18-7A6F-D8FF9D422664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8" creationId="{ED958255-43BA-A13D-7665-EAE4926E6F14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29" creationId="{0539F656-619F-61BD-8BA1-BC8AFCDA013E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0" creationId="{0F036535-4EB4-E080-5030-763CC5D1C6F1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31" creationId="{1FDFA37A-6AF4-B6C5-73B4-4D78EECC15DF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32" creationId="{F14F970A-0C99-BFAD-E899-B6D82117E825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3" creationId="{708259B0-F067-5DD0-2EFD-043BC6D8D37B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4" creationId="{5A9356CC-5813-0FC2-2A6A-0E1E3584F425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6" creationId="{9CD6068A-1521-2C4D-8608-8603EDD9A70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7" creationId="{33F4B479-9586-11BB-FB00-3BACD6BFDCE2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8" creationId="{93F46B4A-42CC-6A4D-51BF-D9A03E3F033D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39" creationId="{37A65FE4-3F5F-4562-DAB5-88D3ABB0E24F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0" creationId="{3C4CDB7A-BF55-00EB-806C-C880F824268C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1" creationId="{B9880A86-0FCD-E0A0-1331-95268766B8F6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2" creationId="{CD7A9954-C7B6-75E2-F199-B35239644072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3" creationId="{CFE27609-CB22-DC28-66E5-A86E7506BAD0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4" creationId="{DFC6A939-37AA-1C86-D3C3-7E0AC9DA8E8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5" creationId="{2EE79B36-7661-56BD-5147-C0D734C0E8C1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6" creationId="{398B08C7-38DD-D87F-53E4-B4DEF2E2625C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7" creationId="{2F8D3596-177C-2B5F-E15D-00E395D734F4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8" creationId="{8DAA1486-BFDC-F4DE-077D-A1406305D682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49" creationId="{0C755620-5EFB-4CC4-6142-B98B90279F80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50" creationId="{B8147A2F-6B1F-04EB-0AEB-036CFA07AC9F}"/>
          </ac:spMkLst>
        </pc:spChg>
        <pc:spChg chg="del">
          <ac:chgData name="GALAND-JONES James (BUDG)" userId="0241bdb9-5b47-405a-a365-ee77a1657f34" providerId="ADAL" clId="{2359215E-4206-4686-8515-8665BDFF7E8D}" dt="2025-04-01T10:28:04.202" v="46" actId="478"/>
          <ac:spMkLst>
            <pc:docMk/>
            <pc:sldMk cId="743332845" sldId="2147379362"/>
            <ac:spMk id="52" creationId="{4263E4D1-77C3-338F-4BA6-4D92C02B2BF9}"/>
          </ac:spMkLst>
        </pc:spChg>
        <pc:spChg chg="mod">
          <ac:chgData name="GALAND-JONES James (BUDG)" userId="0241bdb9-5b47-405a-a365-ee77a1657f34" providerId="ADAL" clId="{2359215E-4206-4686-8515-8665BDFF7E8D}" dt="2025-04-01T10:27:08.865" v="33" actId="165"/>
          <ac:spMkLst>
            <pc:docMk/>
            <pc:sldMk cId="743332845" sldId="2147379362"/>
            <ac:spMk id="55" creationId="{40CDE225-700C-39E7-3AAC-528A2F121133}"/>
          </ac:spMkLst>
        </pc:spChg>
        <pc:spChg chg="add mod">
          <ac:chgData name="GALAND-JONES James (BUDG)" userId="0241bdb9-5b47-405a-a365-ee77a1657f34" providerId="ADAL" clId="{2359215E-4206-4686-8515-8665BDFF7E8D}" dt="2025-04-01T10:33:09.419" v="93" actId="20577"/>
          <ac:spMkLst>
            <pc:docMk/>
            <pc:sldMk cId="743332845" sldId="2147379362"/>
            <ac:spMk id="57" creationId="{65917479-3DBC-2C35-BA1C-EDFFA3882275}"/>
          </ac:spMkLst>
        </pc:spChg>
        <pc:spChg chg="del mod topLvl">
          <ac:chgData name="GALAND-JONES James (BUDG)" userId="0241bdb9-5b47-405a-a365-ee77a1657f34" providerId="ADAL" clId="{2359215E-4206-4686-8515-8665BDFF7E8D}" dt="2025-04-01T10:40:04.755" v="171" actId="478"/>
          <ac:spMkLst>
            <pc:docMk/>
            <pc:sldMk cId="743332845" sldId="2147379362"/>
            <ac:spMk id="63" creationId="{8493AF11-1784-153A-27B1-36F41D7EF9C2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76" creationId="{D6CAB40E-E569-7DD0-CA24-6B64DA165B83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77" creationId="{27A94357-CC9E-C8BB-7AA4-3A7AE95C0DED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35" creationId="{85D7CB48-5999-725C-44B1-8FB8D09F5C2F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36" creationId="{975348DE-0754-49AE-ACFC-5ED4602C9A34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39" creationId="{8836D721-7AC7-B716-029F-5A65A9194594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40" creationId="{C6AE37E0-4A6C-CA2E-F645-AA9F70C230EB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41" creationId="{6A44578D-5024-55C1-A200-B3B62CBB755A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42" creationId="{1A1E6B80-1850-D67B-59AF-BCD9A2E35EC7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43" creationId="{F1386F3B-7106-F41E-024A-2ED749734960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47" creationId="{42CBFC78-6DA1-625D-8F3F-7362BB3641A1}"/>
          </ac:spMkLst>
        </pc:spChg>
        <pc:spChg chg="mod ord">
          <ac:chgData name="GALAND-JONES James (BUDG)" userId="0241bdb9-5b47-405a-a365-ee77a1657f34" providerId="ADAL" clId="{2359215E-4206-4686-8515-8665BDFF7E8D}" dt="2025-04-01T10:29:02.916" v="53" actId="166"/>
          <ac:spMkLst>
            <pc:docMk/>
            <pc:sldMk cId="743332845" sldId="2147379362"/>
            <ac:spMk id="154" creationId="{80C325CE-7D31-40EF-0F83-5AF9860BDDC2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55" creationId="{6FC14CDC-41D4-3283-7157-2EEA2BF387B4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56" creationId="{3DF08803-93F5-2E00-8587-D420FA40E424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57" creationId="{AD37BC28-73A6-A936-B54B-9DAF6B582416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60" creationId="{5FBCFDF0-207B-67C5-5BC1-CFF896984C8C}"/>
          </ac:spMkLst>
        </pc:spChg>
        <pc:spChg chg="del mod topLvl">
          <ac:chgData name="GALAND-JONES James (BUDG)" userId="0241bdb9-5b47-405a-a365-ee77a1657f34" providerId="ADAL" clId="{2359215E-4206-4686-8515-8665BDFF7E8D}" dt="2025-04-01T10:30:27.833" v="54" actId="478"/>
          <ac:spMkLst>
            <pc:docMk/>
            <pc:sldMk cId="743332845" sldId="2147379362"/>
            <ac:spMk id="161" creationId="{E21754B1-B453-4D92-9D92-5C15114B9E47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62" creationId="{95F5A80B-E642-E858-3333-0F24E252F448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63" creationId="{238099EE-6392-4408-7027-6268E9412B7E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65" creationId="{A4CAD70D-EC35-7F83-E89B-991625556CE8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056" creationId="{B69C6CE2-AE79-13DF-A4E1-F5F727BECD32}"/>
          </ac:spMkLst>
        </pc:spChg>
        <pc:spChg chg="del mod topLvl">
          <ac:chgData name="GALAND-JONES James (BUDG)" userId="0241bdb9-5b47-405a-a365-ee77a1657f34" providerId="ADAL" clId="{2359215E-4206-4686-8515-8665BDFF7E8D}" dt="2025-04-01T10:27:12.721" v="34" actId="478"/>
          <ac:spMkLst>
            <pc:docMk/>
            <pc:sldMk cId="743332845" sldId="2147379362"/>
            <ac:spMk id="1057" creationId="{AE5327FB-5454-F403-8FF6-D529C15C935D}"/>
          </ac:spMkLst>
        </pc:spChg>
        <pc:spChg chg="mod">
          <ac:chgData name="GALAND-JONES James (BUDG)" userId="0241bdb9-5b47-405a-a365-ee77a1657f34" providerId="ADAL" clId="{2359215E-4206-4686-8515-8665BDFF7E8D}" dt="2025-04-01T10:34:25.791" v="102" actId="165"/>
          <ac:spMkLst>
            <pc:docMk/>
            <pc:sldMk cId="743332845" sldId="2147379362"/>
            <ac:spMk id="1088" creationId="{D63EBEFB-F83C-0461-3E6C-C49404D334D7}"/>
          </ac:spMkLst>
        </pc:spChg>
        <pc:spChg chg="mod">
          <ac:chgData name="GALAND-JONES James (BUDG)" userId="0241bdb9-5b47-405a-a365-ee77a1657f34" providerId="ADAL" clId="{2359215E-4206-4686-8515-8665BDFF7E8D}" dt="2025-04-01T10:34:25.791" v="102" actId="165"/>
          <ac:spMkLst>
            <pc:docMk/>
            <pc:sldMk cId="743332845" sldId="2147379362"/>
            <ac:spMk id="1089" creationId="{E191967B-B35D-F3BC-07B4-9262EF187D2C}"/>
          </ac:spMkLst>
        </pc:spChg>
        <pc:spChg chg="mod">
          <ac:chgData name="GALAND-JONES James (BUDG)" userId="0241bdb9-5b47-405a-a365-ee77a1657f34" providerId="ADAL" clId="{2359215E-4206-4686-8515-8665BDFF7E8D}" dt="2025-04-01T10:34:25.791" v="102" actId="165"/>
          <ac:spMkLst>
            <pc:docMk/>
            <pc:sldMk cId="743332845" sldId="2147379362"/>
            <ac:spMk id="1095" creationId="{A43639A4-792B-1EF6-A414-60FFECCF5F8F}"/>
          </ac:spMkLst>
        </pc:spChg>
        <pc:spChg chg="mod">
          <ac:chgData name="GALAND-JONES James (BUDG)" userId="0241bdb9-5b47-405a-a365-ee77a1657f34" providerId="ADAL" clId="{2359215E-4206-4686-8515-8665BDFF7E8D}" dt="2025-04-01T10:34:25.791" v="102" actId="165"/>
          <ac:spMkLst>
            <pc:docMk/>
            <pc:sldMk cId="743332845" sldId="2147379362"/>
            <ac:spMk id="1096" creationId="{D600C1C0-B910-51AB-10F0-03E318078D74}"/>
          </ac:spMkLst>
        </pc:spChg>
        <pc:grpChg chg="mod topLvl">
          <ac:chgData name="GALAND-JONES James (BUDG)" userId="0241bdb9-5b47-405a-a365-ee77a1657f34" providerId="ADAL" clId="{2359215E-4206-4686-8515-8665BDFF7E8D}" dt="2025-04-01T10:34:20.111" v="101" actId="1076"/>
          <ac:grpSpMkLst>
            <pc:docMk/>
            <pc:sldMk cId="743332845" sldId="2147379362"/>
            <ac:grpSpMk id="3" creationId="{1F403B08-0696-539D-7A2D-22837C359CF8}"/>
          </ac:grpSpMkLst>
        </pc:grpChg>
        <pc:grpChg chg="add del mod">
          <ac:chgData name="GALAND-JONES James (BUDG)" userId="0241bdb9-5b47-405a-a365-ee77a1657f34" providerId="ADAL" clId="{2359215E-4206-4686-8515-8665BDFF7E8D}" dt="2025-04-01T10:34:25.791" v="102" actId="165"/>
          <ac:grpSpMkLst>
            <pc:docMk/>
            <pc:sldMk cId="743332845" sldId="2147379362"/>
            <ac:grpSpMk id="54" creationId="{4E96193E-D2D1-5A01-8D51-82DF5EA4968B}"/>
          </ac:grpSpMkLst>
        </pc:grpChg>
        <pc:grpChg chg="del">
          <ac:chgData name="GALAND-JONES James (BUDG)" userId="0241bdb9-5b47-405a-a365-ee77a1657f34" providerId="ADAL" clId="{2359215E-4206-4686-8515-8665BDFF7E8D}" dt="2025-04-01T10:27:08.865" v="33" actId="165"/>
          <ac:grpSpMkLst>
            <pc:docMk/>
            <pc:sldMk cId="743332845" sldId="2147379362"/>
            <ac:grpSpMk id="80" creationId="{BED59359-FEF7-43FC-C2E8-78664F4085E2}"/>
          </ac:grpSpMkLst>
        </pc:grpChg>
        <pc:grpChg chg="del mod topLvl">
          <ac:chgData name="GALAND-JONES James (BUDG)" userId="0241bdb9-5b47-405a-a365-ee77a1657f34" providerId="ADAL" clId="{2359215E-4206-4686-8515-8665BDFF7E8D}" dt="2025-04-01T10:40:01.456" v="170" actId="478"/>
          <ac:grpSpMkLst>
            <pc:docMk/>
            <pc:sldMk cId="743332845" sldId="2147379362"/>
            <ac:grpSpMk id="1090" creationId="{76A079F8-D498-14E3-3187-8BE187394CB5}"/>
          </ac:grpSpMkLst>
        </pc:grpChg>
        <pc:grpChg chg="del mod topLvl">
          <ac:chgData name="GALAND-JONES James (BUDG)" userId="0241bdb9-5b47-405a-a365-ee77a1657f34" providerId="ADAL" clId="{2359215E-4206-4686-8515-8665BDFF7E8D}" dt="2025-04-01T10:40:04.755" v="171" actId="478"/>
          <ac:grpSpMkLst>
            <pc:docMk/>
            <pc:sldMk cId="743332845" sldId="2147379362"/>
            <ac:grpSpMk id="1094" creationId="{567E8C83-5650-CB83-B278-A73E4C07B534}"/>
          </ac:grpSpMkLst>
        </pc:grpChg>
        <pc:graphicFrameChg chg="add del mod">
          <ac:chgData name="GALAND-JONES James (BUDG)" userId="0241bdb9-5b47-405a-a365-ee77a1657f34" providerId="ADAL" clId="{2359215E-4206-4686-8515-8665BDFF7E8D}" dt="2025-04-01T10:39:56.670" v="169" actId="478"/>
          <ac:graphicFrameMkLst>
            <pc:docMk/>
            <pc:sldMk cId="743332845" sldId="2147379362"/>
            <ac:graphicFrameMk id="59" creationId="{06E87DD0-8E97-86B8-12D5-F58C95F8079D}"/>
          </ac:graphicFrameMkLst>
        </pc:graphicFrameChg>
        <pc:graphicFrameChg chg="add mod modGraphic">
          <ac:chgData name="GALAND-JONES James (BUDG)" userId="0241bdb9-5b47-405a-a365-ee77a1657f34" providerId="ADAL" clId="{2359215E-4206-4686-8515-8665BDFF7E8D}" dt="2025-04-01T10:41:09.006" v="203" actId="2164"/>
          <ac:graphicFrameMkLst>
            <pc:docMk/>
            <pc:sldMk cId="743332845" sldId="2147379362"/>
            <ac:graphicFrameMk id="60" creationId="{B78555CD-CB4F-B750-38E5-1513BA04B669}"/>
          </ac:graphicFrameMkLst>
        </pc:graphicFrameChg>
        <pc:picChg chg="de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2" creationId="{46CB6C64-EC43-B9B2-5E49-1ECC9C98EE35}"/>
          </ac:picMkLst>
        </pc:picChg>
        <pc:picChg chg="del">
          <ac:chgData name="GALAND-JONES James (BUDG)" userId="0241bdb9-5b47-405a-a365-ee77a1657f34" providerId="ADAL" clId="{2359215E-4206-4686-8515-8665BDFF7E8D}" dt="2025-04-01T10:27:12.721" v="34" actId="478"/>
          <ac:picMkLst>
            <pc:docMk/>
            <pc:sldMk cId="743332845" sldId="2147379362"/>
            <ac:picMk id="9" creationId="{10A100DA-7A85-ADC5-9EB5-BA066002B521}"/>
          </ac:picMkLst>
        </pc:picChg>
        <pc:picChg chg="del">
          <ac:chgData name="GALAND-JONES James (BUDG)" userId="0241bdb9-5b47-405a-a365-ee77a1657f34" providerId="ADAL" clId="{2359215E-4206-4686-8515-8665BDFF7E8D}" dt="2025-04-01T10:27:03.735" v="32" actId="478"/>
          <ac:picMkLst>
            <pc:docMk/>
            <pc:sldMk cId="743332845" sldId="2147379362"/>
            <ac:picMk id="15" creationId="{7978B164-7830-EEE9-BC15-B2698BCFE2F7}"/>
          </ac:picMkLst>
        </pc:picChg>
        <pc:picChg chg="de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35" creationId="{67DB5839-71BF-36C6-C959-156E002A5F56}"/>
          </ac:picMkLst>
        </pc:picChg>
        <pc:picChg chg="de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51" creationId="{9817004C-DB45-4D32-8346-48314A22A536}"/>
          </ac:picMkLst>
        </pc:picChg>
        <pc:picChg chg="del">
          <ac:chgData name="GALAND-JONES James (BUDG)" userId="0241bdb9-5b47-405a-a365-ee77a1657f34" providerId="ADAL" clId="{2359215E-4206-4686-8515-8665BDFF7E8D}" dt="2025-04-01T10:27:03.735" v="32" actId="478"/>
          <ac:picMkLst>
            <pc:docMk/>
            <pc:sldMk cId="743332845" sldId="2147379362"/>
            <ac:picMk id="53" creationId="{474F6586-B7FA-C991-31FB-80D701DC25F3}"/>
          </ac:picMkLst>
        </pc:picChg>
        <pc:picChg chg="de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56" creationId="{04585865-6584-A0C6-305E-D1E64BF99D1D}"/>
          </ac:picMkLst>
        </pc:picChg>
        <pc:picChg chg="del mod topLv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131" creationId="{87047A1B-593C-7C06-14A4-9C43007BD8EC}"/>
          </ac:picMkLst>
        </pc:picChg>
        <pc:picChg chg="del mod topLvl">
          <ac:chgData name="GALAND-JONES James (BUDG)" userId="0241bdb9-5b47-405a-a365-ee77a1657f34" providerId="ADAL" clId="{2359215E-4206-4686-8515-8665BDFF7E8D}" dt="2025-04-01T10:27:12.721" v="34" actId="478"/>
          <ac:picMkLst>
            <pc:docMk/>
            <pc:sldMk cId="743332845" sldId="2147379362"/>
            <ac:picMk id="133" creationId="{9A380E3E-1A1D-2052-8EEA-BA85BD005889}"/>
          </ac:picMkLst>
        </pc:picChg>
        <pc:picChg chg="del mod topLvl">
          <ac:chgData name="GALAND-JONES James (BUDG)" userId="0241bdb9-5b47-405a-a365-ee77a1657f34" providerId="ADAL" clId="{2359215E-4206-4686-8515-8665BDFF7E8D}" dt="2025-04-01T10:27:36.510" v="41" actId="478"/>
          <ac:picMkLst>
            <pc:docMk/>
            <pc:sldMk cId="743332845" sldId="2147379362"/>
            <ac:picMk id="144" creationId="{86B04AE7-4777-49FF-E361-D457D872C775}"/>
          </ac:picMkLst>
        </pc:picChg>
        <pc:picChg chg="del mod topLvl">
          <ac:chgData name="GALAND-JONES James (BUDG)" userId="0241bdb9-5b47-405a-a365-ee77a1657f34" providerId="ADAL" clId="{2359215E-4206-4686-8515-8665BDFF7E8D}" dt="2025-04-01T10:27:12.721" v="34" actId="478"/>
          <ac:picMkLst>
            <pc:docMk/>
            <pc:sldMk cId="743332845" sldId="2147379362"/>
            <ac:picMk id="146" creationId="{4C1E6005-961C-4967-2912-964497865DD5}"/>
          </ac:picMkLst>
        </pc:picChg>
        <pc:cxnChg chg="del mod topLvl">
          <ac:chgData name="GALAND-JONES James (BUDG)" userId="0241bdb9-5b47-405a-a365-ee77a1657f34" providerId="ADAL" clId="{2359215E-4206-4686-8515-8665BDFF7E8D}" dt="2025-04-01T10:27:12.721" v="34" actId="478"/>
          <ac:cxnSpMkLst>
            <pc:docMk/>
            <pc:sldMk cId="743332845" sldId="2147379362"/>
            <ac:cxnSpMk id="5" creationId="{1113923F-A2A2-6F51-A217-C021FF23FAD2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12.721" v="34" actId="478"/>
          <ac:cxnSpMkLst>
            <pc:docMk/>
            <pc:sldMk cId="743332845" sldId="2147379362"/>
            <ac:cxnSpMk id="10" creationId="{39CF325E-11EC-4763-1D8B-95956B95CC6A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9.722" v="40" actId="478"/>
          <ac:cxnSpMkLst>
            <pc:docMk/>
            <pc:sldMk cId="743332845" sldId="2147379362"/>
            <ac:cxnSpMk id="58" creationId="{10EF1865-5BCB-720A-D827-590CA8A03319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12.721" v="34" actId="478"/>
          <ac:cxnSpMkLst>
            <pc:docMk/>
            <pc:sldMk cId="743332845" sldId="2147379362"/>
            <ac:cxnSpMk id="168" creationId="{79610CB3-4A4B-5612-7474-86CACC146D23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70" creationId="{98B150EE-6508-9EBB-2BC6-9FAD329C9BD0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75" creationId="{1C2D0569-DA4C-5DBF-CE8A-EA278F302AFA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83" creationId="{057748A7-7161-FF02-C856-94296480ADDB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12.721" v="34" actId="478"/>
          <ac:cxnSpMkLst>
            <pc:docMk/>
            <pc:sldMk cId="743332845" sldId="2147379362"/>
            <ac:cxnSpMk id="1025" creationId="{2B906589-9333-F2B8-2D73-36A53D30BB4B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029" creationId="{8A4A4624-4EDE-49B6-9A6B-8D2975C2E14B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032" creationId="{45E49EE0-FA44-21A7-48B8-6E9DF9256FC1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5.081" v="36" actId="478"/>
          <ac:cxnSpMkLst>
            <pc:docMk/>
            <pc:sldMk cId="743332845" sldId="2147379362"/>
            <ac:cxnSpMk id="1037" creationId="{ED998DB1-7A68-D132-0E2C-218491226CE6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43.584" v="42" actId="478"/>
          <ac:cxnSpMkLst>
            <pc:docMk/>
            <pc:sldMk cId="743332845" sldId="2147379362"/>
            <ac:cxnSpMk id="1052" creationId="{EBA30413-D5CD-7042-F697-829FA0832961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43.584" v="42" actId="478"/>
          <ac:cxnSpMkLst>
            <pc:docMk/>
            <pc:sldMk cId="743332845" sldId="2147379362"/>
            <ac:cxnSpMk id="1054" creationId="{F28209F1-0F3D-D49F-1C92-322B0B86FFFB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1.523" v="35" actId="478"/>
          <ac:cxnSpMkLst>
            <pc:docMk/>
            <pc:sldMk cId="743332845" sldId="2147379362"/>
            <ac:cxnSpMk id="1060" creationId="{F05CAE19-6FDB-716F-FD01-8245B222134C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8.818" v="39" actId="478"/>
          <ac:cxnSpMkLst>
            <pc:docMk/>
            <pc:sldMk cId="743332845" sldId="2147379362"/>
            <ac:cxnSpMk id="1067" creationId="{BB4F2CEF-E9CF-10B6-54AB-2C7B38D6AD34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43.584" v="42" actId="478"/>
          <ac:cxnSpMkLst>
            <pc:docMk/>
            <pc:sldMk cId="743332845" sldId="2147379362"/>
            <ac:cxnSpMk id="1069" creationId="{BDC6E27C-F9DC-AAD8-DE9F-0F5297D62BC7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6.757" v="37" actId="478"/>
          <ac:cxnSpMkLst>
            <pc:docMk/>
            <pc:sldMk cId="743332845" sldId="2147379362"/>
            <ac:cxnSpMk id="1074" creationId="{005E0AF2-E92C-6468-6749-7F3E3210E078}"/>
          </ac:cxnSpMkLst>
        </pc:cxnChg>
        <pc:cxnChg chg="del mod topLvl">
          <ac:chgData name="GALAND-JONES James (BUDG)" userId="0241bdb9-5b47-405a-a365-ee77a1657f34" providerId="ADAL" clId="{2359215E-4206-4686-8515-8665BDFF7E8D}" dt="2025-04-01T10:27:27.904" v="38" actId="478"/>
          <ac:cxnSpMkLst>
            <pc:docMk/>
            <pc:sldMk cId="743332845" sldId="2147379362"/>
            <ac:cxnSpMk id="1078" creationId="{A1379D19-EAE6-87C7-80E8-A0B3331AFB69}"/>
          </ac:cxnSpMkLst>
        </pc:cxnChg>
      </pc:sldChg>
    </pc:docChg>
  </pc:docChgLst>
  <pc:docChgLst>
    <pc:chgData name="ICARDO ISASA Irati (BUDG)" userId="52b30ee7-73a2-452b-94ea-0e0070947e0b" providerId="ADAL" clId="{5EFAF2A8-0DB8-489F-AFEC-A8B89EBEA8AF}"/>
    <pc:docChg chg="undo custSel addSld delSld modSld sldOrd">
      <pc:chgData name="ICARDO ISASA Irati (BUDG)" userId="52b30ee7-73a2-452b-94ea-0e0070947e0b" providerId="ADAL" clId="{5EFAF2A8-0DB8-489F-AFEC-A8B89EBEA8AF}" dt="2025-03-21T09:38:18.759" v="128" actId="20577"/>
      <pc:docMkLst>
        <pc:docMk/>
      </pc:docMkLst>
      <pc:sldChg chg="addSp delSp modSp mod">
        <pc:chgData name="ICARDO ISASA Irati (BUDG)" userId="52b30ee7-73a2-452b-94ea-0e0070947e0b" providerId="ADAL" clId="{5EFAF2A8-0DB8-489F-AFEC-A8B89EBEA8AF}" dt="2025-03-21T09:34:49.151" v="83" actId="478"/>
        <pc:sldMkLst>
          <pc:docMk/>
          <pc:sldMk cId="2451872852" sldId="767"/>
        </pc:sldMkLst>
        <pc:spChg chg="add mod">
          <ac:chgData name="ICARDO ISASA Irati (BUDG)" userId="52b30ee7-73a2-452b-94ea-0e0070947e0b" providerId="ADAL" clId="{5EFAF2A8-0DB8-489F-AFEC-A8B89EBEA8AF}" dt="2025-03-21T09:34:49.151" v="83" actId="478"/>
          <ac:spMkLst>
            <pc:docMk/>
            <pc:sldMk cId="2451872852" sldId="767"/>
            <ac:spMk id="6" creationId="{AA66AB5B-AC03-4BD5-4921-50017592D2D4}"/>
          </ac:spMkLst>
        </pc:spChg>
        <pc:spChg chg="del">
          <ac:chgData name="ICARDO ISASA Irati (BUDG)" userId="52b30ee7-73a2-452b-94ea-0e0070947e0b" providerId="ADAL" clId="{5EFAF2A8-0DB8-489F-AFEC-A8B89EBEA8AF}" dt="2025-03-21T09:34:49.151" v="83" actId="478"/>
          <ac:spMkLst>
            <pc:docMk/>
            <pc:sldMk cId="2451872852" sldId="767"/>
            <ac:spMk id="8" creationId="{00000000-0000-0000-0000-000000000000}"/>
          </ac:spMkLst>
        </pc:spChg>
      </pc:sldChg>
      <pc:sldChg chg="del">
        <pc:chgData name="ICARDO ISASA Irati (BUDG)" userId="52b30ee7-73a2-452b-94ea-0e0070947e0b" providerId="ADAL" clId="{5EFAF2A8-0DB8-489F-AFEC-A8B89EBEA8AF}" dt="2025-03-21T09:30:12.764" v="2" actId="47"/>
        <pc:sldMkLst>
          <pc:docMk/>
          <pc:sldMk cId="2260170767" sldId="2147379295"/>
        </pc:sldMkLst>
      </pc:sldChg>
      <pc:sldChg chg="addSp delSp modSp mod ord">
        <pc:chgData name="ICARDO ISASA Irati (BUDG)" userId="52b30ee7-73a2-452b-94ea-0e0070947e0b" providerId="ADAL" clId="{5EFAF2A8-0DB8-489F-AFEC-A8B89EBEA8AF}" dt="2025-03-21T09:33:11.266" v="80"/>
        <pc:sldMkLst>
          <pc:docMk/>
          <pc:sldMk cId="2470166388" sldId="2147379341"/>
        </pc:sldMkLst>
        <pc:spChg chg="mod">
          <ac:chgData name="ICARDO ISASA Irati (BUDG)" userId="52b30ee7-73a2-452b-94ea-0e0070947e0b" providerId="ADAL" clId="{5EFAF2A8-0DB8-489F-AFEC-A8B89EBEA8AF}" dt="2025-03-21T09:33:05.251" v="78" actId="20577"/>
          <ac:spMkLst>
            <pc:docMk/>
            <pc:sldMk cId="2470166388" sldId="2147379341"/>
            <ac:spMk id="22" creationId="{522A1C7F-3CAD-47F2-8823-0ECE687280A1}"/>
          </ac:spMkLst>
        </pc:spChg>
        <pc:picChg chg="del">
          <ac:chgData name="ICARDO ISASA Irati (BUDG)" userId="52b30ee7-73a2-452b-94ea-0e0070947e0b" providerId="ADAL" clId="{5EFAF2A8-0DB8-489F-AFEC-A8B89EBEA8AF}" dt="2025-03-21T09:32:54.438" v="72" actId="478"/>
          <ac:picMkLst>
            <pc:docMk/>
            <pc:sldMk cId="2470166388" sldId="2147379341"/>
            <ac:picMk id="4" creationId="{0A4AB0A1-A2D9-2F3E-F5A6-BAECCAB56832}"/>
          </ac:picMkLst>
        </pc:picChg>
        <pc:picChg chg="add mod">
          <ac:chgData name="ICARDO ISASA Irati (BUDG)" userId="52b30ee7-73a2-452b-94ea-0e0070947e0b" providerId="ADAL" clId="{5EFAF2A8-0DB8-489F-AFEC-A8B89EBEA8AF}" dt="2025-03-21T09:33:02.253" v="77" actId="1076"/>
          <ac:picMkLst>
            <pc:docMk/>
            <pc:sldMk cId="2470166388" sldId="2147379341"/>
            <ac:picMk id="8" creationId="{F1418112-CAD6-E53D-DFDD-D250F728A7C1}"/>
          </ac:picMkLst>
        </pc:picChg>
      </pc:sldChg>
      <pc:sldChg chg="addSp delSp modSp mod">
        <pc:chgData name="ICARDO ISASA Irati (BUDG)" userId="52b30ee7-73a2-452b-94ea-0e0070947e0b" providerId="ADAL" clId="{5EFAF2A8-0DB8-489F-AFEC-A8B89EBEA8AF}" dt="2025-03-21T09:38:18.759" v="128" actId="20577"/>
        <pc:sldMkLst>
          <pc:docMk/>
          <pc:sldMk cId="3348599274" sldId="2147379346"/>
        </pc:sldMkLst>
        <pc:spChg chg="mod">
          <ac:chgData name="ICARDO ISASA Irati (BUDG)" userId="52b30ee7-73a2-452b-94ea-0e0070947e0b" providerId="ADAL" clId="{5EFAF2A8-0DB8-489F-AFEC-A8B89EBEA8AF}" dt="2025-03-21T09:38:18.759" v="128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5EFAF2A8-0DB8-489F-AFEC-A8B89EBEA8AF}" dt="2025-03-21T09:32:05.229" v="63" actId="20577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  <pc:picChg chg="add del">
          <ac:chgData name="ICARDO ISASA Irati (BUDG)" userId="52b30ee7-73a2-452b-94ea-0e0070947e0b" providerId="ADAL" clId="{5EFAF2A8-0DB8-489F-AFEC-A8B89EBEA8AF}" dt="2025-03-21T09:30:36.603" v="5" actId="478"/>
          <ac:picMkLst>
            <pc:docMk/>
            <pc:sldMk cId="3348599274" sldId="2147379346"/>
            <ac:picMk id="5" creationId="{62754FFC-2FEA-4F89-178B-BE8F462A1198}"/>
          </ac:picMkLst>
        </pc:picChg>
        <pc:picChg chg="del">
          <ac:chgData name="ICARDO ISASA Irati (BUDG)" userId="52b30ee7-73a2-452b-94ea-0e0070947e0b" providerId="ADAL" clId="{5EFAF2A8-0DB8-489F-AFEC-A8B89EBEA8AF}" dt="2025-03-21T09:30:35.015" v="4" actId="478"/>
          <ac:picMkLst>
            <pc:docMk/>
            <pc:sldMk cId="3348599274" sldId="2147379346"/>
            <ac:picMk id="6" creationId="{AA803299-EB8B-6CB5-05D7-A2F22CCBC6CC}"/>
          </ac:picMkLst>
        </pc:picChg>
        <pc:picChg chg="add mod">
          <ac:chgData name="ICARDO ISASA Irati (BUDG)" userId="52b30ee7-73a2-452b-94ea-0e0070947e0b" providerId="ADAL" clId="{5EFAF2A8-0DB8-489F-AFEC-A8B89EBEA8AF}" dt="2025-03-21T09:30:53.364" v="8" actId="1076"/>
          <ac:picMkLst>
            <pc:docMk/>
            <pc:sldMk cId="3348599274" sldId="2147379346"/>
            <ac:picMk id="8" creationId="{46F63AB1-3640-0C51-4DB8-065EB6DE8538}"/>
          </ac:picMkLst>
        </pc:picChg>
      </pc:sldChg>
      <pc:sldChg chg="del">
        <pc:chgData name="ICARDO ISASA Irati (BUDG)" userId="52b30ee7-73a2-452b-94ea-0e0070947e0b" providerId="ADAL" clId="{5EFAF2A8-0DB8-489F-AFEC-A8B89EBEA8AF}" dt="2025-03-21T09:35:04.918" v="87" actId="47"/>
        <pc:sldMkLst>
          <pc:docMk/>
          <pc:sldMk cId="3705799386" sldId="2147379352"/>
        </pc:sldMkLst>
      </pc:sldChg>
      <pc:sldChg chg="del">
        <pc:chgData name="ICARDO ISASA Irati (BUDG)" userId="52b30ee7-73a2-452b-94ea-0e0070947e0b" providerId="ADAL" clId="{5EFAF2A8-0DB8-489F-AFEC-A8B89EBEA8AF}" dt="2025-03-21T09:35:04.430" v="86" actId="47"/>
        <pc:sldMkLst>
          <pc:docMk/>
          <pc:sldMk cId="867746421" sldId="2147379353"/>
        </pc:sldMkLst>
      </pc:sldChg>
      <pc:sldChg chg="del">
        <pc:chgData name="ICARDO ISASA Irati (BUDG)" userId="52b30ee7-73a2-452b-94ea-0e0070947e0b" providerId="ADAL" clId="{5EFAF2A8-0DB8-489F-AFEC-A8B89EBEA8AF}" dt="2025-03-21T09:35:03.956" v="85" actId="47"/>
        <pc:sldMkLst>
          <pc:docMk/>
          <pc:sldMk cId="385547563" sldId="2147379354"/>
        </pc:sldMkLst>
      </pc:sldChg>
      <pc:sldChg chg="ord">
        <pc:chgData name="ICARDO ISASA Irati (BUDG)" userId="52b30ee7-73a2-452b-94ea-0e0070947e0b" providerId="ADAL" clId="{5EFAF2A8-0DB8-489F-AFEC-A8B89EBEA8AF}" dt="2025-03-21T09:33:17.317" v="82"/>
        <pc:sldMkLst>
          <pc:docMk/>
          <pc:sldMk cId="1084983243" sldId="2147379355"/>
        </pc:sldMkLst>
      </pc:sldChg>
      <pc:sldChg chg="del">
        <pc:chgData name="ICARDO ISASA Irati (BUDG)" userId="52b30ee7-73a2-452b-94ea-0e0070947e0b" providerId="ADAL" clId="{5EFAF2A8-0DB8-489F-AFEC-A8B89EBEA8AF}" dt="2025-03-21T09:35:05.842" v="88" actId="47"/>
        <pc:sldMkLst>
          <pc:docMk/>
          <pc:sldMk cId="173292275" sldId="2147379356"/>
        </pc:sldMkLst>
      </pc:sldChg>
      <pc:sldChg chg="del">
        <pc:chgData name="ICARDO ISASA Irati (BUDG)" userId="52b30ee7-73a2-452b-94ea-0e0070947e0b" providerId="ADAL" clId="{5EFAF2A8-0DB8-489F-AFEC-A8B89EBEA8AF}" dt="2025-03-21T09:35:10.919" v="89" actId="47"/>
        <pc:sldMkLst>
          <pc:docMk/>
          <pc:sldMk cId="63665656" sldId="2147379357"/>
        </pc:sldMkLst>
      </pc:sldChg>
      <pc:sldChg chg="del">
        <pc:chgData name="ICARDO ISASA Irati (BUDG)" userId="52b30ee7-73a2-452b-94ea-0e0070947e0b" providerId="ADAL" clId="{5EFAF2A8-0DB8-489F-AFEC-A8B89EBEA8AF}" dt="2025-03-21T09:35:02.301" v="84" actId="47"/>
        <pc:sldMkLst>
          <pc:docMk/>
          <pc:sldMk cId="1561063305" sldId="2147379359"/>
        </pc:sldMkLst>
      </pc:sldChg>
      <pc:sldChg chg="del">
        <pc:chgData name="ICARDO ISASA Irati (BUDG)" userId="52b30ee7-73a2-452b-94ea-0e0070947e0b" providerId="ADAL" clId="{5EFAF2A8-0DB8-489F-AFEC-A8B89EBEA8AF}" dt="2025-03-21T09:35:11.802" v="90" actId="47"/>
        <pc:sldMkLst>
          <pc:docMk/>
          <pc:sldMk cId="355309579" sldId="2147379360"/>
        </pc:sldMkLst>
      </pc:sldChg>
      <pc:sldChg chg="addSp modSp add">
        <pc:chgData name="ICARDO ISASA Irati (BUDG)" userId="52b30ee7-73a2-452b-94ea-0e0070947e0b" providerId="ADAL" clId="{5EFAF2A8-0DB8-489F-AFEC-A8B89EBEA8AF}" dt="2025-03-21T09:30:10.315" v="1"/>
        <pc:sldMkLst>
          <pc:docMk/>
          <pc:sldMk cId="2205868499" sldId="2147379361"/>
        </pc:sldMkLst>
        <pc:spChg chg="add mod">
          <ac:chgData name="ICARDO ISASA Irati (BUDG)" userId="52b30ee7-73a2-452b-94ea-0e0070947e0b" providerId="ADAL" clId="{5EFAF2A8-0DB8-489F-AFEC-A8B89EBEA8AF}" dt="2025-03-21T09:30:10.315" v="1"/>
          <ac:spMkLst>
            <pc:docMk/>
            <pc:sldMk cId="2205868499" sldId="2147379361"/>
            <ac:spMk id="52" creationId="{4263E4D1-77C3-338F-4BA6-4D92C02B2BF9}"/>
          </ac:spMkLst>
        </pc:spChg>
      </pc:sldChg>
    </pc:docChg>
  </pc:docChgLst>
  <pc:docChgLst>
    <pc:chgData name="AGALIANOU Evdokia (BUDG)" userId="S::evdokia.agalianou@ec.europa.eu::89370a2d-6d84-44d2-a9cc-865a4321c737" providerId="AD" clId="Web-{B344C6A6-3599-426C-71BB-7F7CAFF8D1E5}"/>
    <pc:docChg chg="mod">
      <pc:chgData name="AGALIANOU Evdokia (BUDG)" userId="S::evdokia.agalianou@ec.europa.eu::89370a2d-6d84-44d2-a9cc-865a4321c737" providerId="AD" clId="Web-{B344C6A6-3599-426C-71BB-7F7CAFF8D1E5}" dt="2024-11-18T14:16:37.973" v="0"/>
      <pc:docMkLst>
        <pc:docMk/>
      </pc:docMkLst>
    </pc:docChg>
  </pc:docChgLst>
  <pc:docChgLst>
    <pc:chgData name="ICARDO ISASA Irati (BUDG)" userId="S::irati.icardo-isasa@ec.europa.eu::52b30ee7-73a2-452b-94ea-0e0070947e0b" providerId="AD" clId="Web-{4D9A15E0-9934-ACAE-E981-8DBA7161CD81}"/>
    <pc:docChg chg="modSld">
      <pc:chgData name="ICARDO ISASA Irati (BUDG)" userId="S::irati.icardo-isasa@ec.europa.eu::52b30ee7-73a2-452b-94ea-0e0070947e0b" providerId="AD" clId="Web-{4D9A15E0-9934-ACAE-E981-8DBA7161CD81}" dt="2024-11-25T13:34:57.874" v="4" actId="20577"/>
      <pc:docMkLst>
        <pc:docMk/>
      </pc:docMkLst>
      <pc:sldChg chg="modSp">
        <pc:chgData name="ICARDO ISASA Irati (BUDG)" userId="S::irati.icardo-isasa@ec.europa.eu::52b30ee7-73a2-452b-94ea-0e0070947e0b" providerId="AD" clId="Web-{4D9A15E0-9934-ACAE-E981-8DBA7161CD81}" dt="2024-11-25T13:34:57.874" v="4" actId="20577"/>
        <pc:sldMkLst>
          <pc:docMk/>
          <pc:sldMk cId="3348599274" sldId="2147379346"/>
        </pc:sldMkLst>
        <pc:spChg chg="mod">
          <ac:chgData name="ICARDO ISASA Irati (BUDG)" userId="S::irati.icardo-isasa@ec.europa.eu::52b30ee7-73a2-452b-94ea-0e0070947e0b" providerId="AD" clId="Web-{4D9A15E0-9934-ACAE-E981-8DBA7161CD81}" dt="2024-11-25T13:34:57.874" v="4" actId="20577"/>
          <ac:spMkLst>
            <pc:docMk/>
            <pc:sldMk cId="3348599274" sldId="2147379346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4D9A15E0-9934-ACAE-E981-8DBA7161CD81}" dt="2024-11-25T13:34:44.451" v="1" actId="20577"/>
        <pc:sldMkLst>
          <pc:docMk/>
          <pc:sldMk cId="3371060453" sldId="2147379347"/>
        </pc:sldMkLst>
        <pc:spChg chg="mod">
          <ac:chgData name="ICARDO ISASA Irati (BUDG)" userId="S::irati.icardo-isasa@ec.europa.eu::52b30ee7-73a2-452b-94ea-0e0070947e0b" providerId="AD" clId="Web-{4D9A15E0-9934-ACAE-E981-8DBA7161CD81}" dt="2024-11-25T13:34:44.451" v="1" actId="20577"/>
          <ac:spMkLst>
            <pc:docMk/>
            <pc:sldMk cId="3371060453" sldId="2147379347"/>
            <ac:spMk id="22" creationId="{522A1C7F-3CAD-47F2-8823-0ECE687280A1}"/>
          </ac:spMkLst>
        </pc:spChg>
      </pc:sldChg>
    </pc:docChg>
  </pc:docChgLst>
  <pc:docChgLst>
    <pc:chgData name="SPASOVA Boryana (BUDG)" userId="S::boryana.spasova@ec.europa.eu::67a33ff8-282a-4f64-81f7-c808f90c47b0" providerId="AD" clId="Web-{A6325DB0-2BC4-5F0B-9829-40D894243A0E}"/>
    <pc:docChg chg="modSld">
      <pc:chgData name="SPASOVA Boryana (BUDG)" userId="S::boryana.spasova@ec.europa.eu::67a33ff8-282a-4f64-81f7-c808f90c47b0" providerId="AD" clId="Web-{A6325DB0-2BC4-5F0B-9829-40D894243A0E}" dt="2025-03-17T11:40:24.810" v="25"/>
      <pc:docMkLst>
        <pc:docMk/>
      </pc:docMkLst>
      <pc:sldChg chg="modSp">
        <pc:chgData name="SPASOVA Boryana (BUDG)" userId="S::boryana.spasova@ec.europa.eu::67a33ff8-282a-4f64-81f7-c808f90c47b0" providerId="AD" clId="Web-{A6325DB0-2BC4-5F0B-9829-40D894243A0E}" dt="2025-03-17T11:39:03.337" v="8" actId="20577"/>
        <pc:sldMkLst>
          <pc:docMk/>
          <pc:sldMk cId="2076458814" sldId="2147379350"/>
        </pc:sldMkLst>
        <pc:spChg chg="mod">
          <ac:chgData name="SPASOVA Boryana (BUDG)" userId="S::boryana.spasova@ec.europa.eu::67a33ff8-282a-4f64-81f7-c808f90c47b0" providerId="AD" clId="Web-{A6325DB0-2BC4-5F0B-9829-40D894243A0E}" dt="2025-03-17T11:39:03.337" v="8" actId="20577"/>
          <ac:spMkLst>
            <pc:docMk/>
            <pc:sldMk cId="2076458814" sldId="2147379350"/>
            <ac:spMk id="22" creationId="{522A1C7F-3CAD-47F2-8823-0ECE687280A1}"/>
          </ac:spMkLst>
        </pc:spChg>
      </pc:sldChg>
      <pc:sldChg chg="modSp mod modShow">
        <pc:chgData name="SPASOVA Boryana (BUDG)" userId="S::boryana.spasova@ec.europa.eu::67a33ff8-282a-4f64-81f7-c808f90c47b0" providerId="AD" clId="Web-{A6325DB0-2BC4-5F0B-9829-40D894243A0E}" dt="2025-03-17T11:40:24.810" v="25"/>
        <pc:sldMkLst>
          <pc:docMk/>
          <pc:sldMk cId="63665656" sldId="2147379357"/>
        </pc:sldMkLst>
        <pc:spChg chg="mod">
          <ac:chgData name="SPASOVA Boryana (BUDG)" userId="S::boryana.spasova@ec.europa.eu::67a33ff8-282a-4f64-81f7-c808f90c47b0" providerId="AD" clId="Web-{A6325DB0-2BC4-5F0B-9829-40D894243A0E}" dt="2025-03-17T11:40:18.264" v="24" actId="20577"/>
          <ac:spMkLst>
            <pc:docMk/>
            <pc:sldMk cId="63665656" sldId="2147379357"/>
            <ac:spMk id="22" creationId="{522A1C7F-3CAD-47F2-8823-0ECE687280A1}"/>
          </ac:spMkLst>
        </pc:spChg>
      </pc:sldChg>
    </pc:docChg>
  </pc:docChgLst>
  <pc:docChgLst>
    <pc:chgData name="ICARDO ISASA Irati (BUDG)" userId="S::irati.icardo-isasa@ec.europa.eu::52b30ee7-73a2-452b-94ea-0e0070947e0b" providerId="AD" clId="Web-{DCDE8C2A-FC00-9532-EE2F-69891CEA5977}"/>
    <pc:docChg chg="addSld delSld modSld">
      <pc:chgData name="ICARDO ISASA Irati (BUDG)" userId="S::irati.icardo-isasa@ec.europa.eu::52b30ee7-73a2-452b-94ea-0e0070947e0b" providerId="AD" clId="Web-{DCDE8C2A-FC00-9532-EE2F-69891CEA5977}" dt="2025-02-07T09:04:50.882" v="97"/>
      <pc:docMkLst>
        <pc:docMk/>
      </pc:docMkLst>
      <pc:sldChg chg="addSp delSp modSp add">
        <pc:chgData name="ICARDO ISASA Irati (BUDG)" userId="S::irati.icardo-isasa@ec.europa.eu::52b30ee7-73a2-452b-94ea-0e0070947e0b" providerId="AD" clId="Web-{DCDE8C2A-FC00-9532-EE2F-69891CEA5977}" dt="2025-02-07T09:04:50.882" v="97"/>
        <pc:sldMkLst>
          <pc:docMk/>
          <pc:sldMk cId="2260170767" sldId="2147379295"/>
        </pc:sldMkLst>
        <pc:spChg chg="add mod">
          <ac:chgData name="ICARDO ISASA Irati (BUDG)" userId="S::irati.icardo-isasa@ec.europa.eu::52b30ee7-73a2-452b-94ea-0e0070947e0b" providerId="AD" clId="Web-{DCDE8C2A-FC00-9532-EE2F-69891CEA5977}" dt="2025-02-07T08:47:36.556" v="41" actId="1076"/>
          <ac:spMkLst>
            <pc:docMk/>
            <pc:sldMk cId="2260170767" sldId="2147379295"/>
            <ac:spMk id="9" creationId="{FC4806C3-CEA4-DC03-3EA7-18090E6E88CA}"/>
          </ac:spMkLst>
        </pc:spChg>
        <pc:spChg chg="add mod">
          <ac:chgData name="ICARDO ISASA Irati (BUDG)" userId="S::irati.icardo-isasa@ec.europa.eu::52b30ee7-73a2-452b-94ea-0e0070947e0b" providerId="AD" clId="Web-{DCDE8C2A-FC00-9532-EE2F-69891CEA5977}" dt="2025-02-07T08:49:25.840" v="94" actId="20577"/>
          <ac:spMkLst>
            <pc:docMk/>
            <pc:sldMk cId="2260170767" sldId="2147379295"/>
            <ac:spMk id="15" creationId="{2728B4A4-D86E-F499-A504-F1FBE0FF38C8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33.382" v="14" actId="14100"/>
          <ac:spMkLst>
            <pc:docMk/>
            <pc:sldMk cId="2260170767" sldId="2147379295"/>
            <ac:spMk id="31" creationId="{1FDFA37A-6AF4-B6C5-73B4-4D78EECC15DF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36.476" v="15" actId="14100"/>
          <ac:spMkLst>
            <pc:docMk/>
            <pc:sldMk cId="2260170767" sldId="2147379295"/>
            <ac:spMk id="76" creationId="{D6CAB40E-E569-7DD0-CA24-6B64DA165B83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09.007" v="7" actId="14100"/>
          <ac:spMkLst>
            <pc:docMk/>
            <pc:sldMk cId="2260170767" sldId="2147379295"/>
            <ac:spMk id="135" creationId="{85D7CB48-5999-725C-44B1-8FB8D09F5C2F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5:59.491" v="5" actId="14100"/>
          <ac:spMkLst>
            <pc:docMk/>
            <pc:sldMk cId="2260170767" sldId="2147379295"/>
            <ac:spMk id="136" creationId="{975348DE-0754-49AE-ACFC-5ED4602C9A34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18.116" v="10" actId="14100"/>
          <ac:spMkLst>
            <pc:docMk/>
            <pc:sldMk cId="2260170767" sldId="2147379295"/>
            <ac:spMk id="139" creationId="{8836D721-7AC7-B716-029F-5A65A9194594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29.945" v="13" actId="14100"/>
          <ac:spMkLst>
            <pc:docMk/>
            <pc:sldMk cId="2260170767" sldId="2147379295"/>
            <ac:spMk id="140" creationId="{C6AE37E0-4A6C-CA2E-F645-AA9F70C230EB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23.210" v="11" actId="14100"/>
          <ac:spMkLst>
            <pc:docMk/>
            <pc:sldMk cId="2260170767" sldId="2147379295"/>
            <ac:spMk id="141" creationId="{6A44578D-5024-55C1-A200-B3B62CBB755A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40.414" v="16" actId="14100"/>
          <ac:spMkLst>
            <pc:docMk/>
            <pc:sldMk cId="2260170767" sldId="2147379295"/>
            <ac:spMk id="142" creationId="{1A1E6B80-1850-D67B-59AF-BCD9A2E35EC7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7:05.633" v="22" actId="1076"/>
          <ac:spMkLst>
            <pc:docMk/>
            <pc:sldMk cId="2260170767" sldId="2147379295"/>
            <ac:spMk id="143" creationId="{F1386F3B-7106-F41E-024A-2ED749734960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26.633" v="12" actId="14100"/>
          <ac:spMkLst>
            <pc:docMk/>
            <pc:sldMk cId="2260170767" sldId="2147379295"/>
            <ac:spMk id="147" creationId="{42CBFC78-6DA1-625D-8F3F-7362BB3641A1}"/>
          </ac:spMkLst>
        </pc:spChg>
        <pc:spChg chg="del mod">
          <ac:chgData name="ICARDO ISASA Irati (BUDG)" userId="S::irati.icardo-isasa@ec.europa.eu::52b30ee7-73a2-452b-94ea-0e0070947e0b" providerId="AD" clId="Web-{DCDE8C2A-FC00-9532-EE2F-69891CEA5977}" dt="2025-02-07T08:47:39.915" v="42"/>
          <ac:spMkLst>
            <pc:docMk/>
            <pc:sldMk cId="2260170767" sldId="2147379295"/>
            <ac:spMk id="154" creationId="{80C325CE-7D31-40EF-0F83-5AF9860BDDC2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7:01.446" v="21" actId="1076"/>
          <ac:spMkLst>
            <pc:docMk/>
            <pc:sldMk cId="2260170767" sldId="2147379295"/>
            <ac:spMk id="156" creationId="{3DF08803-93F5-2E00-8587-D420FA40E424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44.133" v="17" actId="14100"/>
          <ac:spMkLst>
            <pc:docMk/>
            <pc:sldMk cId="2260170767" sldId="2147379295"/>
            <ac:spMk id="157" creationId="{AD37BC28-73A6-A936-B54B-9DAF6B582416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54.570" v="19" actId="1076"/>
          <ac:spMkLst>
            <pc:docMk/>
            <pc:sldMk cId="2260170767" sldId="2147379295"/>
            <ac:spMk id="162" creationId="{95F5A80B-E642-E858-3333-0F24E252F448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57.367" v="20" actId="1076"/>
          <ac:spMkLst>
            <pc:docMk/>
            <pc:sldMk cId="2260170767" sldId="2147379295"/>
            <ac:spMk id="163" creationId="{238099EE-6392-4408-7027-6268E9412B7E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7:09.821" v="23" actId="1076"/>
          <ac:spMkLst>
            <pc:docMk/>
            <pc:sldMk cId="2260170767" sldId="2147379295"/>
            <ac:spMk id="165" creationId="{A4CAD70D-EC35-7F83-E89B-991625556CE8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11.038" v="8" actId="14100"/>
          <ac:spMkLst>
            <pc:docMk/>
            <pc:sldMk cId="2260170767" sldId="2147379295"/>
            <ac:spMk id="1056" creationId="{B69C6CE2-AE79-13DF-A4E1-F5F727BECD32}"/>
          </ac:spMkLst>
        </pc:spChg>
        <pc:spChg chg="mod">
          <ac:chgData name="ICARDO ISASA Irati (BUDG)" userId="S::irati.icardo-isasa@ec.europa.eu::52b30ee7-73a2-452b-94ea-0e0070947e0b" providerId="AD" clId="Web-{DCDE8C2A-FC00-9532-EE2F-69891CEA5977}" dt="2025-02-07T08:46:48.477" v="18" actId="14100"/>
          <ac:spMkLst>
            <pc:docMk/>
            <pc:sldMk cId="2260170767" sldId="2147379295"/>
            <ac:spMk id="1057" creationId="{AE5327FB-5454-F403-8FF6-D529C15C935D}"/>
          </ac:spMkLst>
        </pc:spChg>
        <pc:picChg chg="mod">
          <ac:chgData name="ICARDO ISASA Irati (BUDG)" userId="S::irati.icardo-isasa@ec.europa.eu::52b30ee7-73a2-452b-94ea-0e0070947e0b" providerId="AD" clId="Web-{DCDE8C2A-FC00-9532-EE2F-69891CEA5977}" dt="2025-02-07T09:04:50.882" v="97"/>
          <ac:picMkLst>
            <pc:docMk/>
            <pc:sldMk cId="2260170767" sldId="2147379295"/>
            <ac:picMk id="127" creationId="{A6D730BA-27F5-AC87-5038-F4E339814734}"/>
          </ac:picMkLst>
        </pc:picChg>
      </pc:sldChg>
      <pc:sldChg chg="del">
        <pc:chgData name="ICARDO ISASA Irati (BUDG)" userId="S::irati.icardo-isasa@ec.europa.eu::52b30ee7-73a2-452b-94ea-0e0070947e0b" providerId="AD" clId="Web-{DCDE8C2A-FC00-9532-EE2F-69891CEA5977}" dt="2025-02-07T09:04:34.585" v="95"/>
        <pc:sldMkLst>
          <pc:docMk/>
          <pc:sldMk cId="2564236688" sldId="2147379344"/>
        </pc:sldMkLst>
      </pc:sldChg>
      <pc:sldChg chg="add del">
        <pc:chgData name="ICARDO ISASA Irati (BUDG)" userId="S::irati.icardo-isasa@ec.europa.eu::52b30ee7-73a2-452b-94ea-0e0070947e0b" providerId="AD" clId="Web-{DCDE8C2A-FC00-9532-EE2F-69891CEA5977}" dt="2025-02-07T08:45:38.225" v="2"/>
        <pc:sldMkLst>
          <pc:docMk/>
          <pc:sldMk cId="326931192" sldId="2147483346"/>
        </pc:sldMkLst>
      </pc:sldChg>
    </pc:docChg>
  </pc:docChgLst>
  <pc:docChgLst>
    <pc:chgData name="ICARDO ISASA Irati (BUDG)" userId="52b30ee7-73a2-452b-94ea-0e0070947e0b" providerId="ADAL" clId="{7FA622AA-0F37-43B5-96E6-DE7737ADB0CB}"/>
    <pc:docChg chg="undo custSel modSld">
      <pc:chgData name="ICARDO ISASA Irati (BUDG)" userId="52b30ee7-73a2-452b-94ea-0e0070947e0b" providerId="ADAL" clId="{7FA622AA-0F37-43B5-96E6-DE7737ADB0CB}" dt="2025-03-24T09:02:14.322" v="10" actId="207"/>
      <pc:docMkLst>
        <pc:docMk/>
      </pc:docMkLst>
      <pc:sldChg chg="modSp mod">
        <pc:chgData name="ICARDO ISASA Irati (BUDG)" userId="52b30ee7-73a2-452b-94ea-0e0070947e0b" providerId="ADAL" clId="{7FA622AA-0F37-43B5-96E6-DE7737ADB0CB}" dt="2025-03-24T09:02:14.322" v="10" actId="207"/>
        <pc:sldMkLst>
          <pc:docMk/>
          <pc:sldMk cId="3348599274" sldId="2147379346"/>
        </pc:sldMkLst>
        <pc:graphicFrameChg chg="modGraphic">
          <ac:chgData name="ICARDO ISASA Irati (BUDG)" userId="52b30ee7-73a2-452b-94ea-0e0070947e0b" providerId="ADAL" clId="{7FA622AA-0F37-43B5-96E6-DE7737ADB0CB}" dt="2025-03-24T09:02:14.322" v="10" actId="207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  <pc:sldChg chg="modSp mod">
        <pc:chgData name="ICARDO ISASA Irati (BUDG)" userId="52b30ee7-73a2-452b-94ea-0e0070947e0b" providerId="ADAL" clId="{7FA622AA-0F37-43B5-96E6-DE7737ADB0CB}" dt="2025-03-24T08:28:25.546" v="0" actId="20577"/>
        <pc:sldMkLst>
          <pc:docMk/>
          <pc:sldMk cId="2076458814" sldId="2147379350"/>
        </pc:sldMkLst>
        <pc:spChg chg="mod">
          <ac:chgData name="ICARDO ISASA Irati (BUDG)" userId="52b30ee7-73a2-452b-94ea-0e0070947e0b" providerId="ADAL" clId="{7FA622AA-0F37-43B5-96E6-DE7737ADB0CB}" dt="2025-03-24T08:28:25.546" v="0" actId="20577"/>
          <ac:spMkLst>
            <pc:docMk/>
            <pc:sldMk cId="2076458814" sldId="2147379350"/>
            <ac:spMk id="22" creationId="{522A1C7F-3CAD-47F2-8823-0ECE687280A1}"/>
          </ac:spMkLst>
        </pc:spChg>
      </pc:sldChg>
      <pc:sldChg chg="addSp delSp modSp mod">
        <pc:chgData name="ICARDO ISASA Irati (BUDG)" userId="52b30ee7-73a2-452b-94ea-0e0070947e0b" providerId="ADAL" clId="{7FA622AA-0F37-43B5-96E6-DE7737ADB0CB}" dt="2025-03-24T08:28:59.369" v="7" actId="1076"/>
        <pc:sldMkLst>
          <pc:docMk/>
          <pc:sldMk cId="1084983243" sldId="2147379355"/>
        </pc:sldMkLst>
        <pc:spChg chg="mod">
          <ac:chgData name="ICARDO ISASA Irati (BUDG)" userId="52b30ee7-73a2-452b-94ea-0e0070947e0b" providerId="ADAL" clId="{7FA622AA-0F37-43B5-96E6-DE7737ADB0CB}" dt="2025-03-24T08:28:30.870" v="1" actId="20577"/>
          <ac:spMkLst>
            <pc:docMk/>
            <pc:sldMk cId="1084983243" sldId="2147379355"/>
            <ac:spMk id="22" creationId="{522A1C7F-3CAD-47F2-8823-0ECE687280A1}"/>
          </ac:spMkLst>
        </pc:spChg>
        <pc:picChg chg="add mod">
          <ac:chgData name="ICARDO ISASA Irati (BUDG)" userId="52b30ee7-73a2-452b-94ea-0e0070947e0b" providerId="ADAL" clId="{7FA622AA-0F37-43B5-96E6-DE7737ADB0CB}" dt="2025-03-24T08:28:59.369" v="7" actId="1076"/>
          <ac:picMkLst>
            <pc:docMk/>
            <pc:sldMk cId="1084983243" sldId="2147379355"/>
            <ac:picMk id="5" creationId="{29F49119-3C34-8EF8-8ECB-C6DD1BA432AE}"/>
          </ac:picMkLst>
        </pc:picChg>
        <pc:picChg chg="del mod">
          <ac:chgData name="ICARDO ISASA Irati (BUDG)" userId="52b30ee7-73a2-452b-94ea-0e0070947e0b" providerId="ADAL" clId="{7FA622AA-0F37-43B5-96E6-DE7737ADB0CB}" dt="2025-03-24T08:28:55.172" v="5" actId="478"/>
          <ac:picMkLst>
            <pc:docMk/>
            <pc:sldMk cId="1084983243" sldId="2147379355"/>
            <ac:picMk id="17" creationId="{A939E654-25F2-AEB6-5369-A1EC4C35D702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F1DEA2E5-683A-5D71-D97A-9BA018BA8A83}"/>
    <pc:docChg chg="modSld">
      <pc:chgData name="ICARDO ISASA Irati (BUDG)" userId="S::irati.icardo-isasa@ec.europa.eu::52b30ee7-73a2-452b-94ea-0e0070947e0b" providerId="AD" clId="Web-{F1DEA2E5-683A-5D71-D97A-9BA018BA8A83}" dt="2024-11-18T17:10:21.312" v="41" actId="20577"/>
      <pc:docMkLst>
        <pc:docMk/>
      </pc:docMkLst>
      <pc:sldChg chg="modSp">
        <pc:chgData name="ICARDO ISASA Irati (BUDG)" userId="S::irati.icardo-isasa@ec.europa.eu::52b30ee7-73a2-452b-94ea-0e0070947e0b" providerId="AD" clId="Web-{F1DEA2E5-683A-5D71-D97A-9BA018BA8A83}" dt="2024-11-18T17:10:21.312" v="41" actId="20577"/>
        <pc:sldMkLst>
          <pc:docMk/>
          <pc:sldMk cId="3336461786" sldId="2147379335"/>
        </pc:sldMkLst>
      </pc:sldChg>
      <pc:sldChg chg="modSp">
        <pc:chgData name="ICARDO ISASA Irati (BUDG)" userId="S::irati.icardo-isasa@ec.europa.eu::52b30ee7-73a2-452b-94ea-0e0070947e0b" providerId="AD" clId="Web-{F1DEA2E5-683A-5D71-D97A-9BA018BA8A83}" dt="2024-11-18T17:08:33.871" v="4" actId="20577"/>
        <pc:sldMkLst>
          <pc:docMk/>
          <pc:sldMk cId="2338084395" sldId="2147379336"/>
        </pc:sldMkLst>
        <pc:spChg chg="mod">
          <ac:chgData name="ICARDO ISASA Irati (BUDG)" userId="S::irati.icardo-isasa@ec.europa.eu::52b30ee7-73a2-452b-94ea-0e0070947e0b" providerId="AD" clId="Web-{F1DEA2E5-683A-5D71-D97A-9BA018BA8A83}" dt="2024-11-18T17:08:33.871" v="4" actId="20577"/>
          <ac:spMkLst>
            <pc:docMk/>
            <pc:sldMk cId="2338084395" sldId="2147379336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F1DEA2E5-683A-5D71-D97A-9BA018BA8A83}" dt="2024-11-18T17:08:18.980" v="2" actId="20577"/>
        <pc:sldMkLst>
          <pc:docMk/>
          <pc:sldMk cId="1113460949" sldId="2147379338"/>
        </pc:sldMkLst>
        <pc:spChg chg="mod">
          <ac:chgData name="ICARDO ISASA Irati (BUDG)" userId="S::irati.icardo-isasa@ec.europa.eu::52b30ee7-73a2-452b-94ea-0e0070947e0b" providerId="AD" clId="Web-{F1DEA2E5-683A-5D71-D97A-9BA018BA8A83}" dt="2024-11-18T17:08:18.980" v="2" actId="20577"/>
          <ac:spMkLst>
            <pc:docMk/>
            <pc:sldMk cId="1113460949" sldId="2147379338"/>
            <ac:spMk id="22" creationId="{522A1C7F-3CAD-47F2-8823-0ECE687280A1}"/>
          </ac:spMkLst>
        </pc:spChg>
      </pc:sldChg>
    </pc:docChg>
  </pc:docChgLst>
  <pc:docChgLst>
    <pc:chgData name="ICARDO ISASA Irati (BUDG)" userId="S::irati.icardo-isasa@ec.europa.eu::52b30ee7-73a2-452b-94ea-0e0070947e0b" providerId="AD" clId="Web-{0FC81E52-4EC2-CDEC-9ECE-A6BFB2303CAC}"/>
    <pc:docChg chg="addSld modSld">
      <pc:chgData name="ICARDO ISASA Irati (BUDG)" userId="S::irati.icardo-isasa@ec.europa.eu::52b30ee7-73a2-452b-94ea-0e0070947e0b" providerId="AD" clId="Web-{0FC81E52-4EC2-CDEC-9ECE-A6BFB2303CAC}" dt="2024-11-19T16:45:59.865" v="549" actId="1076"/>
      <pc:docMkLst>
        <pc:docMk/>
      </pc:docMkLst>
      <pc:sldChg chg="addSp delSp modSp">
        <pc:chgData name="ICARDO ISASA Irati (BUDG)" userId="S::irati.icardo-isasa@ec.europa.eu::52b30ee7-73a2-452b-94ea-0e0070947e0b" providerId="AD" clId="Web-{0FC81E52-4EC2-CDEC-9ECE-A6BFB2303CAC}" dt="2024-11-19T16:37:55.942" v="298"/>
        <pc:sldMkLst>
          <pc:docMk/>
          <pc:sldMk cId="3336461786" sldId="2147379335"/>
        </pc:sldMkLst>
      </pc:sldChg>
      <pc:sldChg chg="addSp delSp modSp">
        <pc:chgData name="ICARDO ISASA Irati (BUDG)" userId="S::irati.icardo-isasa@ec.europa.eu::52b30ee7-73a2-452b-94ea-0e0070947e0b" providerId="AD" clId="Web-{0FC81E52-4EC2-CDEC-9ECE-A6BFB2303CAC}" dt="2024-11-19T16:42:23.514" v="335"/>
        <pc:sldMkLst>
          <pc:docMk/>
          <pc:sldMk cId="1402893263" sldId="2147379337"/>
        </pc:sldMkLst>
      </pc:sldChg>
      <pc:sldChg chg="modSp">
        <pc:chgData name="ICARDO ISASA Irati (BUDG)" userId="S::irati.icardo-isasa@ec.europa.eu::52b30ee7-73a2-452b-94ea-0e0070947e0b" providerId="AD" clId="Web-{0FC81E52-4EC2-CDEC-9ECE-A6BFB2303CAC}" dt="2024-11-19T16:31:57.836" v="80" actId="20577"/>
        <pc:sldMkLst>
          <pc:docMk/>
          <pc:sldMk cId="1113460949" sldId="2147379338"/>
        </pc:sldMkLst>
        <pc:spChg chg="mod">
          <ac:chgData name="ICARDO ISASA Irati (BUDG)" userId="S::irati.icardo-isasa@ec.europa.eu::52b30ee7-73a2-452b-94ea-0e0070947e0b" providerId="AD" clId="Web-{0FC81E52-4EC2-CDEC-9ECE-A6BFB2303CAC}" dt="2024-11-19T16:31:57.836" v="80" actId="20577"/>
          <ac:spMkLst>
            <pc:docMk/>
            <pc:sldMk cId="1113460949" sldId="2147379338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0FC81E52-4EC2-CDEC-9ECE-A6BFB2303CAC}" dt="2024-11-19T16:31:54.258" v="78" actId="20577"/>
        <pc:sldMkLst>
          <pc:docMk/>
          <pc:sldMk cId="2311696246" sldId="2147379340"/>
        </pc:sldMkLst>
        <pc:spChg chg="mod">
          <ac:chgData name="ICARDO ISASA Irati (BUDG)" userId="S::irati.icardo-isasa@ec.europa.eu::52b30ee7-73a2-452b-94ea-0e0070947e0b" providerId="AD" clId="Web-{0FC81E52-4EC2-CDEC-9ECE-A6BFB2303CAC}" dt="2024-11-19T16:31:54.258" v="78" actId="20577"/>
          <ac:spMkLst>
            <pc:docMk/>
            <pc:sldMk cId="2311696246" sldId="2147379340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0FC81E52-4EC2-CDEC-9ECE-A6BFB2303CAC}" dt="2024-11-19T16:31:28.429" v="73" actId="14100"/>
        <pc:sldMkLst>
          <pc:docMk/>
          <pc:sldMk cId="2564236688" sldId="2147379344"/>
        </pc:sldMkLst>
        <pc:spChg chg="mod">
          <ac:chgData name="ICARDO ISASA Irati (BUDG)" userId="S::irati.icardo-isasa@ec.europa.eu::52b30ee7-73a2-452b-94ea-0e0070947e0b" providerId="AD" clId="Web-{0FC81E52-4EC2-CDEC-9ECE-A6BFB2303CAC}" dt="2024-11-19T16:30:12.098" v="16"/>
          <ac:spMkLst>
            <pc:docMk/>
            <pc:sldMk cId="2564236688" sldId="2147379344"/>
            <ac:spMk id="53" creationId="{8BB88A45-9BC1-3241-8D8C-FEE6ECBA7BC0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29:38.019" v="7" actId="14100"/>
          <ac:spMkLst>
            <pc:docMk/>
            <pc:sldMk cId="2564236688" sldId="2147379344"/>
            <ac:spMk id="60" creationId="{88B591C7-5069-C48F-777F-E5809DD5EA1D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29:44.504" v="9" actId="14100"/>
          <ac:spMkLst>
            <pc:docMk/>
            <pc:sldMk cId="2564236688" sldId="2147379344"/>
            <ac:spMk id="117" creationId="{677CF0D6-DEBC-0CC9-A138-DDD0AB7F9CE0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31:28.429" v="73" actId="14100"/>
          <ac:spMkLst>
            <pc:docMk/>
            <pc:sldMk cId="2564236688" sldId="2147379344"/>
            <ac:spMk id="118" creationId="{495EE927-B79E-E412-B9FD-73A605CCBFC8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31:09.678" v="58" actId="20577"/>
          <ac:spMkLst>
            <pc:docMk/>
            <pc:sldMk cId="2564236688" sldId="2147379344"/>
            <ac:spMk id="151" creationId="{7505DF56-2376-3E8A-6DA0-96D1BBE80DB3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30:07.942" v="15" actId="1076"/>
          <ac:spMkLst>
            <pc:docMk/>
            <pc:sldMk cId="2564236688" sldId="2147379344"/>
            <ac:spMk id="152" creationId="{233DC0B1-B575-3448-50F0-A8E1CB31DD76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30:24.005" v="19" actId="1076"/>
          <ac:spMkLst>
            <pc:docMk/>
            <pc:sldMk cId="2564236688" sldId="2147379344"/>
            <ac:spMk id="153" creationId="{1D9E34B1-CF0B-D329-2AA5-9F6F178C340E}"/>
          </ac:spMkLst>
        </pc:spChg>
        <pc:spChg chg="mod">
          <ac:chgData name="ICARDO ISASA Irati (BUDG)" userId="S::irati.icardo-isasa@ec.europa.eu::52b30ee7-73a2-452b-94ea-0e0070947e0b" providerId="AD" clId="Web-{0FC81E52-4EC2-CDEC-9ECE-A6BFB2303CAC}" dt="2024-11-19T16:30:37.537" v="23" actId="14100"/>
          <ac:spMkLst>
            <pc:docMk/>
            <pc:sldMk cId="2564236688" sldId="2147379344"/>
            <ac:spMk id="184" creationId="{7B023EE1-BC99-DE32-187E-0AACD518CA8E}"/>
          </ac:spMkLst>
        </pc:spChg>
        <pc:cxnChg chg="mod">
          <ac:chgData name="ICARDO ISASA Irati (BUDG)" userId="S::irati.icardo-isasa@ec.europa.eu::52b30ee7-73a2-452b-94ea-0e0070947e0b" providerId="AD" clId="Web-{0FC81E52-4EC2-CDEC-9ECE-A6BFB2303CAC}" dt="2024-11-19T16:30:07.942" v="15" actId="1076"/>
          <ac:cxnSpMkLst>
            <pc:docMk/>
            <pc:sldMk cId="2564236688" sldId="2147379344"/>
            <ac:cxnSpMk id="129" creationId="{3E4A1120-9169-C352-826F-46757FC46DD7}"/>
          </ac:cxnSpMkLst>
        </pc:cxnChg>
      </pc:sldChg>
      <pc:sldChg chg="modSp add replId">
        <pc:chgData name="ICARDO ISASA Irati (BUDG)" userId="S::irati.icardo-isasa@ec.europa.eu::52b30ee7-73a2-452b-94ea-0e0070947e0b" providerId="AD" clId="Web-{0FC81E52-4EC2-CDEC-9ECE-A6BFB2303CAC}" dt="2024-11-19T16:45:59.865" v="549" actId="1076"/>
        <pc:sldMkLst>
          <pc:docMk/>
          <pc:sldMk cId="1117174519" sldId="2147379345"/>
        </pc:sldMkLst>
      </pc:sldChg>
    </pc:docChg>
  </pc:docChgLst>
  <pc:docChgLst>
    <pc:chgData name="ICARDO ISASA Irati (BUDG)" userId="S::irati.icardo-isasa@ec.europa.eu::52b30ee7-73a2-452b-94ea-0e0070947e0b" providerId="AD" clId="Web-{5A56CBEF-3106-4956-AFFD-DF6BFD0746DE}"/>
    <pc:docChg chg="addSld delSld modSld sldOrd">
      <pc:chgData name="ICARDO ISASA Irati (BUDG)" userId="S::irati.icardo-isasa@ec.europa.eu::52b30ee7-73a2-452b-94ea-0e0070947e0b" providerId="AD" clId="Web-{5A56CBEF-3106-4956-AFFD-DF6BFD0746DE}" dt="2025-03-06T14:43:41.960" v="66" actId="1076"/>
      <pc:docMkLst>
        <pc:docMk/>
      </pc:docMkLst>
      <pc:sldChg chg="del">
        <pc:chgData name="ICARDO ISASA Irati (BUDG)" userId="S::irati.icardo-isasa@ec.europa.eu::52b30ee7-73a2-452b-94ea-0e0070947e0b" providerId="AD" clId="Web-{5A56CBEF-3106-4956-AFFD-DF6BFD0746DE}" dt="2025-03-06T14:40:19.751" v="3"/>
        <pc:sldMkLst>
          <pc:docMk/>
          <pc:sldMk cId="2260170767" sldId="2147379295"/>
        </pc:sldMkLst>
      </pc:sldChg>
      <pc:sldChg chg="addSp delSp modSp">
        <pc:chgData name="ICARDO ISASA Irati (BUDG)" userId="S::irati.icardo-isasa@ec.europa.eu::52b30ee7-73a2-452b-94ea-0e0070947e0b" providerId="AD" clId="Web-{5A56CBEF-3106-4956-AFFD-DF6BFD0746DE}" dt="2025-03-06T14:42:09.520" v="24" actId="20577"/>
        <pc:sldMkLst>
          <pc:docMk/>
          <pc:sldMk cId="3348599274" sldId="2147379346"/>
        </pc:sldMkLst>
        <pc:spChg chg="mod">
          <ac:chgData name="ICARDO ISASA Irati (BUDG)" userId="S::irati.icardo-isasa@ec.europa.eu::52b30ee7-73a2-452b-94ea-0e0070947e0b" providerId="AD" clId="Web-{5A56CBEF-3106-4956-AFFD-DF6BFD0746DE}" dt="2025-03-06T14:42:09.520" v="24" actId="20577"/>
          <ac:spMkLst>
            <pc:docMk/>
            <pc:sldMk cId="3348599274" sldId="2147379346"/>
            <ac:spMk id="22" creationId="{522A1C7F-3CAD-47F2-8823-0ECE687280A1}"/>
          </ac:spMkLst>
        </pc:spChg>
        <pc:graphicFrameChg chg="mod modGraphic">
          <ac:chgData name="ICARDO ISASA Irati (BUDG)" userId="S::irati.icardo-isasa@ec.europa.eu::52b30ee7-73a2-452b-94ea-0e0070947e0b" providerId="AD" clId="Web-{5A56CBEF-3106-4956-AFFD-DF6BFD0746DE}" dt="2025-03-06T14:41:39.441" v="18" actId="1076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  <pc:picChg chg="add mod">
          <ac:chgData name="ICARDO ISASA Irati (BUDG)" userId="S::irati.icardo-isasa@ec.europa.eu::52b30ee7-73a2-452b-94ea-0e0070947e0b" providerId="AD" clId="Web-{5A56CBEF-3106-4956-AFFD-DF6BFD0746DE}" dt="2025-03-06T14:40:40.002" v="8" actId="1076"/>
          <ac:picMkLst>
            <pc:docMk/>
            <pc:sldMk cId="3348599274" sldId="2147379346"/>
            <ac:picMk id="6" creationId="{AA803299-EB8B-6CB5-05D7-A2F22CCBC6CC}"/>
          </ac:picMkLst>
        </pc:picChg>
        <pc:picChg chg="del">
          <ac:chgData name="ICARDO ISASA Irati (BUDG)" userId="S::irati.icardo-isasa@ec.europa.eu::52b30ee7-73a2-452b-94ea-0e0070947e0b" providerId="AD" clId="Web-{5A56CBEF-3106-4956-AFFD-DF6BFD0746DE}" dt="2025-03-06T14:40:34.064" v="5"/>
          <ac:picMkLst>
            <pc:docMk/>
            <pc:sldMk cId="3348599274" sldId="2147379346"/>
            <ac:picMk id="46" creationId="{3D6429C8-CF8B-15A0-C5B6-CA60934E37BB}"/>
          </ac:picMkLst>
        </pc:picChg>
      </pc:sldChg>
      <pc:sldChg chg="addSp delSp modSp ord">
        <pc:chgData name="ICARDO ISASA Irati (BUDG)" userId="S::irati.icardo-isasa@ec.europa.eu::52b30ee7-73a2-452b-94ea-0e0070947e0b" providerId="AD" clId="Web-{5A56CBEF-3106-4956-AFFD-DF6BFD0746DE}" dt="2025-03-06T14:43:41.960" v="66" actId="1076"/>
        <pc:sldMkLst>
          <pc:docMk/>
          <pc:sldMk cId="2372668041" sldId="2147379349"/>
        </pc:sldMkLst>
        <pc:picChg chg="del">
          <ac:chgData name="ICARDO ISASA Irati (BUDG)" userId="S::irati.icardo-isasa@ec.europa.eu::52b30ee7-73a2-452b-94ea-0e0070947e0b" providerId="AD" clId="Web-{5A56CBEF-3106-4956-AFFD-DF6BFD0746DE}" dt="2025-03-06T14:43:24.366" v="62"/>
          <ac:picMkLst>
            <pc:docMk/>
            <pc:sldMk cId="2372668041" sldId="2147379349"/>
            <ac:picMk id="5" creationId="{65FF0354-92F4-1AAB-7209-8FFD3C2B4CF4}"/>
          </ac:picMkLst>
        </pc:picChg>
        <pc:picChg chg="add mod">
          <ac:chgData name="ICARDO ISASA Irati (BUDG)" userId="S::irati.icardo-isasa@ec.europa.eu::52b30ee7-73a2-452b-94ea-0e0070947e0b" providerId="AD" clId="Web-{5A56CBEF-3106-4956-AFFD-DF6BFD0746DE}" dt="2025-03-06T14:43:41.960" v="66" actId="1076"/>
          <ac:picMkLst>
            <pc:docMk/>
            <pc:sldMk cId="2372668041" sldId="2147379349"/>
            <ac:picMk id="8" creationId="{649DB6E5-D404-2F00-C31F-2CA3584DF64F}"/>
          </ac:picMkLst>
        </pc:picChg>
      </pc:sldChg>
      <pc:sldChg chg="addSp delSp modSp ord">
        <pc:chgData name="ICARDO ISASA Irati (BUDG)" userId="S::irati.icardo-isasa@ec.europa.eu::52b30ee7-73a2-452b-94ea-0e0070947e0b" providerId="AD" clId="Web-{5A56CBEF-3106-4956-AFFD-DF6BFD0746DE}" dt="2025-03-06T14:43:18.772" v="61" actId="14100"/>
        <pc:sldMkLst>
          <pc:docMk/>
          <pc:sldMk cId="2076458814" sldId="2147379350"/>
        </pc:sldMkLst>
        <pc:picChg chg="del">
          <ac:chgData name="ICARDO ISASA Irati (BUDG)" userId="S::irati.icardo-isasa@ec.europa.eu::52b30ee7-73a2-452b-94ea-0e0070947e0b" providerId="AD" clId="Web-{5A56CBEF-3106-4956-AFFD-DF6BFD0746DE}" dt="2025-03-06T14:43:12.850" v="59"/>
          <ac:picMkLst>
            <pc:docMk/>
            <pc:sldMk cId="2076458814" sldId="2147379350"/>
            <ac:picMk id="4" creationId="{8BFC6E46-AFDD-FF6B-3807-5781AB235A28}"/>
          </ac:picMkLst>
        </pc:picChg>
        <pc:picChg chg="add mod">
          <ac:chgData name="ICARDO ISASA Irati (BUDG)" userId="S::irati.icardo-isasa@ec.europa.eu::52b30ee7-73a2-452b-94ea-0e0070947e0b" providerId="AD" clId="Web-{5A56CBEF-3106-4956-AFFD-DF6BFD0746DE}" dt="2025-03-06T14:43:18.772" v="61" actId="14100"/>
          <ac:picMkLst>
            <pc:docMk/>
            <pc:sldMk cId="2076458814" sldId="2147379350"/>
            <ac:picMk id="8" creationId="{8CCE1524-9B57-96D7-9023-6A595D8317CD}"/>
          </ac:picMkLst>
        </pc:picChg>
      </pc:sldChg>
      <pc:sldChg chg="addSp modSp add">
        <pc:chgData name="ICARDO ISASA Irati (BUDG)" userId="S::irati.icardo-isasa@ec.europa.eu::52b30ee7-73a2-452b-94ea-0e0070947e0b" providerId="AD" clId="Web-{5A56CBEF-3106-4956-AFFD-DF6BFD0746DE}" dt="2025-03-06T14:40:12.751" v="2" actId="14100"/>
        <pc:sldMkLst>
          <pc:docMk/>
          <pc:sldMk cId="3311492500" sldId="2147379358"/>
        </pc:sldMkLst>
        <pc:spChg chg="add">
          <ac:chgData name="ICARDO ISASA Irati (BUDG)" userId="S::irati.icardo-isasa@ec.europa.eu::52b30ee7-73a2-452b-94ea-0e0070947e0b" providerId="AD" clId="Web-{5A56CBEF-3106-4956-AFFD-DF6BFD0746DE}" dt="2025-03-06T14:40:06.876" v="1"/>
          <ac:spMkLst>
            <pc:docMk/>
            <pc:sldMk cId="3311492500" sldId="2147379358"/>
            <ac:spMk id="53" creationId="{F3739455-DD0B-D0BB-DC29-6A5FFB1C6C30}"/>
          </ac:spMkLst>
        </pc:spChg>
        <pc:grpChg chg="mod">
          <ac:chgData name="ICARDO ISASA Irati (BUDG)" userId="S::irati.icardo-isasa@ec.europa.eu::52b30ee7-73a2-452b-94ea-0e0070947e0b" providerId="AD" clId="Web-{5A56CBEF-3106-4956-AFFD-DF6BFD0746DE}" dt="2025-03-06T14:40:12.751" v="2" actId="14100"/>
          <ac:grpSpMkLst>
            <pc:docMk/>
            <pc:sldMk cId="3311492500" sldId="2147379358"/>
            <ac:grpSpMk id="80" creationId="{BED59359-FEF7-43FC-C2E8-78664F4085E2}"/>
          </ac:grpSpMkLst>
        </pc:grpChg>
      </pc:sldChg>
      <pc:sldChg chg="add del replId">
        <pc:chgData name="ICARDO ISASA Irati (BUDG)" userId="S::irati.icardo-isasa@ec.europa.eu::52b30ee7-73a2-452b-94ea-0e0070947e0b" providerId="AD" clId="Web-{5A56CBEF-3106-4956-AFFD-DF6BFD0746DE}" dt="2025-03-06T14:42:20.255" v="26"/>
        <pc:sldMkLst>
          <pc:docMk/>
          <pc:sldMk cId="1561063305" sldId="2147379359"/>
        </pc:sldMkLst>
      </pc:sldChg>
      <pc:sldChg chg="modSp new">
        <pc:chgData name="ICARDO ISASA Irati (BUDG)" userId="S::irati.icardo-isasa@ec.europa.eu::52b30ee7-73a2-452b-94ea-0e0070947e0b" providerId="AD" clId="Web-{5A56CBEF-3106-4956-AFFD-DF6BFD0746DE}" dt="2025-03-06T14:42:45.740" v="55"/>
        <pc:sldMkLst>
          <pc:docMk/>
          <pc:sldMk cId="355309579" sldId="2147379360"/>
        </pc:sldMkLst>
        <pc:spChg chg="mod">
          <ac:chgData name="ICARDO ISASA Irati (BUDG)" userId="S::irati.icardo-isasa@ec.europa.eu::52b30ee7-73a2-452b-94ea-0e0070947e0b" providerId="AD" clId="Web-{5A56CBEF-3106-4956-AFFD-DF6BFD0746DE}" dt="2025-03-06T14:42:45.740" v="55"/>
          <ac:spMkLst>
            <pc:docMk/>
            <pc:sldMk cId="355309579" sldId="2147379360"/>
            <ac:spMk id="3" creationId="{F6313F1F-1811-81B5-ABDD-21A5C611AEC5}"/>
          </ac:spMkLst>
        </pc:spChg>
      </pc:sldChg>
    </pc:docChg>
  </pc:docChgLst>
  <pc:docChgLst>
    <pc:chgData name="SPASOVA Boryana (BUDG)" userId="S::boryana.spasova@ec.europa.eu::67a33ff8-282a-4f64-81f7-c808f90c47b0" providerId="AD" clId="Web-{8ACF4880-4414-6CBB-8852-55080EEE20DA}"/>
    <pc:docChg chg="modSld">
      <pc:chgData name="SPASOVA Boryana (BUDG)" userId="S::boryana.spasova@ec.europa.eu::67a33ff8-282a-4f64-81f7-c808f90c47b0" providerId="AD" clId="Web-{8ACF4880-4414-6CBB-8852-55080EEE20DA}" dt="2024-11-21T20:55:33.246" v="1" actId="20577"/>
      <pc:docMkLst>
        <pc:docMk/>
      </pc:docMkLst>
      <pc:sldChg chg="modSp">
        <pc:chgData name="SPASOVA Boryana (BUDG)" userId="S::boryana.spasova@ec.europa.eu::67a33ff8-282a-4f64-81f7-c808f90c47b0" providerId="AD" clId="Web-{8ACF4880-4414-6CBB-8852-55080EEE20DA}" dt="2024-11-21T20:55:33.246" v="1" actId="20577"/>
        <pc:sldMkLst>
          <pc:docMk/>
          <pc:sldMk cId="2451872852" sldId="767"/>
        </pc:sldMkLst>
        <pc:spChg chg="mod">
          <ac:chgData name="SPASOVA Boryana (BUDG)" userId="S::boryana.spasova@ec.europa.eu::67a33ff8-282a-4f64-81f7-c808f90c47b0" providerId="AD" clId="Web-{8ACF4880-4414-6CBB-8852-55080EEE20DA}" dt="2024-11-21T20:55:33.246" v="1" actId="20577"/>
          <ac:spMkLst>
            <pc:docMk/>
            <pc:sldMk cId="2451872852" sldId="767"/>
            <ac:spMk id="7" creationId="{00000000-0000-0000-0000-000000000000}"/>
          </ac:spMkLst>
        </pc:spChg>
      </pc:sldChg>
    </pc:docChg>
  </pc:docChgLst>
  <pc:docChgLst>
    <pc:chgData name="ICARDO ISASA Irati (BUDG)" userId="S::irati.icardo-isasa@ec.europa.eu::52b30ee7-73a2-452b-94ea-0e0070947e0b" providerId="AD" clId="Web-{255D12D5-1CDD-D3B4-626C-1748017AEBCB}"/>
    <pc:docChg chg="delSld modSld">
      <pc:chgData name="ICARDO ISASA Irati (BUDG)" userId="S::irati.icardo-isasa@ec.europa.eu::52b30ee7-73a2-452b-94ea-0e0070947e0b" providerId="AD" clId="Web-{255D12D5-1CDD-D3B4-626C-1748017AEBCB}" dt="2025-03-06T14:37:06.191" v="7" actId="20577"/>
      <pc:docMkLst>
        <pc:docMk/>
      </pc:docMkLst>
      <pc:sldChg chg="modSp">
        <pc:chgData name="ICARDO ISASA Irati (BUDG)" userId="S::irati.icardo-isasa@ec.europa.eu::52b30ee7-73a2-452b-94ea-0e0070947e0b" providerId="AD" clId="Web-{255D12D5-1CDD-D3B4-626C-1748017AEBCB}" dt="2025-03-06T14:36:07.705" v="2" actId="20577"/>
        <pc:sldMkLst>
          <pc:docMk/>
          <pc:sldMk cId="2372668041" sldId="2147379349"/>
        </pc:sldMkLst>
        <pc:spChg chg="mod">
          <ac:chgData name="ICARDO ISASA Irati (BUDG)" userId="S::irati.icardo-isasa@ec.europa.eu::52b30ee7-73a2-452b-94ea-0e0070947e0b" providerId="AD" clId="Web-{255D12D5-1CDD-D3B4-626C-1748017AEBCB}" dt="2025-03-06T14:36:07.705" v="2" actId="20577"/>
          <ac:spMkLst>
            <pc:docMk/>
            <pc:sldMk cId="2372668041" sldId="2147379349"/>
            <ac:spMk id="22" creationId="{522A1C7F-3CAD-47F2-8823-0ECE687280A1}"/>
          </ac:spMkLst>
        </pc:spChg>
      </pc:sldChg>
      <pc:sldChg chg="modSp">
        <pc:chgData name="ICARDO ISASA Irati (BUDG)" userId="S::irati.icardo-isasa@ec.europa.eu::52b30ee7-73a2-452b-94ea-0e0070947e0b" providerId="AD" clId="Web-{255D12D5-1CDD-D3B4-626C-1748017AEBCB}" dt="2025-03-06T14:37:06.191" v="7" actId="20577"/>
        <pc:sldMkLst>
          <pc:docMk/>
          <pc:sldMk cId="2076458814" sldId="2147379350"/>
        </pc:sldMkLst>
        <pc:spChg chg="mod">
          <ac:chgData name="ICARDO ISASA Irati (BUDG)" userId="S::irati.icardo-isasa@ec.europa.eu::52b30ee7-73a2-452b-94ea-0e0070947e0b" providerId="AD" clId="Web-{255D12D5-1CDD-D3B4-626C-1748017AEBCB}" dt="2025-03-06T14:37:06.191" v="7" actId="20577"/>
          <ac:spMkLst>
            <pc:docMk/>
            <pc:sldMk cId="2076458814" sldId="2147379350"/>
            <ac:spMk id="22" creationId="{522A1C7F-3CAD-47F2-8823-0ECE687280A1}"/>
          </ac:spMkLst>
        </pc:spChg>
      </pc:sldChg>
      <pc:sldChg chg="del">
        <pc:chgData name="ICARDO ISASA Irati (BUDG)" userId="S::irati.icardo-isasa@ec.europa.eu::52b30ee7-73a2-452b-94ea-0e0070947e0b" providerId="AD" clId="Web-{255D12D5-1CDD-D3B4-626C-1748017AEBCB}" dt="2025-03-06T14:36:50.800" v="3"/>
        <pc:sldMkLst>
          <pc:docMk/>
          <pc:sldMk cId="3174361901" sldId="2147379351"/>
        </pc:sldMkLst>
      </pc:sldChg>
      <pc:sldChg chg="modSp">
        <pc:chgData name="ICARDO ISASA Irati (BUDG)" userId="S::irati.icardo-isasa@ec.europa.eu::52b30ee7-73a2-452b-94ea-0e0070947e0b" providerId="AD" clId="Web-{255D12D5-1CDD-D3B4-626C-1748017AEBCB}" dt="2025-03-06T14:37:00.566" v="5" actId="20577"/>
        <pc:sldMkLst>
          <pc:docMk/>
          <pc:sldMk cId="3705799386" sldId="2147379352"/>
        </pc:sldMkLst>
        <pc:spChg chg="mod">
          <ac:chgData name="ICARDO ISASA Irati (BUDG)" userId="S::irati.icardo-isasa@ec.europa.eu::52b30ee7-73a2-452b-94ea-0e0070947e0b" providerId="AD" clId="Web-{255D12D5-1CDD-D3B4-626C-1748017AEBCB}" dt="2025-03-06T14:37:00.566" v="5" actId="20577"/>
          <ac:spMkLst>
            <pc:docMk/>
            <pc:sldMk cId="3705799386" sldId="2147379352"/>
            <ac:spMk id="22" creationId="{522A1C7F-3CAD-47F2-8823-0ECE687280A1}"/>
          </ac:spMkLst>
        </pc:spChg>
      </pc:sldChg>
    </pc:docChg>
  </pc:docChgLst>
  <pc:docChgLst>
    <pc:chgData name="SPASOVA Boryana (BUDG)" userId="S::boryana.spasova@ec.europa.eu::67a33ff8-282a-4f64-81f7-c808f90c47b0" providerId="AD" clId="Web-{643EEF28-7CE3-BEC8-E4D8-789A72D3A477}"/>
    <pc:docChg chg="mod modSld">
      <pc:chgData name="SPASOVA Boryana (BUDG)" userId="S::boryana.spasova@ec.europa.eu::67a33ff8-282a-4f64-81f7-c808f90c47b0" providerId="AD" clId="Web-{643EEF28-7CE3-BEC8-E4D8-789A72D3A477}" dt="2024-11-18T14:38:00.691" v="7" actId="20577"/>
      <pc:docMkLst>
        <pc:docMk/>
      </pc:docMkLst>
      <pc:sldChg chg="modSp">
        <pc:chgData name="SPASOVA Boryana (BUDG)" userId="S::boryana.spasova@ec.europa.eu::67a33ff8-282a-4f64-81f7-c808f90c47b0" providerId="AD" clId="Web-{643EEF28-7CE3-BEC8-E4D8-789A72D3A477}" dt="2024-11-18T14:35:44.936" v="3" actId="20577"/>
        <pc:sldMkLst>
          <pc:docMk/>
          <pc:sldMk cId="3336461786" sldId="2147379335"/>
        </pc:sldMkLst>
      </pc:sldChg>
      <pc:sldChg chg="modSp">
        <pc:chgData name="SPASOVA Boryana (BUDG)" userId="S::boryana.spasova@ec.europa.eu::67a33ff8-282a-4f64-81f7-c808f90c47b0" providerId="AD" clId="Web-{643EEF28-7CE3-BEC8-E4D8-789A72D3A477}" dt="2024-11-18T14:38:00.691" v="7" actId="20577"/>
        <pc:sldMkLst>
          <pc:docMk/>
          <pc:sldMk cId="1402893263" sldId="2147379337"/>
        </pc:sldMkLst>
      </pc:sldChg>
    </pc:docChg>
  </pc:docChgLst>
  <pc:docChgLst>
    <pc:chgData name="ICARDO ISASA Irati (BUDG)" userId="S::irati.icardo-isasa@ec.europa.eu::52b30ee7-73a2-452b-94ea-0e0070947e0b" providerId="AD" clId="Web-{31892B09-FFCC-443D-F18A-78B5816218E8}"/>
    <pc:docChg chg="addSld delSld modSld">
      <pc:chgData name="ICARDO ISASA Irati (BUDG)" userId="S::irati.icardo-isasa@ec.europa.eu::52b30ee7-73a2-452b-94ea-0e0070947e0b" providerId="AD" clId="Web-{31892B09-FFCC-443D-F18A-78B5816218E8}" dt="2024-11-22T09:07:31.606" v="744"/>
      <pc:docMkLst>
        <pc:docMk/>
      </pc:docMkLst>
      <pc:sldChg chg="addSp modSp">
        <pc:chgData name="ICARDO ISASA Irati (BUDG)" userId="S::irati.icardo-isasa@ec.europa.eu::52b30ee7-73a2-452b-94ea-0e0070947e0b" providerId="AD" clId="Web-{31892B09-FFCC-443D-F18A-78B5816218E8}" dt="2024-11-22T09:00:11.185" v="133" actId="1076"/>
        <pc:sldMkLst>
          <pc:docMk/>
          <pc:sldMk cId="2338084395" sldId="2147379336"/>
        </pc:sldMkLst>
        <pc:spChg chg="mod">
          <ac:chgData name="ICARDO ISASA Irati (BUDG)" userId="S::irati.icardo-isasa@ec.europa.eu::52b30ee7-73a2-452b-94ea-0e0070947e0b" providerId="AD" clId="Web-{31892B09-FFCC-443D-F18A-78B5816218E8}" dt="2024-11-22T09:00:09.060" v="132" actId="20577"/>
          <ac:spMkLst>
            <pc:docMk/>
            <pc:sldMk cId="2338084395" sldId="2147379336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9:00:11.185" v="133" actId="1076"/>
          <ac:graphicFrameMkLst>
            <pc:docMk/>
            <pc:sldMk cId="2338084395" sldId="2147379336"/>
            <ac:graphicFrameMk id="6" creationId="{C3E37B96-CC36-C15A-1755-532EED12E0C0}"/>
          </ac:graphicFrameMkLst>
        </pc:graphicFrameChg>
      </pc:sldChg>
      <pc:sldChg chg="del">
        <pc:chgData name="ICARDO ISASA Irati (BUDG)" userId="S::irati.icardo-isasa@ec.europa.eu::52b30ee7-73a2-452b-94ea-0e0070947e0b" providerId="AD" clId="Web-{31892B09-FFCC-443D-F18A-78B5816218E8}" dt="2024-11-22T09:04:21.678" v="529"/>
        <pc:sldMkLst>
          <pc:docMk/>
          <pc:sldMk cId="1402893263" sldId="2147379337"/>
        </pc:sldMkLst>
      </pc:sldChg>
      <pc:sldChg chg="addSp modSp">
        <pc:chgData name="ICARDO ISASA Irati (BUDG)" userId="S::irati.icardo-isasa@ec.europa.eu::52b30ee7-73a2-452b-94ea-0e0070947e0b" providerId="AD" clId="Web-{31892B09-FFCC-443D-F18A-78B5816218E8}" dt="2024-11-22T08:59:27.434" v="61" actId="1076"/>
        <pc:sldMkLst>
          <pc:docMk/>
          <pc:sldMk cId="1113460949" sldId="2147379338"/>
        </pc:sldMkLst>
        <pc:spChg chg="mod">
          <ac:chgData name="ICARDO ISASA Irati (BUDG)" userId="S::irati.icardo-isasa@ec.europa.eu::52b30ee7-73a2-452b-94ea-0e0070947e0b" providerId="AD" clId="Web-{31892B09-FFCC-443D-F18A-78B5816218E8}" dt="2024-11-22T08:59:25.418" v="60" actId="20577"/>
          <ac:spMkLst>
            <pc:docMk/>
            <pc:sldMk cId="1113460949" sldId="2147379338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8:59:27.434" v="61" actId="1076"/>
          <ac:graphicFrameMkLst>
            <pc:docMk/>
            <pc:sldMk cId="1113460949" sldId="2147379338"/>
            <ac:graphicFrameMk id="7" creationId="{9CC6766C-31A2-5EB1-DB66-B26E4E6343E4}"/>
          </ac:graphicFrameMkLst>
        </pc:graphicFrameChg>
      </pc:sldChg>
      <pc:sldChg chg="addSp modSp">
        <pc:chgData name="ICARDO ISASA Irati (BUDG)" userId="S::irati.icardo-isasa@ec.europa.eu::52b30ee7-73a2-452b-94ea-0e0070947e0b" providerId="AD" clId="Web-{31892B09-FFCC-443D-F18A-78B5816218E8}" dt="2024-11-22T09:06:00.588" v="669" actId="20577"/>
        <pc:sldMkLst>
          <pc:docMk/>
          <pc:sldMk cId="1305271610" sldId="2147379339"/>
        </pc:sldMkLst>
        <pc:spChg chg="mod">
          <ac:chgData name="ICARDO ISASA Irati (BUDG)" userId="S::irati.icardo-isasa@ec.europa.eu::52b30ee7-73a2-452b-94ea-0e0070947e0b" providerId="AD" clId="Web-{31892B09-FFCC-443D-F18A-78B5816218E8}" dt="2024-11-22T09:06:00.588" v="669" actId="20577"/>
          <ac:spMkLst>
            <pc:docMk/>
            <pc:sldMk cId="1305271610" sldId="2147379339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9:05:58.322" v="668" actId="1076"/>
          <ac:graphicFrameMkLst>
            <pc:docMk/>
            <pc:sldMk cId="1305271610" sldId="2147379339"/>
            <ac:graphicFrameMk id="7" creationId="{03398BB7-DB90-2E8C-2FD9-4AFA48433144}"/>
          </ac:graphicFrameMkLst>
        </pc:graphicFrameChg>
      </pc:sldChg>
      <pc:sldChg chg="addSp delSp modSp">
        <pc:chgData name="ICARDO ISASA Irati (BUDG)" userId="S::irati.icardo-isasa@ec.europa.eu::52b30ee7-73a2-452b-94ea-0e0070947e0b" providerId="AD" clId="Web-{31892B09-FFCC-443D-F18A-78B5816218E8}" dt="2024-11-22T09:04:13.553" v="527" actId="1076"/>
        <pc:sldMkLst>
          <pc:docMk/>
          <pc:sldMk cId="2311696246" sldId="2147379340"/>
        </pc:sldMkLst>
        <pc:spChg chg="mod">
          <ac:chgData name="ICARDO ISASA Irati (BUDG)" userId="S::irati.icardo-isasa@ec.europa.eu::52b30ee7-73a2-452b-94ea-0e0070947e0b" providerId="AD" clId="Web-{31892B09-FFCC-443D-F18A-78B5816218E8}" dt="2024-11-22T09:04:04.177" v="525" actId="20577"/>
          <ac:spMkLst>
            <pc:docMk/>
            <pc:sldMk cId="2311696246" sldId="2147379340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9:04:13.553" v="527" actId="1076"/>
          <ac:graphicFrameMkLst>
            <pc:docMk/>
            <pc:sldMk cId="2311696246" sldId="2147379340"/>
            <ac:graphicFrameMk id="7" creationId="{0524D1E7-74A5-F67B-F72C-9272CF00F01F}"/>
          </ac:graphicFrameMkLst>
        </pc:graphicFrameChg>
      </pc:sldChg>
      <pc:sldChg chg="addSp modSp">
        <pc:chgData name="ICARDO ISASA Irati (BUDG)" userId="S::irati.icardo-isasa@ec.europa.eu::52b30ee7-73a2-452b-94ea-0e0070947e0b" providerId="AD" clId="Web-{31892B09-FFCC-443D-F18A-78B5816218E8}" dt="2024-11-22T09:06:35.120" v="709"/>
        <pc:sldMkLst>
          <pc:docMk/>
          <pc:sldMk cId="2470166388" sldId="2147379341"/>
        </pc:sldMkLst>
        <pc:spChg chg="mod">
          <ac:chgData name="ICARDO ISASA Irati (BUDG)" userId="S::irati.icardo-isasa@ec.europa.eu::52b30ee7-73a2-452b-94ea-0e0070947e0b" providerId="AD" clId="Web-{31892B09-FFCC-443D-F18A-78B5816218E8}" dt="2024-11-22T09:06:19.619" v="672" actId="20577"/>
          <ac:spMkLst>
            <pc:docMk/>
            <pc:sldMk cId="2470166388" sldId="2147379341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9:06:35.120" v="709"/>
          <ac:graphicFrameMkLst>
            <pc:docMk/>
            <pc:sldMk cId="2470166388" sldId="2147379341"/>
            <ac:graphicFrameMk id="7" creationId="{2ECA8BF6-6DE6-E00C-8CE6-BC97E26B0E89}"/>
          </ac:graphicFrameMkLst>
        </pc:graphicFrameChg>
      </pc:sldChg>
      <pc:sldChg chg="addSp modSp">
        <pc:chgData name="ICARDO ISASA Irati (BUDG)" userId="S::irati.icardo-isasa@ec.europa.eu::52b30ee7-73a2-452b-94ea-0e0070947e0b" providerId="AD" clId="Web-{31892B09-FFCC-443D-F18A-78B5816218E8}" dt="2024-11-22T09:07:05.808" v="742"/>
        <pc:sldMkLst>
          <pc:docMk/>
          <pc:sldMk cId="3775861547" sldId="2147379342"/>
        </pc:sldMkLst>
        <pc:spChg chg="mod">
          <ac:chgData name="ICARDO ISASA Irati (BUDG)" userId="S::irati.icardo-isasa@ec.europa.eu::52b30ee7-73a2-452b-94ea-0e0070947e0b" providerId="AD" clId="Web-{31892B09-FFCC-443D-F18A-78B5816218E8}" dt="2024-11-22T09:06:46.417" v="713" actId="1076"/>
          <ac:spMkLst>
            <pc:docMk/>
            <pc:sldMk cId="3775861547" sldId="2147379342"/>
            <ac:spMk id="22" creationId="{522A1C7F-3CAD-47F2-8823-0ECE687280A1}"/>
          </ac:spMkLst>
        </pc:spChg>
        <pc:graphicFrameChg chg="add mod modGraphic">
          <ac:chgData name="ICARDO ISASA Irati (BUDG)" userId="S::irati.icardo-isasa@ec.europa.eu::52b30ee7-73a2-452b-94ea-0e0070947e0b" providerId="AD" clId="Web-{31892B09-FFCC-443D-F18A-78B5816218E8}" dt="2024-11-22T09:07:05.808" v="742"/>
          <ac:graphicFrameMkLst>
            <pc:docMk/>
            <pc:sldMk cId="3775861547" sldId="2147379342"/>
            <ac:graphicFrameMk id="7" creationId="{32395013-1C26-A7A7-0CCE-821328624151}"/>
          </ac:graphicFrameMkLst>
        </pc:graphicFrameChg>
      </pc:sldChg>
      <pc:sldChg chg="del">
        <pc:chgData name="ICARDO ISASA Irati (BUDG)" userId="S::irati.icardo-isasa@ec.europa.eu::52b30ee7-73a2-452b-94ea-0e0070947e0b" providerId="AD" clId="Web-{31892B09-FFCC-443D-F18A-78B5816218E8}" dt="2024-11-22T08:56:13.834" v="0"/>
        <pc:sldMkLst>
          <pc:docMk/>
          <pc:sldMk cId="1117174519" sldId="2147379345"/>
        </pc:sldMkLst>
      </pc:sldChg>
      <pc:sldChg chg="modSp">
        <pc:chgData name="ICARDO ISASA Irati (BUDG)" userId="S::irati.icardo-isasa@ec.europa.eu::52b30ee7-73a2-452b-94ea-0e0070947e0b" providerId="AD" clId="Web-{31892B09-FFCC-443D-F18A-78B5816218E8}" dt="2024-11-22T08:56:25.490" v="10"/>
        <pc:sldMkLst>
          <pc:docMk/>
          <pc:sldMk cId="3348599274" sldId="2147379346"/>
        </pc:sldMkLst>
        <pc:graphicFrameChg chg="mod modGraphic">
          <ac:chgData name="ICARDO ISASA Irati (BUDG)" userId="S::irati.icardo-isasa@ec.europa.eu::52b30ee7-73a2-452b-94ea-0e0070947e0b" providerId="AD" clId="Web-{31892B09-FFCC-443D-F18A-78B5816218E8}" dt="2024-11-22T08:56:25.490" v="10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  <pc:sldChg chg="add del replId">
        <pc:chgData name="ICARDO ISASA Irati (BUDG)" userId="S::irati.icardo-isasa@ec.europa.eu::52b30ee7-73a2-452b-94ea-0e0070947e0b" providerId="AD" clId="Web-{31892B09-FFCC-443D-F18A-78B5816218E8}" dt="2024-11-22T09:04:19.850" v="528"/>
        <pc:sldMkLst>
          <pc:docMk/>
          <pc:sldMk cId="974220948" sldId="2147379347"/>
        </pc:sldMkLst>
      </pc:sldChg>
      <pc:sldChg chg="addSp add replId">
        <pc:chgData name="ICARDO ISASA Irati (BUDG)" userId="S::irati.icardo-isasa@ec.europa.eu::52b30ee7-73a2-452b-94ea-0e0070947e0b" providerId="AD" clId="Web-{31892B09-FFCC-443D-F18A-78B5816218E8}" dt="2024-11-22T09:07:31.606" v="744"/>
        <pc:sldMkLst>
          <pc:docMk/>
          <pc:sldMk cId="3371060453" sldId="2147379347"/>
        </pc:sldMkLst>
        <pc:graphicFrameChg chg="add">
          <ac:chgData name="ICARDO ISASA Irati (BUDG)" userId="S::irati.icardo-isasa@ec.europa.eu::52b30ee7-73a2-452b-94ea-0e0070947e0b" providerId="AD" clId="Web-{31892B09-FFCC-443D-F18A-78B5816218E8}" dt="2024-11-22T09:07:31.606" v="744"/>
          <ac:graphicFrameMkLst>
            <pc:docMk/>
            <pc:sldMk cId="3371060453" sldId="2147379347"/>
            <ac:graphicFrameMk id="5" creationId="{4F9444CF-731F-43B3-E2B4-BE6AA0FD0DCB}"/>
          </ac:graphicFrameMkLst>
        </pc:graphicFrameChg>
      </pc:sldChg>
    </pc:docChg>
  </pc:docChgLst>
  <pc:docChgLst>
    <pc:chgData name="ICARDO ISASA Irati (BUDG)" userId="S::irati.icardo-isasa@ec.europa.eu::52b30ee7-73a2-452b-94ea-0e0070947e0b" providerId="AD" clId="Web-{BE84828D-2E5E-6BE2-6B95-A0B03C4C02C3}"/>
    <pc:docChg chg="modSld">
      <pc:chgData name="ICARDO ISASA Irati (BUDG)" userId="S::irati.icardo-isasa@ec.europa.eu::52b30ee7-73a2-452b-94ea-0e0070947e0b" providerId="AD" clId="Web-{BE84828D-2E5E-6BE2-6B95-A0B03C4C02C3}" dt="2025-03-17T11:28:41.813" v="0"/>
      <pc:docMkLst>
        <pc:docMk/>
      </pc:docMkLst>
      <pc:sldChg chg="mod modShow">
        <pc:chgData name="ICARDO ISASA Irati (BUDG)" userId="S::irati.icardo-isasa@ec.europa.eu::52b30ee7-73a2-452b-94ea-0e0070947e0b" providerId="AD" clId="Web-{BE84828D-2E5E-6BE2-6B95-A0B03C4C02C3}" dt="2025-03-17T11:28:41.813" v="0"/>
        <pc:sldMkLst>
          <pc:docMk/>
          <pc:sldMk cId="63665656" sldId="2147379357"/>
        </pc:sldMkLst>
      </pc:sldChg>
    </pc:docChg>
  </pc:docChgLst>
  <pc:docChgLst>
    <pc:chgData name="ICARDO ISASA Irati (BUDG)" userId="52b30ee7-73a2-452b-94ea-0e0070947e0b" providerId="ADAL" clId="{A406BA3B-7FCB-4CD5-992F-AA180A49AC05}"/>
    <pc:docChg chg="undo custSel addSld delSld modSld">
      <pc:chgData name="ICARDO ISASA Irati (BUDG)" userId="52b30ee7-73a2-452b-94ea-0e0070947e0b" providerId="ADAL" clId="{A406BA3B-7FCB-4CD5-992F-AA180A49AC05}" dt="2024-11-18T10:46:20.698" v="1240"/>
      <pc:docMkLst>
        <pc:docMk/>
      </pc:docMkLst>
      <pc:sldChg chg="delSp mod">
        <pc:chgData name="ICARDO ISASA Irati (BUDG)" userId="52b30ee7-73a2-452b-94ea-0e0070947e0b" providerId="ADAL" clId="{A406BA3B-7FCB-4CD5-992F-AA180A49AC05}" dt="2024-11-18T09:30:53.072" v="0" actId="478"/>
        <pc:sldMkLst>
          <pc:docMk/>
          <pc:sldMk cId="2451872852" sldId="767"/>
        </pc:sldMkLst>
        <pc:spChg chg="del">
          <ac:chgData name="ICARDO ISASA Irati (BUDG)" userId="52b30ee7-73a2-452b-94ea-0e0070947e0b" providerId="ADAL" clId="{A406BA3B-7FCB-4CD5-992F-AA180A49AC05}" dt="2024-11-18T09:30:53.072" v="0" actId="478"/>
          <ac:spMkLst>
            <pc:docMk/>
            <pc:sldMk cId="2451872852" sldId="767"/>
            <ac:spMk id="4" creationId="{41A3A39E-4AB2-370C-2135-83084E88B3F2}"/>
          </ac:spMkLst>
        </pc:spChg>
      </pc:sldChg>
      <pc:sldChg chg="del">
        <pc:chgData name="ICARDO ISASA Irati (BUDG)" userId="52b30ee7-73a2-452b-94ea-0e0070947e0b" providerId="ADAL" clId="{A406BA3B-7FCB-4CD5-992F-AA180A49AC05}" dt="2024-11-18T10:21:51.243" v="891" actId="47"/>
        <pc:sldMkLst>
          <pc:docMk/>
          <pc:sldMk cId="3675121746" sldId="991"/>
        </pc:sldMkLst>
      </pc:sldChg>
      <pc:sldChg chg="modCm">
        <pc:chgData name="ICARDO ISASA Irati (BUDG)" userId="52b30ee7-73a2-452b-94ea-0e0070947e0b" providerId="ADAL" clId="{A406BA3B-7FCB-4CD5-992F-AA180A49AC05}" dt="2024-11-18T10:46:20.698" v="1240"/>
        <pc:sldMkLst>
          <pc:docMk/>
          <pc:sldMk cId="2651924605" sldId="21473793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ICARDO ISASA Irati (BUDG)" userId="52b30ee7-73a2-452b-94ea-0e0070947e0b" providerId="ADAL" clId="{A406BA3B-7FCB-4CD5-992F-AA180A49AC05}" dt="2024-11-18T10:46:20.698" v="1240"/>
              <pc2:cmMkLst xmlns:pc2="http://schemas.microsoft.com/office/powerpoint/2019/9/main/command">
                <pc:docMk/>
                <pc:sldMk cId="2651924605" sldId="2147379333"/>
                <pc2:cmMk id="{C402DBFF-1CE4-42E0-9427-5F12B5DC5E83}"/>
              </pc2:cmMkLst>
              <pc226:cmRplyChg chg="add">
                <pc226:chgData name="ICARDO ISASA Irati (BUDG)" userId="52b30ee7-73a2-452b-94ea-0e0070947e0b" providerId="ADAL" clId="{A406BA3B-7FCB-4CD5-992F-AA180A49AC05}" dt="2024-11-18T10:46:20.698" v="1240"/>
                <pc2:cmRplyMkLst xmlns:pc2="http://schemas.microsoft.com/office/powerpoint/2019/9/main/command">
                  <pc:docMk/>
                  <pc:sldMk cId="2651924605" sldId="2147379333"/>
                  <pc2:cmMk id="{C402DBFF-1CE4-42E0-9427-5F12B5DC5E83}"/>
                  <pc2:cmRplyMk id="{9EBF8942-284D-439D-935E-8573E7336AB8}"/>
                </pc2:cmRplyMkLst>
              </pc226:cmRplyChg>
            </pc226:cmChg>
          </p:ext>
        </pc:extLst>
      </pc:sldChg>
      <pc:sldChg chg="modSp mod">
        <pc:chgData name="ICARDO ISASA Irati (BUDG)" userId="52b30ee7-73a2-452b-94ea-0e0070947e0b" providerId="ADAL" clId="{A406BA3B-7FCB-4CD5-992F-AA180A49AC05}" dt="2024-11-18T10:40:31.925" v="1198" actId="20577"/>
        <pc:sldMkLst>
          <pc:docMk/>
          <pc:sldMk cId="3336461786" sldId="2147379335"/>
        </pc:sldMkLst>
      </pc:sldChg>
      <pc:sldChg chg="modSp mod">
        <pc:chgData name="ICARDO ISASA Irati (BUDG)" userId="52b30ee7-73a2-452b-94ea-0e0070947e0b" providerId="ADAL" clId="{A406BA3B-7FCB-4CD5-992F-AA180A49AC05}" dt="2024-11-18T10:33:09.258" v="1114" actId="20577"/>
        <pc:sldMkLst>
          <pc:docMk/>
          <pc:sldMk cId="1402893263" sldId="2147379337"/>
        </pc:sldMkLst>
      </pc:sldChg>
      <pc:sldChg chg="modSp mod">
        <pc:chgData name="ICARDO ISASA Irati (BUDG)" userId="52b30ee7-73a2-452b-94ea-0e0070947e0b" providerId="ADAL" clId="{A406BA3B-7FCB-4CD5-992F-AA180A49AC05}" dt="2024-11-18T10:41:40.805" v="1239" actId="20577"/>
        <pc:sldMkLst>
          <pc:docMk/>
          <pc:sldMk cId="1113460949" sldId="2147379338"/>
        </pc:sldMkLst>
        <pc:spChg chg="mod">
          <ac:chgData name="ICARDO ISASA Irati (BUDG)" userId="52b30ee7-73a2-452b-94ea-0e0070947e0b" providerId="ADAL" clId="{A406BA3B-7FCB-4CD5-992F-AA180A49AC05}" dt="2024-11-18T10:41:40.805" v="1239" actId="20577"/>
          <ac:spMkLst>
            <pc:docMk/>
            <pc:sldMk cId="1113460949" sldId="2147379338"/>
            <ac:spMk id="22" creationId="{522A1C7F-3CAD-47F2-8823-0ECE687280A1}"/>
          </ac:spMkLst>
        </pc:spChg>
      </pc:sldChg>
      <pc:sldChg chg="addSp delSp modSp add mod">
        <pc:chgData name="ICARDO ISASA Irati (BUDG)" userId="52b30ee7-73a2-452b-94ea-0e0070947e0b" providerId="ADAL" clId="{A406BA3B-7FCB-4CD5-992F-AA180A49AC05}" dt="2024-11-18T10:08:48.210" v="356" actId="1076"/>
        <pc:sldMkLst>
          <pc:docMk/>
          <pc:sldMk cId="1305271610" sldId="2147379339"/>
        </pc:sldMkLst>
        <pc:spChg chg="mod">
          <ac:chgData name="ICARDO ISASA Irati (BUDG)" userId="52b30ee7-73a2-452b-94ea-0e0070947e0b" providerId="ADAL" clId="{A406BA3B-7FCB-4CD5-992F-AA180A49AC05}" dt="2024-11-18T09:31:11.352" v="10" actId="20577"/>
          <ac:spMkLst>
            <pc:docMk/>
            <pc:sldMk cId="1305271610" sldId="2147379339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A406BA3B-7FCB-4CD5-992F-AA180A49AC05}" dt="2024-11-18T10:08:32.733" v="351" actId="207"/>
          <ac:spMkLst>
            <pc:docMk/>
            <pc:sldMk cId="1305271610" sldId="2147379339"/>
            <ac:spMk id="22" creationId="{522A1C7F-3CAD-47F2-8823-0ECE687280A1}"/>
          </ac:spMkLst>
        </pc:spChg>
      </pc:sldChg>
      <pc:sldChg chg="addSp delSp modSp add mod">
        <pc:chgData name="ICARDO ISASA Irati (BUDG)" userId="52b30ee7-73a2-452b-94ea-0e0070947e0b" providerId="ADAL" clId="{A406BA3B-7FCB-4CD5-992F-AA180A49AC05}" dt="2024-11-18T10:22:19.823" v="924" actId="20577"/>
        <pc:sldMkLst>
          <pc:docMk/>
          <pc:sldMk cId="2311696246" sldId="2147379340"/>
        </pc:sldMkLst>
        <pc:spChg chg="mod">
          <ac:chgData name="ICARDO ISASA Irati (BUDG)" userId="52b30ee7-73a2-452b-94ea-0e0070947e0b" providerId="ADAL" clId="{A406BA3B-7FCB-4CD5-992F-AA180A49AC05}" dt="2024-11-18T10:22:19.823" v="924" actId="20577"/>
          <ac:spMkLst>
            <pc:docMk/>
            <pc:sldMk cId="2311696246" sldId="2147379340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A406BA3B-7FCB-4CD5-992F-AA180A49AC05}" dt="2024-11-18T10:22:16.538" v="919" actId="1035"/>
          <ac:spMkLst>
            <pc:docMk/>
            <pc:sldMk cId="2311696246" sldId="2147379340"/>
            <ac:spMk id="22" creationId="{522A1C7F-3CAD-47F2-8823-0ECE687280A1}"/>
          </ac:spMkLst>
        </pc:spChg>
        <pc:picChg chg="add mod">
          <ac:chgData name="ICARDO ISASA Irati (BUDG)" userId="52b30ee7-73a2-452b-94ea-0e0070947e0b" providerId="ADAL" clId="{A406BA3B-7FCB-4CD5-992F-AA180A49AC05}" dt="2024-11-18T10:09:56.921" v="368" actId="1076"/>
          <ac:picMkLst>
            <pc:docMk/>
            <pc:sldMk cId="2311696246" sldId="2147379340"/>
            <ac:picMk id="4" creationId="{5438B44D-2AD5-E653-5C79-6B1C08FA0008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1B0B8B9F-90F3-07EF-AE78-7DF82537DD6E}"/>
    <pc:docChg chg="mod addSld modSld sldOrd">
      <pc:chgData name="ICARDO ISASA Irati (BUDG)" userId="S::irati.icardo-isasa@ec.europa.eu::52b30ee7-73a2-452b-94ea-0e0070947e0b" providerId="AD" clId="Web-{1B0B8B9F-90F3-07EF-AE78-7DF82537DD6E}" dt="2024-11-15T10:30:40.544" v="21"/>
      <pc:docMkLst>
        <pc:docMk/>
      </pc:docMkLst>
      <pc:sldChg chg="ord">
        <pc:chgData name="ICARDO ISASA Irati (BUDG)" userId="S::irati.icardo-isasa@ec.europa.eu::52b30ee7-73a2-452b-94ea-0e0070947e0b" providerId="AD" clId="Web-{1B0B8B9F-90F3-07EF-AE78-7DF82537DD6E}" dt="2024-11-15T10:29:59.497" v="1"/>
        <pc:sldMkLst>
          <pc:docMk/>
          <pc:sldMk cId="2651924605" sldId="2147379333"/>
        </pc:sldMkLst>
      </pc:sldChg>
      <pc:sldChg chg="addSp delSp modSp new">
        <pc:chgData name="ICARDO ISASA Irati (BUDG)" userId="S::irati.icardo-isasa@ec.europa.eu::52b30ee7-73a2-452b-94ea-0e0070947e0b" providerId="AD" clId="Web-{1B0B8B9F-90F3-07EF-AE78-7DF82537DD6E}" dt="2024-11-15T10:30:40.544" v="21"/>
        <pc:sldMkLst>
          <pc:docMk/>
          <pc:sldMk cId="1234549712" sldId="2147379334"/>
        </pc:sldMkLst>
      </pc:sldChg>
    </pc:docChg>
  </pc:docChgLst>
  <pc:docChgLst>
    <pc:chgData name="ICARDO ISASA Irati (BUDG)" userId="52b30ee7-73a2-452b-94ea-0e0070947e0b" providerId="ADAL" clId="{DEC0EAF4-BA87-4053-8652-B8DE21BE06AD}"/>
    <pc:docChg chg="modSld">
      <pc:chgData name="ICARDO ISASA Irati (BUDG)" userId="52b30ee7-73a2-452b-94ea-0e0070947e0b" providerId="ADAL" clId="{DEC0EAF4-BA87-4053-8652-B8DE21BE06AD}" dt="2024-11-25T10:10:10.302" v="59" actId="6549"/>
      <pc:docMkLst>
        <pc:docMk/>
      </pc:docMkLst>
      <pc:sldChg chg="modSp mod">
        <pc:chgData name="ICARDO ISASA Irati (BUDG)" userId="52b30ee7-73a2-452b-94ea-0e0070947e0b" providerId="ADAL" clId="{DEC0EAF4-BA87-4053-8652-B8DE21BE06AD}" dt="2024-11-25T10:08:22.709" v="53" actId="20577"/>
        <pc:sldMkLst>
          <pc:docMk/>
          <pc:sldMk cId="1113460949" sldId="2147379338"/>
        </pc:sldMkLst>
        <pc:spChg chg="mod">
          <ac:chgData name="ICARDO ISASA Irati (BUDG)" userId="52b30ee7-73a2-452b-94ea-0e0070947e0b" providerId="ADAL" clId="{DEC0EAF4-BA87-4053-8652-B8DE21BE06AD}" dt="2024-11-25T10:08:22.709" v="53" actId="20577"/>
          <ac:spMkLst>
            <pc:docMk/>
            <pc:sldMk cId="1113460949" sldId="2147379338"/>
            <ac:spMk id="22" creationId="{522A1C7F-3CAD-47F2-8823-0ECE687280A1}"/>
          </ac:spMkLst>
        </pc:spChg>
      </pc:sldChg>
      <pc:sldChg chg="modSp mod">
        <pc:chgData name="ICARDO ISASA Irati (BUDG)" userId="52b30ee7-73a2-452b-94ea-0e0070947e0b" providerId="ADAL" clId="{DEC0EAF4-BA87-4053-8652-B8DE21BE06AD}" dt="2024-11-25T10:04:10.519" v="17" actId="20577"/>
        <pc:sldMkLst>
          <pc:docMk/>
          <pc:sldMk cId="1305271610" sldId="2147379339"/>
        </pc:sldMkLst>
        <pc:graphicFrameChg chg="modGraphic">
          <ac:chgData name="ICARDO ISASA Irati (BUDG)" userId="52b30ee7-73a2-452b-94ea-0e0070947e0b" providerId="ADAL" clId="{DEC0EAF4-BA87-4053-8652-B8DE21BE06AD}" dt="2024-11-25T10:04:10.519" v="17" actId="20577"/>
          <ac:graphicFrameMkLst>
            <pc:docMk/>
            <pc:sldMk cId="1305271610" sldId="2147379339"/>
            <ac:graphicFrameMk id="7" creationId="{03398BB7-DB90-2E8C-2FD9-4AFA48433144}"/>
          </ac:graphicFrameMkLst>
        </pc:graphicFrameChg>
      </pc:sldChg>
      <pc:sldChg chg="modSp mod">
        <pc:chgData name="ICARDO ISASA Irati (BUDG)" userId="52b30ee7-73a2-452b-94ea-0e0070947e0b" providerId="ADAL" clId="{DEC0EAF4-BA87-4053-8652-B8DE21BE06AD}" dt="2024-11-25T10:07:09.008" v="51" actId="20577"/>
        <pc:sldMkLst>
          <pc:docMk/>
          <pc:sldMk cId="2311696246" sldId="2147379340"/>
        </pc:sldMkLst>
        <pc:spChg chg="mod">
          <ac:chgData name="ICARDO ISASA Irati (BUDG)" userId="52b30ee7-73a2-452b-94ea-0e0070947e0b" providerId="ADAL" clId="{DEC0EAF4-BA87-4053-8652-B8DE21BE06AD}" dt="2024-11-25T10:07:09.008" v="51" actId="20577"/>
          <ac:spMkLst>
            <pc:docMk/>
            <pc:sldMk cId="2311696246" sldId="2147379340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DEC0EAF4-BA87-4053-8652-B8DE21BE06AD}" dt="2024-11-25T10:07:03.376" v="47" actId="113"/>
          <ac:graphicFrameMkLst>
            <pc:docMk/>
            <pc:sldMk cId="2311696246" sldId="2147379340"/>
            <ac:graphicFrameMk id="7" creationId="{0524D1E7-74A5-F67B-F72C-9272CF00F01F}"/>
          </ac:graphicFrameMkLst>
        </pc:graphicFrameChg>
      </pc:sldChg>
      <pc:sldChg chg="modSp mod">
        <pc:chgData name="ICARDO ISASA Irati (BUDG)" userId="52b30ee7-73a2-452b-94ea-0e0070947e0b" providerId="ADAL" clId="{DEC0EAF4-BA87-4053-8652-B8DE21BE06AD}" dt="2024-11-25T10:09:50.051" v="55" actId="6549"/>
        <pc:sldMkLst>
          <pc:docMk/>
          <pc:sldMk cId="2470166388" sldId="2147379341"/>
        </pc:sldMkLst>
        <pc:spChg chg="mod">
          <ac:chgData name="ICARDO ISASA Irati (BUDG)" userId="52b30ee7-73a2-452b-94ea-0e0070947e0b" providerId="ADAL" clId="{DEC0EAF4-BA87-4053-8652-B8DE21BE06AD}" dt="2024-11-25T10:09:50.051" v="55" actId="6549"/>
          <ac:spMkLst>
            <pc:docMk/>
            <pc:sldMk cId="2470166388" sldId="2147379341"/>
            <ac:spMk id="22" creationId="{522A1C7F-3CAD-47F2-8823-0ECE687280A1}"/>
          </ac:spMkLst>
        </pc:spChg>
      </pc:sldChg>
      <pc:sldChg chg="modSp mod">
        <pc:chgData name="ICARDO ISASA Irati (BUDG)" userId="52b30ee7-73a2-452b-94ea-0e0070947e0b" providerId="ADAL" clId="{DEC0EAF4-BA87-4053-8652-B8DE21BE06AD}" dt="2024-11-25T10:10:10.302" v="59" actId="6549"/>
        <pc:sldMkLst>
          <pc:docMk/>
          <pc:sldMk cId="3775861547" sldId="2147379342"/>
        </pc:sldMkLst>
        <pc:spChg chg="mod">
          <ac:chgData name="ICARDO ISASA Irati (BUDG)" userId="52b30ee7-73a2-452b-94ea-0e0070947e0b" providerId="ADAL" clId="{DEC0EAF4-BA87-4053-8652-B8DE21BE06AD}" dt="2024-11-25T10:10:10.302" v="59" actId="6549"/>
          <ac:spMkLst>
            <pc:docMk/>
            <pc:sldMk cId="3775861547" sldId="2147379342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DEC0EAF4-BA87-4053-8652-B8DE21BE06AD}" dt="2024-11-25T10:09:57.757" v="57" actId="20577"/>
          <ac:graphicFrameMkLst>
            <pc:docMk/>
            <pc:sldMk cId="3775861547" sldId="2147379342"/>
            <ac:graphicFrameMk id="7" creationId="{32395013-1C26-A7A7-0CCE-821328624151}"/>
          </ac:graphicFrameMkLst>
        </pc:graphicFrameChg>
      </pc:sldChg>
      <pc:sldChg chg="modSp mod">
        <pc:chgData name="ICARDO ISASA Irati (BUDG)" userId="52b30ee7-73a2-452b-94ea-0e0070947e0b" providerId="ADAL" clId="{DEC0EAF4-BA87-4053-8652-B8DE21BE06AD}" dt="2024-11-25T10:06:27.086" v="46" actId="6549"/>
        <pc:sldMkLst>
          <pc:docMk/>
          <pc:sldMk cId="3348599274" sldId="2147379346"/>
        </pc:sldMkLst>
        <pc:spChg chg="mod">
          <ac:chgData name="ICARDO ISASA Irati (BUDG)" userId="52b30ee7-73a2-452b-94ea-0e0070947e0b" providerId="ADAL" clId="{DEC0EAF4-BA87-4053-8652-B8DE21BE06AD}" dt="2024-11-25T10:06:27.086" v="46" actId="6549"/>
          <ac:spMkLst>
            <pc:docMk/>
            <pc:sldMk cId="3348599274" sldId="2147379346"/>
            <ac:spMk id="22" creationId="{522A1C7F-3CAD-47F2-8823-0ECE687280A1}"/>
          </ac:spMkLst>
        </pc:spChg>
        <pc:graphicFrameChg chg="modGraphic">
          <ac:chgData name="ICARDO ISASA Irati (BUDG)" userId="52b30ee7-73a2-452b-94ea-0e0070947e0b" providerId="ADAL" clId="{DEC0EAF4-BA87-4053-8652-B8DE21BE06AD}" dt="2024-11-25T10:06:20.282" v="42" actId="20577"/>
          <ac:graphicFrameMkLst>
            <pc:docMk/>
            <pc:sldMk cId="3348599274" sldId="2147379346"/>
            <ac:graphicFrameMk id="7" creationId="{84D72310-1D2A-E97A-7C69-64277722E259}"/>
          </ac:graphicFrameMkLst>
        </pc:graphicFrameChg>
      </pc:sldChg>
    </pc:docChg>
  </pc:docChgLst>
  <pc:docChgLst>
    <pc:chgData name="ICARDO ISASA Irati (BUDG)" userId="52b30ee7-73a2-452b-94ea-0e0070947e0b" providerId="ADAL" clId="{F573F745-DD00-4AED-B098-5EB23E5CD9CF}"/>
    <pc:docChg chg="undo redo custSel addSld delSld modSld">
      <pc:chgData name="ICARDO ISASA Irati (BUDG)" userId="52b30ee7-73a2-452b-94ea-0e0070947e0b" providerId="ADAL" clId="{F573F745-DD00-4AED-B098-5EB23E5CD9CF}" dt="2024-11-15T15:45:04.838" v="891" actId="14100"/>
      <pc:docMkLst>
        <pc:docMk/>
      </pc:docMkLst>
      <pc:sldChg chg="addSp modSp del mod">
        <pc:chgData name="ICARDO ISASA Irati (BUDG)" userId="52b30ee7-73a2-452b-94ea-0e0070947e0b" providerId="ADAL" clId="{F573F745-DD00-4AED-B098-5EB23E5CD9CF}" dt="2024-11-15T15:35:15.412" v="391" actId="47"/>
        <pc:sldMkLst>
          <pc:docMk/>
          <pc:sldMk cId="1234549712" sldId="2147379334"/>
        </pc:sldMkLst>
      </pc:sldChg>
      <pc:sldChg chg="addSp delSp modSp add mod">
        <pc:chgData name="ICARDO ISASA Irati (BUDG)" userId="52b30ee7-73a2-452b-94ea-0e0070947e0b" providerId="ADAL" clId="{F573F745-DD00-4AED-B098-5EB23E5CD9CF}" dt="2024-11-15T10:40:58.471" v="300" actId="1076"/>
        <pc:sldMkLst>
          <pc:docMk/>
          <pc:sldMk cId="3336461786" sldId="2147379335"/>
        </pc:sldMkLst>
      </pc:sldChg>
      <pc:sldChg chg="addSp delSp modSp add mod">
        <pc:chgData name="ICARDO ISASA Irati (BUDG)" userId="52b30ee7-73a2-452b-94ea-0e0070947e0b" providerId="ADAL" clId="{F573F745-DD00-4AED-B098-5EB23E5CD9CF}" dt="2024-11-15T15:35:12.283" v="390" actId="478"/>
        <pc:sldMkLst>
          <pc:docMk/>
          <pc:sldMk cId="2338084395" sldId="2147379336"/>
        </pc:sldMkLst>
        <pc:spChg chg="mod">
          <ac:chgData name="ICARDO ISASA Irati (BUDG)" userId="52b30ee7-73a2-452b-94ea-0e0070947e0b" providerId="ADAL" clId="{F573F745-DD00-4AED-B098-5EB23E5CD9CF}" dt="2024-11-15T15:06:37.677" v="310" actId="20577"/>
          <ac:spMkLst>
            <pc:docMk/>
            <pc:sldMk cId="2338084395" sldId="2147379336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F573F745-DD00-4AED-B098-5EB23E5CD9CF}" dt="2024-11-15T15:08:08.043" v="385" actId="14100"/>
          <ac:spMkLst>
            <pc:docMk/>
            <pc:sldMk cId="2338084395" sldId="2147379336"/>
            <ac:spMk id="22" creationId="{522A1C7F-3CAD-47F2-8823-0ECE687280A1}"/>
          </ac:spMkLst>
        </pc:spChg>
        <pc:picChg chg="add del mod">
          <ac:chgData name="ICARDO ISASA Irati (BUDG)" userId="52b30ee7-73a2-452b-94ea-0e0070947e0b" providerId="ADAL" clId="{F573F745-DD00-4AED-B098-5EB23E5CD9CF}" dt="2024-11-15T15:35:12.283" v="390" actId="478"/>
          <ac:picMkLst>
            <pc:docMk/>
            <pc:sldMk cId="2338084395" sldId="2147379336"/>
            <ac:picMk id="21" creationId="{AC00F3C2-4BF1-7434-3028-4F4B31B82B90}"/>
          </ac:picMkLst>
        </pc:picChg>
      </pc:sldChg>
      <pc:sldChg chg="addSp delSp modSp add mod addCm">
        <pc:chgData name="ICARDO ISASA Irati (BUDG)" userId="52b30ee7-73a2-452b-94ea-0e0070947e0b" providerId="ADAL" clId="{F573F745-DD00-4AED-B098-5EB23E5CD9CF}" dt="2024-11-15T15:43:18.556" v="804" actId="6549"/>
        <pc:sldMkLst>
          <pc:docMk/>
          <pc:sldMk cId="1402893263" sldId="21473793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CARDO ISASA Irati (BUDG)" userId="52b30ee7-73a2-452b-94ea-0e0070947e0b" providerId="ADAL" clId="{F573F745-DD00-4AED-B098-5EB23E5CD9CF}" dt="2024-11-15T15:38:32.150" v="629"/>
              <pc2:cmMkLst xmlns:pc2="http://schemas.microsoft.com/office/powerpoint/2019/9/main/command">
                <pc:docMk/>
                <pc:sldMk cId="1402893263" sldId="2147379337"/>
                <pc2:cmMk id="{706341F8-0BDE-4CA0-BC8A-198CEF52C8C3}"/>
              </pc2:cmMkLst>
            </pc226:cmChg>
          </p:ext>
        </pc:extLst>
      </pc:sldChg>
      <pc:sldChg chg="addSp delSp modSp add mod">
        <pc:chgData name="ICARDO ISASA Irati (BUDG)" userId="52b30ee7-73a2-452b-94ea-0e0070947e0b" providerId="ADAL" clId="{F573F745-DD00-4AED-B098-5EB23E5CD9CF}" dt="2024-11-15T15:45:04.838" v="891" actId="14100"/>
        <pc:sldMkLst>
          <pc:docMk/>
          <pc:sldMk cId="1113460949" sldId="2147379338"/>
        </pc:sldMkLst>
        <pc:spChg chg="mod">
          <ac:chgData name="ICARDO ISASA Irati (BUDG)" userId="52b30ee7-73a2-452b-94ea-0e0070947e0b" providerId="ADAL" clId="{F573F745-DD00-4AED-B098-5EB23E5CD9CF}" dt="2024-11-15T15:41:49.536" v="722" actId="20577"/>
          <ac:spMkLst>
            <pc:docMk/>
            <pc:sldMk cId="1113460949" sldId="2147379338"/>
            <ac:spMk id="3" creationId="{DFEBDAD6-62E7-73F5-EE2A-1B93E1D071B9}"/>
          </ac:spMkLst>
        </pc:spChg>
        <pc:spChg chg="mod">
          <ac:chgData name="ICARDO ISASA Irati (BUDG)" userId="52b30ee7-73a2-452b-94ea-0e0070947e0b" providerId="ADAL" clId="{F573F745-DD00-4AED-B098-5EB23E5CD9CF}" dt="2024-11-15T15:45:04.838" v="891" actId="14100"/>
          <ac:spMkLst>
            <pc:docMk/>
            <pc:sldMk cId="1113460949" sldId="2147379338"/>
            <ac:spMk id="22" creationId="{522A1C7F-3CAD-47F2-8823-0ECE687280A1}"/>
          </ac:spMkLst>
        </pc:spChg>
        <pc:picChg chg="add mod">
          <ac:chgData name="ICARDO ISASA Irati (BUDG)" userId="52b30ee7-73a2-452b-94ea-0e0070947e0b" providerId="ADAL" clId="{F573F745-DD00-4AED-B098-5EB23E5CD9CF}" dt="2024-11-15T15:42:01.408" v="726" actId="1076"/>
          <ac:picMkLst>
            <pc:docMk/>
            <pc:sldMk cId="1113460949" sldId="2147379338"/>
            <ac:picMk id="4" creationId="{E3EF332D-8AC5-58C4-D37B-AFE7087A6515}"/>
          </ac:picMkLst>
        </pc:picChg>
      </pc:sldChg>
    </pc:docChg>
  </pc:docChgLst>
  <pc:docChgLst>
    <pc:chgData name="ICARDO ISASA Irati (BUDG)" userId="S::irati.icardo-isasa@ec.europa.eu::52b30ee7-73a2-452b-94ea-0e0070947e0b" providerId="AD" clId="Web-{A8CEA38A-A70A-4B65-6281-166912AE0CEC}"/>
    <pc:docChg chg="modSld">
      <pc:chgData name="ICARDO ISASA Irati (BUDG)" userId="S::irati.icardo-isasa@ec.europa.eu::52b30ee7-73a2-452b-94ea-0e0070947e0b" providerId="AD" clId="Web-{A8CEA38A-A70A-4B65-6281-166912AE0CEC}" dt="2025-02-12T08:47:57.866" v="0" actId="1076"/>
      <pc:docMkLst>
        <pc:docMk/>
      </pc:docMkLst>
      <pc:sldChg chg="modSp">
        <pc:chgData name="ICARDO ISASA Irati (BUDG)" userId="S::irati.icardo-isasa@ec.europa.eu::52b30ee7-73a2-452b-94ea-0e0070947e0b" providerId="AD" clId="Web-{A8CEA38A-A70A-4B65-6281-166912AE0CEC}" dt="2025-02-12T08:47:57.866" v="0" actId="1076"/>
        <pc:sldMkLst>
          <pc:docMk/>
          <pc:sldMk cId="3371060453" sldId="2147379347"/>
        </pc:sldMkLst>
        <pc:graphicFrameChg chg="mod">
          <ac:chgData name="ICARDO ISASA Irati (BUDG)" userId="S::irati.icardo-isasa@ec.europa.eu::52b30ee7-73a2-452b-94ea-0e0070947e0b" providerId="AD" clId="Web-{A8CEA38A-A70A-4B65-6281-166912AE0CEC}" dt="2025-02-12T08:47:57.866" v="0" actId="1076"/>
          <ac:graphicFrameMkLst>
            <pc:docMk/>
            <pc:sldMk cId="3371060453" sldId="2147379347"/>
            <ac:graphicFrameMk id="5" creationId="{4F9444CF-731F-43B3-E2B4-BE6AA0FD0DCB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4E7B6-0C8D-449F-BBC9-84A79EEC12C5}" type="datetimeFigureOut">
              <a:t>5/5/2025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EA6B-03E1-4B4B-8002-48F633272F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25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96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6 MS, 33 programme amendments for ERDF, JTF and ESF+</a:t>
            </a:r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Clean tech, digital tech, biotech and skills covered.</a:t>
            </a:r>
            <a:endParaRPr lang="en-US"/>
          </a:p>
          <a:p>
            <a:pPr marL="285750" indent="-285750">
              <a:spcAft>
                <a:spcPts val="1800"/>
              </a:spcAft>
              <a:buFont typeface="Arial"/>
              <a:buChar char="•"/>
            </a:pPr>
            <a:r>
              <a:rPr lang="en-IE"/>
              <a:t>2nd wave + it can happen after too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2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E788DC-1D60-20C3-43EF-9D05FC14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9"/>
          <a:stretch/>
        </p:blipFill>
        <p:spPr>
          <a:xfrm>
            <a:off x="5639" y="0"/>
            <a:ext cx="12226995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71350" y="5990890"/>
            <a:ext cx="5040313" cy="52899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429000"/>
            <a:ext cx="5746892" cy="897775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7000"/>
            <a:ext cx="6492327" cy="1175387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2282C5-BC93-B074-6477-9A52BEAF5F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3429000"/>
            <a:ext cx="0" cy="3429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97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87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D030C25-0097-ED39-74F2-3AC9F971A6A7}"/>
              </a:ext>
            </a:extLst>
          </p:cNvPr>
          <p:cNvSpPr txBox="1"/>
          <p:nvPr userDrawn="1"/>
        </p:nvSpPr>
        <p:spPr>
          <a:xfrm>
            <a:off x="970722" y="176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kern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STEP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919924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9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9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8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24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027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87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670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E788DC-1D60-20C3-43EF-9D05FC14F8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79"/>
          <a:stretch/>
        </p:blipFill>
        <p:spPr>
          <a:xfrm>
            <a:off x="5639" y="0"/>
            <a:ext cx="12226995" cy="685799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latin typeface="EC Square Sans Pro" panose="020B0506040000020004" pitchFamily="34" charset="0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071350" y="5990890"/>
            <a:ext cx="5040313" cy="52899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600" i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3429000"/>
            <a:ext cx="5746892" cy="897775"/>
          </a:xfrm>
        </p:spPr>
        <p:txBody>
          <a:bodyPr wrap="none" anchor="t">
            <a:noAutofit/>
          </a:bodyPr>
          <a:lstStyle>
            <a:lvl1pPr algn="l">
              <a:defRPr sz="4400" b="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7000"/>
            <a:ext cx="6492327" cy="1175387"/>
          </a:xfrm>
        </p:spPr>
        <p:txBody>
          <a:bodyPr>
            <a:noAutofit/>
          </a:bodyPr>
          <a:lstStyle>
            <a:lvl1pPr marL="0" indent="0" algn="l">
              <a:buNone/>
              <a:defRPr sz="2800" b="1" i="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2282C5-BC93-B074-6477-9A52BEAF5F0E}"/>
              </a:ext>
            </a:extLst>
          </p:cNvPr>
          <p:cNvCxnSpPr>
            <a:cxnSpLocks/>
          </p:cNvCxnSpPr>
          <p:nvPr userDrawn="1"/>
        </p:nvCxnSpPr>
        <p:spPr>
          <a:xfrm>
            <a:off x="838200" y="3429000"/>
            <a:ext cx="0" cy="34290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915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470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defRPr sz="1800"/>
            </a:lvl2pPr>
            <a:lvl3pPr>
              <a:lnSpc>
                <a:spcPct val="100000"/>
              </a:lnSpc>
              <a:spcAft>
                <a:spcPts val="1800"/>
              </a:spcAft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defRPr sz="1400"/>
            </a:lvl4pPr>
            <a:lvl5pPr>
              <a:lnSpc>
                <a:spcPct val="100000"/>
              </a:lnSpc>
              <a:spcAft>
                <a:spcPts val="1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96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7470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000"/>
            </a:lvl1pPr>
            <a:lvl2pPr>
              <a:lnSpc>
                <a:spcPct val="100000"/>
              </a:lnSpc>
              <a:spcAft>
                <a:spcPts val="1800"/>
              </a:spcAft>
              <a:defRPr sz="1800"/>
            </a:lvl2pPr>
            <a:lvl3pPr>
              <a:lnSpc>
                <a:spcPct val="100000"/>
              </a:lnSpc>
              <a:spcAft>
                <a:spcPts val="1800"/>
              </a:spcAft>
              <a:defRPr sz="1600"/>
            </a:lvl3pPr>
            <a:lvl4pPr>
              <a:lnSpc>
                <a:spcPct val="100000"/>
              </a:lnSpc>
              <a:spcAft>
                <a:spcPts val="1800"/>
              </a:spcAft>
              <a:defRPr sz="1400"/>
            </a:lvl4pPr>
            <a:lvl5pPr>
              <a:lnSpc>
                <a:spcPct val="100000"/>
              </a:lnSpc>
              <a:spcAft>
                <a:spcPts val="1800"/>
              </a:spcAft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7BEA0E-3F25-5B8B-7062-542DE21F6D81}"/>
              </a:ext>
            </a:extLst>
          </p:cNvPr>
          <p:cNvSpPr txBox="1"/>
          <p:nvPr userDrawn="1"/>
        </p:nvSpPr>
        <p:spPr>
          <a:xfrm>
            <a:off x="970722" y="17692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800" b="1" kern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STEP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038864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9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158DC-2260-25FA-1B4A-838FFD85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3435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555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58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9082B7-BA64-396B-9B92-E8C8A509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2952" r="30575" b="14953"/>
          <a:stretch/>
        </p:blipFill>
        <p:spPr>
          <a:xfrm>
            <a:off x="5588001" y="0"/>
            <a:ext cx="6603999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9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808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9158DC-2260-25FA-1B4A-838FFD853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3435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180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74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49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420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67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546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33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813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73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831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954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72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377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6175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492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311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94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857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44315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6FC9AB-59FA-6F20-152A-571955270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0"/>
            <a:ext cx="12180721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6607303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bg1"/>
                </a:solidFill>
                <a:latin typeface="EC Square Sans Pro" panose="020B05060400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661412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EC Square Sans Pro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1060" y="1315257"/>
            <a:ext cx="3322936" cy="331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75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6429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89082B7-BA64-396B-9B92-E8C8A5099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t="12952" r="30575" b="14953"/>
          <a:stretch/>
        </p:blipFill>
        <p:spPr>
          <a:xfrm>
            <a:off x="5588001" y="0"/>
            <a:ext cx="6603999" cy="6858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664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474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4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79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796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2665" y="144402"/>
            <a:ext cx="715673" cy="7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5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1" r:id="rId2"/>
    <p:sldLayoutId id="2147483682" r:id="rId3"/>
    <p:sldLayoutId id="2147483689" r:id="rId4"/>
    <p:sldLayoutId id="2147483732" r:id="rId5"/>
    <p:sldLayoutId id="2147483684" r:id="rId6"/>
    <p:sldLayoutId id="2147483695" r:id="rId7"/>
    <p:sldLayoutId id="2147483685" r:id="rId8"/>
    <p:sldLayoutId id="2147483686" r:id="rId9"/>
    <p:sldLayoutId id="2147483687" r:id="rId10"/>
    <p:sldLayoutId id="2147483688" r:id="rId11"/>
    <p:sldLayoutId id="2147483696" r:id="rId12"/>
    <p:sldLayoutId id="2147483719" r:id="rId13"/>
    <p:sldLayoutId id="2147483724" r:id="rId14"/>
    <p:sldLayoutId id="2147483725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3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7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EC Square Sans Pro" panose="020B0506040000020004" pitchFamily="34" charset="0"/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76C5035-EA24-EB98-328B-55158F5CD0C4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2665" y="144402"/>
            <a:ext cx="715673" cy="71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3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5" r:id="rId2"/>
    <p:sldLayoutId id="2147483691" r:id="rId3"/>
    <p:sldLayoutId id="2147483672" r:id="rId4"/>
    <p:sldLayoutId id="2147483673" r:id="rId5"/>
    <p:sldLayoutId id="2147483674" r:id="rId6"/>
    <p:sldLayoutId id="2147483675" r:id="rId7"/>
    <p:sldLayoutId id="2147483734" r:id="rId8"/>
    <p:sldLayoutId id="2147483678" r:id="rId9"/>
    <p:sldLayoutId id="2147483679" r:id="rId10"/>
    <p:sldLayoutId id="2147483680" r:id="rId11"/>
    <p:sldLayoutId id="2147483735" r:id="rId12"/>
    <p:sldLayoutId id="2147483683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36" r:id="rId19"/>
    <p:sldLayoutId id="2147483690" r:id="rId20"/>
    <p:sldLayoutId id="2147483666" r:id="rId21"/>
    <p:sldLayoutId id="2147483667" r:id="rId22"/>
    <p:sldLayoutId id="2147483668" r:id="rId23"/>
    <p:sldLayoutId id="2147483669" r:id="rId24"/>
    <p:sldLayoutId id="2147483670" r:id="rId25"/>
    <p:sldLayoutId id="2147483742" r:id="rId26"/>
    <p:sldLayoutId id="214748374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4"/>
          </a:solidFill>
          <a:latin typeface="EC Square Sans Pro" panose="020B05060400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EC Square Sans Pro" panose="020B050604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trategic-technologies.europa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D8B506-3212-450A-8536-CCEF2F255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5934" y="2848970"/>
            <a:ext cx="5746892" cy="897775"/>
          </a:xfrm>
        </p:spPr>
        <p:txBody>
          <a:bodyPr/>
          <a:lstStyle/>
          <a:p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Strategic Technologies </a:t>
            </a:r>
            <a:b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</a:br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for</a:t>
            </a:r>
            <a:r>
              <a:rPr lang="en-US" sz="4200">
                <a:latin typeface="EC Square Sans Pro"/>
                <a:cs typeface="Calibri"/>
              </a:rPr>
              <a:t> </a:t>
            </a:r>
            <a:r>
              <a:rPr lang="en-US" sz="4200">
                <a:solidFill>
                  <a:schemeClr val="bg1"/>
                </a:solidFill>
                <a:latin typeface="EC Square Sans Pro"/>
                <a:ea typeface="+mj-ea"/>
                <a:cs typeface="Calibri"/>
              </a:rPr>
              <a:t>Europe Platform (STEP)</a:t>
            </a:r>
            <a:endParaRPr lang="en-IE" sz="420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15934" y="4224357"/>
            <a:ext cx="10222679" cy="11429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  <a:t>Overview of Cohesion Policy </a:t>
            </a:r>
            <a:b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</a:br>
            <a: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  <a:t>amendment submissions and </a:t>
            </a:r>
            <a:b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</a:br>
            <a:r>
              <a:rPr lang="en-US" sz="3000">
                <a:solidFill>
                  <a:srgbClr val="FFC817"/>
                </a:solidFill>
                <a:latin typeface="EC Square Sans Pro"/>
                <a:cs typeface="Calibri"/>
              </a:rPr>
              <a:t>adoptions per Member State</a:t>
            </a:r>
          </a:p>
          <a:p>
            <a:endParaRPr lang="en-US" sz="3000">
              <a:solidFill>
                <a:srgbClr val="FFC817"/>
              </a:solidFill>
              <a:latin typeface="EC Square Sans Pr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6CB86C-9737-270F-ECEC-BFFE53BB4363}"/>
              </a:ext>
            </a:extLst>
          </p:cNvPr>
          <p:cNvSpPr/>
          <p:nvPr/>
        </p:nvSpPr>
        <p:spPr>
          <a:xfrm>
            <a:off x="8657962" y="5483586"/>
            <a:ext cx="4340831" cy="12278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buClr>
                <a:schemeClr val="accent1"/>
              </a:buClr>
            </a:pPr>
            <a:endParaRPr lang="en-US" sz="1600">
              <a:solidFill>
                <a:schemeClr val="bg1"/>
              </a:solidFill>
              <a:latin typeface="EC Square Sans Pro"/>
              <a:ea typeface="+mj-ea"/>
              <a:cs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A3A39E-4AB2-370C-2135-83084E88B3F2}"/>
              </a:ext>
            </a:extLst>
          </p:cNvPr>
          <p:cNvSpPr/>
          <p:nvPr/>
        </p:nvSpPr>
        <p:spPr>
          <a:xfrm>
            <a:off x="6923817" y="5981245"/>
            <a:ext cx="4954700" cy="4289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en-IE" sz="1600">
                <a:solidFill>
                  <a:schemeClr val="bg1"/>
                </a:solidFill>
                <a:latin typeface="EC Square Sans Pro"/>
                <a:ea typeface="+mn-lt"/>
                <a:cs typeface="+mn-lt"/>
                <a:hlinkClick r:id="rId3"/>
              </a:rPr>
              <a:t>https://strategic-technologies.europa.eu</a:t>
            </a:r>
            <a:endParaRPr lang="en-US">
              <a:solidFill>
                <a:schemeClr val="bg1"/>
              </a:solidFill>
              <a:latin typeface="EC Square Sans Pro"/>
              <a:ea typeface="+mj-e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66AB5B-AC03-4BD5-4921-50017592D2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187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Lithuania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7549451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National ERDF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59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</a:t>
            </a:r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acquisition and development of technologies, developing high-value-added industries, technologies in the field of </a:t>
            </a:r>
            <a:r>
              <a:rPr kumimoji="0" lang="en-US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defence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security, including special features and special machinery, provide cumulative or alternative funding to projects with a STEP Seal.</a:t>
            </a:r>
            <a:endParaRPr lang="en-IE" b="1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3777374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43428"/>
              </p:ext>
            </p:extLst>
          </p:nvPr>
        </p:nvGraphicFramePr>
        <p:xfrm>
          <a:off x="1848824" y="2529280"/>
          <a:ext cx="5500604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59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8" name="Picture 7" descr="A map of a country&#10;&#10;AI-generated content may be incorrect.">
            <a:extLst>
              <a:ext uri="{FF2B5EF4-FFF2-40B4-BE49-F238E27FC236}">
                <a16:creationId xmlns:a16="http://schemas.microsoft.com/office/drawing/2014/main" id="{649DB6E5-D404-2F00-C31F-2CA3584DF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493" y="1440792"/>
            <a:ext cx="3006863" cy="21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The Netherlands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28513" y="1377024"/>
            <a:ext cx="7339908" cy="519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Regional ERDF </a:t>
            </a:r>
            <a:r>
              <a:rPr lang="en-IE" b="1" kern="1200" dirty="0">
                <a:solidFill>
                  <a:srgbClr val="082B7A"/>
                </a:solidFill>
                <a:latin typeface="EC Square Sans Cond Pro"/>
              </a:rPr>
              <a:t>and one national JTF 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/>
              </a:rPr>
              <a:t>programme* (EUR 15 mill)</a:t>
            </a:r>
          </a:p>
          <a:p>
            <a:pPr algn="just"/>
            <a:endParaRPr kumimoji="0" lang="en-IE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sz="2000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b="1" dirty="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Experimental developments on renewable energy, Innovation pathways in SMEs, smart energy systems or battery technologies and energy storage technologies, experimental gardens and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livinglabs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,  demonstrations of new applications and solutions</a:t>
            </a:r>
            <a:endParaRPr lang="en-US" dirty="0">
              <a:ea typeface="+mn-ea"/>
              <a:cs typeface="+mn-cs"/>
            </a:endParaRPr>
          </a:p>
          <a:p>
            <a:pPr algn="just"/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541CC-1F08-5B85-9C37-E40A8DC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29" y="5268073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CA8BF6-6DE6-E00C-8CE6-BC97E26B0E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71258"/>
              </p:ext>
            </p:extLst>
          </p:nvPr>
        </p:nvGraphicFramePr>
        <p:xfrm>
          <a:off x="1948164" y="2281261"/>
          <a:ext cx="5500605" cy="5728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East Netherlands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02060"/>
                          </a:solidFill>
                        </a:rPr>
                        <a:t>EUR 15 m</a:t>
                      </a:r>
                      <a:endParaRPr lang="en-US" sz="1400" b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2060"/>
                          </a:solidFill>
                          <a:latin typeface="Arial"/>
                        </a:rPr>
                        <a:t>JTF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02060"/>
                          </a:solidFill>
                          <a:latin typeface="Arial"/>
                        </a:rPr>
                        <a:t>National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 b="0">
                          <a:solidFill>
                            <a:srgbClr val="002060"/>
                          </a:solidFill>
                        </a:rPr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50329"/>
                  </a:ext>
                </a:extLst>
              </a:tr>
            </a:tbl>
          </a:graphicData>
        </a:graphic>
      </p:graphicFrame>
      <p:sp>
        <p:nvSpPr>
          <p:cNvPr id="5" name="Oval 151">
            <a:extLst>
              <a:ext uri="{FF2B5EF4-FFF2-40B4-BE49-F238E27FC236}">
                <a16:creationId xmlns:a16="http://schemas.microsoft.com/office/drawing/2014/main" id="{0CC641CD-52B2-44F4-CD0F-065A0FD3AB0B}"/>
              </a:ext>
            </a:extLst>
          </p:cNvPr>
          <p:cNvSpPr/>
          <p:nvPr/>
        </p:nvSpPr>
        <p:spPr>
          <a:xfrm>
            <a:off x="1844894" y="2982103"/>
            <a:ext cx="4011123" cy="201507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>
              <a:buClrTx/>
              <a:defRPr/>
            </a:pPr>
            <a:r>
              <a:rPr lang="en-IE" sz="900" i="1" kern="1200">
                <a:solidFill>
                  <a:srgbClr val="082B7A"/>
                </a:solidFill>
                <a:latin typeface="Arial"/>
              </a:rPr>
              <a:t>*mainstreaming of STEP/STEP priority not included</a:t>
            </a:r>
          </a:p>
          <a:p>
            <a:pPr>
              <a:buClrTx/>
              <a:defRPr/>
            </a:pPr>
            <a:r>
              <a:rPr lang="en-IE" sz="900" i="1" kern="1200">
                <a:solidFill>
                  <a:srgbClr val="082B7A"/>
                </a:solidFill>
                <a:latin typeface="Arial"/>
                <a:cs typeface="Arial"/>
              </a:rPr>
              <a:t>NA: no STEP financial allocation</a:t>
            </a:r>
            <a:endParaRPr lang="en-IE" sz="900" i="1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418112-CAD6-E53D-DFDD-D250F728A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20" y="570296"/>
            <a:ext cx="3575310" cy="45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6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Poland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6918667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</a:t>
            </a:r>
            <a:r>
              <a:rPr lang="en-IE" b="1" dirty="0">
                <a:solidFill>
                  <a:srgbClr val="082B7A"/>
                </a:solidFill>
                <a:latin typeface="EC Square Sans Pro"/>
              </a:rPr>
              <a:t>National ERDF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Programme (EUR 25 million): Region of Mazowsze</a:t>
            </a:r>
            <a:endParaRPr lang="en-IE" i="1" dirty="0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b="1" dirty="0">
              <a:solidFill>
                <a:srgbClr val="00206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biotechnologies, focusing on research to develop new treatments using gene therapy for the treatment of Parkinson disease.</a:t>
            </a:r>
            <a:endParaRPr lang="en-IE" b="1" dirty="0">
              <a:solidFill>
                <a:srgbClr val="002060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4213310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272388"/>
              </p:ext>
            </p:extLst>
          </p:nvPr>
        </p:nvGraphicFramePr>
        <p:xfrm>
          <a:off x="1770182" y="2826992"/>
          <a:ext cx="5500604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 err="1">
                          <a:solidFill>
                            <a:srgbClr val="082B7A"/>
                          </a:solidFill>
                          <a:latin typeface="+mn-lt"/>
                        </a:rPr>
                        <a:t>Mazowsze</a:t>
                      </a: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+mn-lt"/>
                        </a:rPr>
                        <a:t> </a:t>
                      </a:r>
                      <a:endParaRPr lang="en-IE" sz="1400" b="0" i="0" u="none" strike="noStrike" noProof="0">
                        <a:solidFill>
                          <a:srgbClr val="082B7A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25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8" name="Picture 7" descr="A map of poland with a green area&#10;&#10;AI-generated content may be incorrect.">
            <a:extLst>
              <a:ext uri="{FF2B5EF4-FFF2-40B4-BE49-F238E27FC236}">
                <a16:creationId xmlns:a16="http://schemas.microsoft.com/office/drawing/2014/main" id="{8CCE1524-9B57-96D7-9023-6A595D831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977" y="1076744"/>
            <a:ext cx="2774207" cy="27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5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Austria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880171"/>
            <a:ext cx="7339908" cy="51938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sz="28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National JTF Programme* (EUR 17 mill)</a:t>
            </a:r>
            <a:endParaRPr kumimoji="0" lang="en-IE" sz="2800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algn="just"/>
            <a:endParaRPr kumimoji="0" lang="en-IE" sz="2800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kumimoji="0" lang="en-IE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lang="en-IE">
                <a:solidFill>
                  <a:srgbClr val="002060"/>
                </a:solidFill>
              </a:rPr>
              <a:t>digital technologies and deep tech innovations, clean and resource-efficient technologies and biotechnologies</a:t>
            </a:r>
            <a:r>
              <a:rPr lang="en-IE">
                <a:solidFill>
                  <a:srgbClr val="002060"/>
                </a:solidFill>
                <a:latin typeface="EC Square Sans Pro"/>
              </a:rPr>
              <a:t>, </a:t>
            </a:r>
            <a:r>
              <a:rPr lang="en-US">
                <a:solidFill>
                  <a:srgbClr val="002060"/>
                </a:solidFill>
                <a:latin typeface="EC Square Sans Pro"/>
              </a:rPr>
              <a:t>skills to diversify into green business and accompanying companies in transition</a:t>
            </a:r>
            <a:endParaRPr lang="es">
              <a:solidFill>
                <a:srgbClr val="002060"/>
              </a:solidFill>
            </a:endParaRPr>
          </a:p>
          <a:p>
            <a:endParaRPr lang="es" sz="28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8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8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8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800"/>
          </a:p>
          <a:p>
            <a:endParaRPr lang="en-IE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541CC-1F08-5B85-9C37-E40A8DC70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6929" y="5268073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ECA8BF6-6DE6-E00C-8CE6-BC97E26B0E89}"/>
              </a:ext>
            </a:extLst>
          </p:cNvPr>
          <p:cNvGraphicFramePr>
            <a:graphicFrameLocks noGrp="1"/>
          </p:cNvGraphicFramePr>
          <p:nvPr/>
        </p:nvGraphicFramePr>
        <p:xfrm>
          <a:off x="1816926" y="3170750"/>
          <a:ext cx="5500605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JTF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 programme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17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sp>
        <p:nvSpPr>
          <p:cNvPr id="4" name="Oval 151">
            <a:extLst>
              <a:ext uri="{FF2B5EF4-FFF2-40B4-BE49-F238E27FC236}">
                <a16:creationId xmlns:a16="http://schemas.microsoft.com/office/drawing/2014/main" id="{CAD22CAF-7F3C-1813-585F-9F42D1047131}"/>
              </a:ext>
            </a:extLst>
          </p:cNvPr>
          <p:cNvSpPr/>
          <p:nvPr/>
        </p:nvSpPr>
        <p:spPr>
          <a:xfrm>
            <a:off x="1262177" y="3544475"/>
            <a:ext cx="4011123" cy="201507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>
              <a:buClrTx/>
              <a:defRPr/>
            </a:pPr>
            <a:r>
              <a:rPr lang="en-IE" sz="900" i="1" kern="1200">
                <a:solidFill>
                  <a:srgbClr val="082B7A"/>
                </a:solidFill>
                <a:latin typeface="Arial"/>
              </a:rPr>
              <a:t>*mainstreaming of STEP/STEP priority not included</a:t>
            </a:r>
            <a:endParaRPr lang="en-IE" sz="900" i="1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49119-3C34-8EF8-8ECB-C6DD1BA43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088" y="1628506"/>
            <a:ext cx="3733000" cy="19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83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85758DEF-D6C1-05C4-9AB9-0CDE9327B420}"/>
              </a:ext>
            </a:extLst>
          </p:cNvPr>
          <p:cNvSpPr/>
          <p:nvPr/>
        </p:nvSpPr>
        <p:spPr>
          <a:xfrm>
            <a:off x="9414645" y="5880100"/>
            <a:ext cx="2411424" cy="850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4" name="TextBox 3">
            <a:extLst>
              <a:ext uri="{FF2B5EF4-FFF2-40B4-BE49-F238E27FC236}">
                <a16:creationId xmlns:a16="http://schemas.microsoft.com/office/drawing/2014/main" id="{80C325CE-7D31-40EF-0F83-5AF9860BDDC2}"/>
              </a:ext>
            </a:extLst>
          </p:cNvPr>
          <p:cNvSpPr txBox="1"/>
          <p:nvPr/>
        </p:nvSpPr>
        <p:spPr>
          <a:xfrm>
            <a:off x="995689" y="185125"/>
            <a:ext cx="4928558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ClrTx/>
              <a:defRPr/>
            </a:pPr>
            <a:r>
              <a:rPr kumimoji="0" lang="en-IE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STEP</a:t>
            </a:r>
            <a:r>
              <a:rPr lang="en-IE" sz="3200" b="1" kern="1200" dirty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 (last update </a:t>
            </a:r>
            <a:r>
              <a:rPr lang="en-IE" sz="3200" b="1" dirty="0">
                <a:solidFill>
                  <a:srgbClr val="FFC000"/>
                </a:solidFill>
                <a:latin typeface="EC Square Sans Pro"/>
              </a:rPr>
              <a:t>31/03</a:t>
            </a:r>
            <a:r>
              <a:rPr lang="en-IE" sz="3200" b="1" kern="1200" dirty="0">
                <a:solidFill>
                  <a:srgbClr val="FFC000"/>
                </a:solidFill>
                <a:latin typeface="EC Square Sans Pro"/>
                <a:ea typeface="+mn-ea"/>
                <a:cs typeface="+mn-cs"/>
              </a:rPr>
              <a:t>)</a:t>
            </a:r>
            <a:endParaRPr kumimoji="0" lang="en-IE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ED59359-FEF7-43FC-C2E8-78664F4085E2}"/>
              </a:ext>
            </a:extLst>
          </p:cNvPr>
          <p:cNvGrpSpPr/>
          <p:nvPr/>
        </p:nvGrpSpPr>
        <p:grpSpPr>
          <a:xfrm>
            <a:off x="1016725" y="844845"/>
            <a:ext cx="10163572" cy="5814500"/>
            <a:chOff x="1016725" y="844845"/>
            <a:chExt cx="10163572" cy="58145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F403B08-0696-539D-7A2D-22837C359CF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289355" y="1023503"/>
              <a:ext cx="3214795" cy="4016623"/>
              <a:chOff x="6929438" y="1244600"/>
              <a:chExt cx="4086225" cy="5105400"/>
            </a:xfrm>
          </p:grpSpPr>
          <p:sp>
            <p:nvSpPr>
              <p:cNvPr id="4" name="Freeform 11">
                <a:extLst>
                  <a:ext uri="{FF2B5EF4-FFF2-40B4-BE49-F238E27FC236}">
                    <a16:creationId xmlns:a16="http://schemas.microsoft.com/office/drawing/2014/main" id="{8005FC2E-8BDC-1E92-3FEB-FFEBF3B0C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70950" y="4849813"/>
                <a:ext cx="342900" cy="215900"/>
              </a:xfrm>
              <a:custGeom>
                <a:avLst/>
                <a:gdLst>
                  <a:gd name="T0" fmla="*/ 35 w 90"/>
                  <a:gd name="T1" fmla="*/ 53 h 57"/>
                  <a:gd name="T2" fmla="*/ 41 w 90"/>
                  <a:gd name="T3" fmla="*/ 52 h 57"/>
                  <a:gd name="T4" fmla="*/ 44 w 90"/>
                  <a:gd name="T5" fmla="*/ 46 h 57"/>
                  <a:gd name="T6" fmla="*/ 47 w 90"/>
                  <a:gd name="T7" fmla="*/ 39 h 57"/>
                  <a:gd name="T8" fmla="*/ 52 w 90"/>
                  <a:gd name="T9" fmla="*/ 46 h 57"/>
                  <a:gd name="T10" fmla="*/ 56 w 90"/>
                  <a:gd name="T11" fmla="*/ 48 h 57"/>
                  <a:gd name="T12" fmla="*/ 58 w 90"/>
                  <a:gd name="T13" fmla="*/ 53 h 57"/>
                  <a:gd name="T14" fmla="*/ 59 w 90"/>
                  <a:gd name="T15" fmla="*/ 55 h 57"/>
                  <a:gd name="T16" fmla="*/ 61 w 90"/>
                  <a:gd name="T17" fmla="*/ 53 h 57"/>
                  <a:gd name="T18" fmla="*/ 63 w 90"/>
                  <a:gd name="T19" fmla="*/ 46 h 57"/>
                  <a:gd name="T20" fmla="*/ 66 w 90"/>
                  <a:gd name="T21" fmla="*/ 39 h 57"/>
                  <a:gd name="T22" fmla="*/ 77 w 90"/>
                  <a:gd name="T23" fmla="*/ 41 h 57"/>
                  <a:gd name="T24" fmla="*/ 83 w 90"/>
                  <a:gd name="T25" fmla="*/ 45 h 57"/>
                  <a:gd name="T26" fmla="*/ 83 w 90"/>
                  <a:gd name="T27" fmla="*/ 40 h 57"/>
                  <a:gd name="T28" fmla="*/ 81 w 90"/>
                  <a:gd name="T29" fmla="*/ 34 h 57"/>
                  <a:gd name="T30" fmla="*/ 86 w 90"/>
                  <a:gd name="T31" fmla="*/ 36 h 57"/>
                  <a:gd name="T32" fmla="*/ 88 w 90"/>
                  <a:gd name="T33" fmla="*/ 32 h 57"/>
                  <a:gd name="T34" fmla="*/ 89 w 90"/>
                  <a:gd name="T35" fmla="*/ 24 h 57"/>
                  <a:gd name="T36" fmla="*/ 80 w 90"/>
                  <a:gd name="T37" fmla="*/ 26 h 57"/>
                  <a:gd name="T38" fmla="*/ 70 w 90"/>
                  <a:gd name="T39" fmla="*/ 21 h 57"/>
                  <a:gd name="T40" fmla="*/ 72 w 90"/>
                  <a:gd name="T41" fmla="*/ 14 h 57"/>
                  <a:gd name="T42" fmla="*/ 71 w 90"/>
                  <a:gd name="T43" fmla="*/ 7 h 57"/>
                  <a:gd name="T44" fmla="*/ 57 w 90"/>
                  <a:gd name="T45" fmla="*/ 3 h 57"/>
                  <a:gd name="T46" fmla="*/ 50 w 90"/>
                  <a:gd name="T47" fmla="*/ 3 h 57"/>
                  <a:gd name="T48" fmla="*/ 44 w 90"/>
                  <a:gd name="T49" fmla="*/ 6 h 57"/>
                  <a:gd name="T50" fmla="*/ 32 w 90"/>
                  <a:gd name="T51" fmla="*/ 7 h 57"/>
                  <a:gd name="T52" fmla="*/ 30 w 90"/>
                  <a:gd name="T53" fmla="*/ 10 h 57"/>
                  <a:gd name="T54" fmla="*/ 25 w 90"/>
                  <a:gd name="T55" fmla="*/ 10 h 57"/>
                  <a:gd name="T56" fmla="*/ 20 w 90"/>
                  <a:gd name="T57" fmla="*/ 11 h 57"/>
                  <a:gd name="T58" fmla="*/ 22 w 90"/>
                  <a:gd name="T59" fmla="*/ 13 h 57"/>
                  <a:gd name="T60" fmla="*/ 21 w 90"/>
                  <a:gd name="T61" fmla="*/ 16 h 57"/>
                  <a:gd name="T62" fmla="*/ 16 w 90"/>
                  <a:gd name="T63" fmla="*/ 20 h 57"/>
                  <a:gd name="T64" fmla="*/ 10 w 90"/>
                  <a:gd name="T65" fmla="*/ 25 h 57"/>
                  <a:gd name="T66" fmla="*/ 10 w 90"/>
                  <a:gd name="T67" fmla="*/ 30 h 57"/>
                  <a:gd name="T68" fmla="*/ 4 w 90"/>
                  <a:gd name="T69" fmla="*/ 37 h 57"/>
                  <a:gd name="T70" fmla="*/ 5 w 90"/>
                  <a:gd name="T71" fmla="*/ 41 h 57"/>
                  <a:gd name="T72" fmla="*/ 1 w 90"/>
                  <a:gd name="T73" fmla="*/ 46 h 57"/>
                  <a:gd name="T74" fmla="*/ 7 w 90"/>
                  <a:gd name="T75" fmla="*/ 43 h 57"/>
                  <a:gd name="T76" fmla="*/ 12 w 90"/>
                  <a:gd name="T77" fmla="*/ 39 h 57"/>
                  <a:gd name="T78" fmla="*/ 17 w 90"/>
                  <a:gd name="T79" fmla="*/ 43 h 57"/>
                  <a:gd name="T80" fmla="*/ 18 w 90"/>
                  <a:gd name="T81" fmla="*/ 50 h 57"/>
                  <a:gd name="T82" fmla="*/ 30 w 90"/>
                  <a:gd name="T83" fmla="*/ 5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0" h="57">
                    <a:moveTo>
                      <a:pt x="30" y="53"/>
                    </a:moveTo>
                    <a:cubicBezTo>
                      <a:pt x="32" y="52"/>
                      <a:pt x="32" y="52"/>
                      <a:pt x="35" y="53"/>
                    </a:cubicBezTo>
                    <a:cubicBezTo>
                      <a:pt x="36" y="54"/>
                      <a:pt x="38" y="54"/>
                      <a:pt x="38" y="52"/>
                    </a:cubicBezTo>
                    <a:cubicBezTo>
                      <a:pt x="39" y="52"/>
                      <a:pt x="40" y="52"/>
                      <a:pt x="41" y="52"/>
                    </a:cubicBezTo>
                    <a:cubicBezTo>
                      <a:pt x="41" y="51"/>
                      <a:pt x="41" y="50"/>
                      <a:pt x="42" y="49"/>
                    </a:cubicBezTo>
                    <a:cubicBezTo>
                      <a:pt x="43" y="48"/>
                      <a:pt x="45" y="48"/>
                      <a:pt x="44" y="46"/>
                    </a:cubicBezTo>
                    <a:cubicBezTo>
                      <a:pt x="43" y="44"/>
                      <a:pt x="42" y="44"/>
                      <a:pt x="44" y="43"/>
                    </a:cubicBezTo>
                    <a:cubicBezTo>
                      <a:pt x="47" y="42"/>
                      <a:pt x="45" y="41"/>
                      <a:pt x="47" y="39"/>
                    </a:cubicBezTo>
                    <a:cubicBezTo>
                      <a:pt x="49" y="39"/>
                      <a:pt x="49" y="41"/>
                      <a:pt x="49" y="43"/>
                    </a:cubicBezTo>
                    <a:cubicBezTo>
                      <a:pt x="50" y="45"/>
                      <a:pt x="50" y="45"/>
                      <a:pt x="52" y="46"/>
                    </a:cubicBezTo>
                    <a:cubicBezTo>
                      <a:pt x="53" y="47"/>
                      <a:pt x="53" y="48"/>
                      <a:pt x="54" y="48"/>
                    </a:cubicBezTo>
                    <a:cubicBezTo>
                      <a:pt x="55" y="48"/>
                      <a:pt x="56" y="48"/>
                      <a:pt x="56" y="48"/>
                    </a:cubicBezTo>
                    <a:cubicBezTo>
                      <a:pt x="57" y="49"/>
                      <a:pt x="57" y="50"/>
                      <a:pt x="57" y="51"/>
                    </a:cubicBezTo>
                    <a:cubicBezTo>
                      <a:pt x="57" y="52"/>
                      <a:pt x="57" y="52"/>
                      <a:pt x="58" y="53"/>
                    </a:cubicBezTo>
                    <a:cubicBezTo>
                      <a:pt x="58" y="53"/>
                      <a:pt x="58" y="53"/>
                      <a:pt x="59" y="54"/>
                    </a:cubicBezTo>
                    <a:cubicBezTo>
                      <a:pt x="59" y="54"/>
                      <a:pt x="59" y="55"/>
                      <a:pt x="59" y="55"/>
                    </a:cubicBezTo>
                    <a:cubicBezTo>
                      <a:pt x="60" y="56"/>
                      <a:pt x="60" y="57"/>
                      <a:pt x="61" y="56"/>
                    </a:cubicBezTo>
                    <a:cubicBezTo>
                      <a:pt x="64" y="56"/>
                      <a:pt x="61" y="54"/>
                      <a:pt x="61" y="53"/>
                    </a:cubicBezTo>
                    <a:cubicBezTo>
                      <a:pt x="59" y="51"/>
                      <a:pt x="61" y="51"/>
                      <a:pt x="62" y="49"/>
                    </a:cubicBezTo>
                    <a:cubicBezTo>
                      <a:pt x="62" y="48"/>
                      <a:pt x="62" y="47"/>
                      <a:pt x="63" y="46"/>
                    </a:cubicBezTo>
                    <a:cubicBezTo>
                      <a:pt x="64" y="46"/>
                      <a:pt x="65" y="45"/>
                      <a:pt x="65" y="44"/>
                    </a:cubicBezTo>
                    <a:cubicBezTo>
                      <a:pt x="66" y="42"/>
                      <a:pt x="65" y="40"/>
                      <a:pt x="66" y="39"/>
                    </a:cubicBezTo>
                    <a:cubicBezTo>
                      <a:pt x="67" y="36"/>
                      <a:pt x="69" y="39"/>
                      <a:pt x="69" y="40"/>
                    </a:cubicBezTo>
                    <a:cubicBezTo>
                      <a:pt x="72" y="45"/>
                      <a:pt x="73" y="43"/>
                      <a:pt x="77" y="41"/>
                    </a:cubicBezTo>
                    <a:cubicBezTo>
                      <a:pt x="78" y="41"/>
                      <a:pt x="79" y="41"/>
                      <a:pt x="80" y="43"/>
                    </a:cubicBezTo>
                    <a:cubicBezTo>
                      <a:pt x="81" y="44"/>
                      <a:pt x="82" y="48"/>
                      <a:pt x="83" y="45"/>
                    </a:cubicBezTo>
                    <a:cubicBezTo>
                      <a:pt x="84" y="44"/>
                      <a:pt x="83" y="43"/>
                      <a:pt x="83" y="43"/>
                    </a:cubicBezTo>
                    <a:cubicBezTo>
                      <a:pt x="83" y="42"/>
                      <a:pt x="83" y="41"/>
                      <a:pt x="83" y="40"/>
                    </a:cubicBezTo>
                    <a:cubicBezTo>
                      <a:pt x="82" y="39"/>
                      <a:pt x="81" y="39"/>
                      <a:pt x="81" y="38"/>
                    </a:cubicBezTo>
                    <a:cubicBezTo>
                      <a:pt x="81" y="37"/>
                      <a:pt x="81" y="36"/>
                      <a:pt x="81" y="34"/>
                    </a:cubicBezTo>
                    <a:cubicBezTo>
                      <a:pt x="82" y="34"/>
                      <a:pt x="83" y="34"/>
                      <a:pt x="84" y="35"/>
                    </a:cubicBezTo>
                    <a:cubicBezTo>
                      <a:pt x="85" y="35"/>
                      <a:pt x="85" y="36"/>
                      <a:pt x="86" y="36"/>
                    </a:cubicBezTo>
                    <a:cubicBezTo>
                      <a:pt x="87" y="37"/>
                      <a:pt x="89" y="37"/>
                      <a:pt x="89" y="35"/>
                    </a:cubicBezTo>
                    <a:cubicBezTo>
                      <a:pt x="89" y="34"/>
                      <a:pt x="89" y="33"/>
                      <a:pt x="88" y="32"/>
                    </a:cubicBezTo>
                    <a:cubicBezTo>
                      <a:pt x="88" y="31"/>
                      <a:pt x="89" y="30"/>
                      <a:pt x="89" y="29"/>
                    </a:cubicBezTo>
                    <a:cubicBezTo>
                      <a:pt x="90" y="27"/>
                      <a:pt x="90" y="25"/>
                      <a:pt x="89" y="24"/>
                    </a:cubicBezTo>
                    <a:cubicBezTo>
                      <a:pt x="87" y="22"/>
                      <a:pt x="87" y="24"/>
                      <a:pt x="86" y="25"/>
                    </a:cubicBezTo>
                    <a:cubicBezTo>
                      <a:pt x="84" y="27"/>
                      <a:pt x="82" y="27"/>
                      <a:pt x="80" y="26"/>
                    </a:cubicBezTo>
                    <a:cubicBezTo>
                      <a:pt x="78" y="25"/>
                      <a:pt x="79" y="24"/>
                      <a:pt x="77" y="22"/>
                    </a:cubicBezTo>
                    <a:cubicBezTo>
                      <a:pt x="76" y="21"/>
                      <a:pt x="72" y="22"/>
                      <a:pt x="70" y="21"/>
                    </a:cubicBezTo>
                    <a:cubicBezTo>
                      <a:pt x="70" y="20"/>
                      <a:pt x="70" y="19"/>
                      <a:pt x="70" y="18"/>
                    </a:cubicBezTo>
                    <a:cubicBezTo>
                      <a:pt x="70" y="16"/>
                      <a:pt x="71" y="15"/>
                      <a:pt x="72" y="14"/>
                    </a:cubicBezTo>
                    <a:cubicBezTo>
                      <a:pt x="72" y="13"/>
                      <a:pt x="73" y="12"/>
                      <a:pt x="73" y="11"/>
                    </a:cubicBezTo>
                    <a:cubicBezTo>
                      <a:pt x="73" y="9"/>
                      <a:pt x="72" y="9"/>
                      <a:pt x="71" y="7"/>
                    </a:cubicBezTo>
                    <a:cubicBezTo>
                      <a:pt x="68" y="7"/>
                      <a:pt x="66" y="4"/>
                      <a:pt x="62" y="3"/>
                    </a:cubicBezTo>
                    <a:cubicBezTo>
                      <a:pt x="60" y="3"/>
                      <a:pt x="59" y="4"/>
                      <a:pt x="57" y="3"/>
                    </a:cubicBezTo>
                    <a:cubicBezTo>
                      <a:pt x="56" y="3"/>
                      <a:pt x="55" y="2"/>
                      <a:pt x="54" y="1"/>
                    </a:cubicBezTo>
                    <a:cubicBezTo>
                      <a:pt x="52" y="0"/>
                      <a:pt x="49" y="0"/>
                      <a:pt x="50" y="3"/>
                    </a:cubicBezTo>
                    <a:cubicBezTo>
                      <a:pt x="50" y="4"/>
                      <a:pt x="53" y="4"/>
                      <a:pt x="52" y="6"/>
                    </a:cubicBezTo>
                    <a:cubicBezTo>
                      <a:pt x="49" y="7"/>
                      <a:pt x="47" y="5"/>
                      <a:pt x="44" y="6"/>
                    </a:cubicBezTo>
                    <a:cubicBezTo>
                      <a:pt x="41" y="7"/>
                      <a:pt x="37" y="7"/>
                      <a:pt x="34" y="7"/>
                    </a:cubicBezTo>
                    <a:cubicBezTo>
                      <a:pt x="33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9"/>
                    </a:cubicBezTo>
                    <a:cubicBezTo>
                      <a:pt x="30" y="9"/>
                      <a:pt x="30" y="10"/>
                      <a:pt x="30" y="10"/>
                    </a:cubicBezTo>
                    <a:cubicBezTo>
                      <a:pt x="29" y="11"/>
                      <a:pt x="29" y="10"/>
                      <a:pt x="29" y="11"/>
                    </a:cubicBezTo>
                    <a:cubicBezTo>
                      <a:pt x="27" y="11"/>
                      <a:pt x="26" y="10"/>
                      <a:pt x="25" y="10"/>
                    </a:cubicBezTo>
                    <a:cubicBezTo>
                      <a:pt x="25" y="9"/>
                      <a:pt x="24" y="8"/>
                      <a:pt x="22" y="9"/>
                    </a:cubicBezTo>
                    <a:cubicBezTo>
                      <a:pt x="21" y="9"/>
                      <a:pt x="21" y="11"/>
                      <a:pt x="20" y="11"/>
                    </a:cubicBezTo>
                    <a:cubicBezTo>
                      <a:pt x="20" y="12"/>
                      <a:pt x="18" y="13"/>
                      <a:pt x="20" y="13"/>
                    </a:cubicBezTo>
                    <a:cubicBezTo>
                      <a:pt x="20" y="13"/>
                      <a:pt x="21" y="13"/>
                      <a:pt x="22" y="13"/>
                    </a:cubicBezTo>
                    <a:cubicBezTo>
                      <a:pt x="23" y="14"/>
                      <a:pt x="21" y="14"/>
                      <a:pt x="21" y="15"/>
                    </a:cubicBezTo>
                    <a:cubicBezTo>
                      <a:pt x="20" y="15"/>
                      <a:pt x="21" y="16"/>
                      <a:pt x="21" y="16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19"/>
                      <a:pt x="17" y="20"/>
                      <a:pt x="16" y="20"/>
                    </a:cubicBezTo>
                    <a:cubicBezTo>
                      <a:pt x="16" y="21"/>
                      <a:pt x="15" y="22"/>
                      <a:pt x="15" y="23"/>
                    </a:cubicBezTo>
                    <a:cubicBezTo>
                      <a:pt x="14" y="24"/>
                      <a:pt x="11" y="24"/>
                      <a:pt x="10" y="25"/>
                    </a:cubicBezTo>
                    <a:cubicBezTo>
                      <a:pt x="10" y="25"/>
                      <a:pt x="11" y="27"/>
                      <a:pt x="11" y="27"/>
                    </a:cubicBezTo>
                    <a:cubicBezTo>
                      <a:pt x="11" y="28"/>
                      <a:pt x="11" y="29"/>
                      <a:pt x="10" y="30"/>
                    </a:cubicBezTo>
                    <a:cubicBezTo>
                      <a:pt x="10" y="32"/>
                      <a:pt x="7" y="32"/>
                      <a:pt x="5" y="34"/>
                    </a:cubicBezTo>
                    <a:cubicBezTo>
                      <a:pt x="5" y="35"/>
                      <a:pt x="5" y="36"/>
                      <a:pt x="4" y="37"/>
                    </a:cubicBezTo>
                    <a:cubicBezTo>
                      <a:pt x="4" y="37"/>
                      <a:pt x="4" y="39"/>
                      <a:pt x="3" y="39"/>
                    </a:cubicBezTo>
                    <a:cubicBezTo>
                      <a:pt x="3" y="40"/>
                      <a:pt x="4" y="40"/>
                      <a:pt x="5" y="41"/>
                    </a:cubicBezTo>
                    <a:cubicBezTo>
                      <a:pt x="5" y="42"/>
                      <a:pt x="5" y="42"/>
                      <a:pt x="4" y="43"/>
                    </a:cubicBezTo>
                    <a:cubicBezTo>
                      <a:pt x="4" y="45"/>
                      <a:pt x="2" y="44"/>
                      <a:pt x="1" y="46"/>
                    </a:cubicBezTo>
                    <a:cubicBezTo>
                      <a:pt x="0" y="49"/>
                      <a:pt x="8" y="47"/>
                      <a:pt x="8" y="44"/>
                    </a:cubicBezTo>
                    <a:cubicBezTo>
                      <a:pt x="8" y="44"/>
                      <a:pt x="7" y="43"/>
                      <a:pt x="7" y="43"/>
                    </a:cubicBezTo>
                    <a:cubicBezTo>
                      <a:pt x="7" y="42"/>
                      <a:pt x="7" y="42"/>
                      <a:pt x="7" y="41"/>
                    </a:cubicBezTo>
                    <a:cubicBezTo>
                      <a:pt x="8" y="40"/>
                      <a:pt x="10" y="39"/>
                      <a:pt x="12" y="39"/>
                    </a:cubicBezTo>
                    <a:cubicBezTo>
                      <a:pt x="13" y="39"/>
                      <a:pt x="16" y="38"/>
                      <a:pt x="17" y="39"/>
                    </a:cubicBezTo>
                    <a:cubicBezTo>
                      <a:pt x="18" y="40"/>
                      <a:pt x="17" y="41"/>
                      <a:pt x="17" y="43"/>
                    </a:cubicBezTo>
                    <a:cubicBezTo>
                      <a:pt x="19" y="44"/>
                      <a:pt x="17" y="46"/>
                      <a:pt x="17" y="47"/>
                    </a:cubicBezTo>
                    <a:cubicBezTo>
                      <a:pt x="18" y="49"/>
                      <a:pt x="20" y="48"/>
                      <a:pt x="18" y="50"/>
                    </a:cubicBezTo>
                    <a:cubicBezTo>
                      <a:pt x="20" y="51"/>
                      <a:pt x="22" y="51"/>
                      <a:pt x="22" y="54"/>
                    </a:cubicBezTo>
                    <a:cubicBezTo>
                      <a:pt x="24" y="54"/>
                      <a:pt x="27" y="55"/>
                      <a:pt x="30" y="5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" name="Freeform 12">
                <a:extLst>
                  <a:ext uri="{FF2B5EF4-FFF2-40B4-BE49-F238E27FC236}">
                    <a16:creationId xmlns:a16="http://schemas.microsoft.com/office/drawing/2014/main" id="{8663A561-8E34-3898-DA4F-D805AF577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9325" y="5024438"/>
                <a:ext cx="307975" cy="411162"/>
              </a:xfrm>
              <a:custGeom>
                <a:avLst/>
                <a:gdLst>
                  <a:gd name="T0" fmla="*/ 69 w 81"/>
                  <a:gd name="T1" fmla="*/ 97 h 108"/>
                  <a:gd name="T2" fmla="*/ 70 w 81"/>
                  <a:gd name="T3" fmla="*/ 92 h 108"/>
                  <a:gd name="T4" fmla="*/ 78 w 81"/>
                  <a:gd name="T5" fmla="*/ 87 h 108"/>
                  <a:gd name="T6" fmla="*/ 78 w 81"/>
                  <a:gd name="T7" fmla="*/ 81 h 108"/>
                  <a:gd name="T8" fmla="*/ 72 w 81"/>
                  <a:gd name="T9" fmla="*/ 76 h 108"/>
                  <a:gd name="T10" fmla="*/ 69 w 81"/>
                  <a:gd name="T11" fmla="*/ 62 h 108"/>
                  <a:gd name="T12" fmla="*/ 73 w 81"/>
                  <a:gd name="T13" fmla="*/ 56 h 108"/>
                  <a:gd name="T14" fmla="*/ 72 w 81"/>
                  <a:gd name="T15" fmla="*/ 51 h 108"/>
                  <a:gd name="T16" fmla="*/ 70 w 81"/>
                  <a:gd name="T17" fmla="*/ 47 h 108"/>
                  <a:gd name="T18" fmla="*/ 76 w 81"/>
                  <a:gd name="T19" fmla="*/ 44 h 108"/>
                  <a:gd name="T20" fmla="*/ 70 w 81"/>
                  <a:gd name="T21" fmla="*/ 41 h 108"/>
                  <a:gd name="T22" fmla="*/ 63 w 81"/>
                  <a:gd name="T23" fmla="*/ 47 h 108"/>
                  <a:gd name="T24" fmla="*/ 56 w 81"/>
                  <a:gd name="T25" fmla="*/ 43 h 108"/>
                  <a:gd name="T26" fmla="*/ 49 w 81"/>
                  <a:gd name="T27" fmla="*/ 37 h 108"/>
                  <a:gd name="T28" fmla="*/ 49 w 81"/>
                  <a:gd name="T29" fmla="*/ 33 h 108"/>
                  <a:gd name="T30" fmla="*/ 51 w 81"/>
                  <a:gd name="T31" fmla="*/ 29 h 108"/>
                  <a:gd name="T32" fmla="*/ 42 w 81"/>
                  <a:gd name="T33" fmla="*/ 24 h 108"/>
                  <a:gd name="T34" fmla="*/ 37 w 81"/>
                  <a:gd name="T35" fmla="*/ 18 h 108"/>
                  <a:gd name="T36" fmla="*/ 37 w 81"/>
                  <a:gd name="T37" fmla="*/ 12 h 108"/>
                  <a:gd name="T38" fmla="*/ 28 w 81"/>
                  <a:gd name="T39" fmla="*/ 6 h 108"/>
                  <a:gd name="T40" fmla="*/ 19 w 81"/>
                  <a:gd name="T41" fmla="*/ 1 h 108"/>
                  <a:gd name="T42" fmla="*/ 12 w 81"/>
                  <a:gd name="T43" fmla="*/ 2 h 108"/>
                  <a:gd name="T44" fmla="*/ 6 w 81"/>
                  <a:gd name="T45" fmla="*/ 6 h 108"/>
                  <a:gd name="T46" fmla="*/ 0 w 81"/>
                  <a:gd name="T47" fmla="*/ 12 h 108"/>
                  <a:gd name="T48" fmla="*/ 0 w 81"/>
                  <a:gd name="T49" fmla="*/ 19 h 108"/>
                  <a:gd name="T50" fmla="*/ 3 w 81"/>
                  <a:gd name="T51" fmla="*/ 22 h 108"/>
                  <a:gd name="T52" fmla="*/ 9 w 81"/>
                  <a:gd name="T53" fmla="*/ 29 h 108"/>
                  <a:gd name="T54" fmla="*/ 4 w 81"/>
                  <a:gd name="T55" fmla="*/ 35 h 108"/>
                  <a:gd name="T56" fmla="*/ 6 w 81"/>
                  <a:gd name="T57" fmla="*/ 45 h 108"/>
                  <a:gd name="T58" fmla="*/ 9 w 81"/>
                  <a:gd name="T59" fmla="*/ 54 h 108"/>
                  <a:gd name="T60" fmla="*/ 14 w 81"/>
                  <a:gd name="T61" fmla="*/ 61 h 108"/>
                  <a:gd name="T62" fmla="*/ 12 w 81"/>
                  <a:gd name="T63" fmla="*/ 70 h 108"/>
                  <a:gd name="T64" fmla="*/ 10 w 81"/>
                  <a:gd name="T65" fmla="*/ 73 h 108"/>
                  <a:gd name="T66" fmla="*/ 6 w 81"/>
                  <a:gd name="T67" fmla="*/ 74 h 108"/>
                  <a:gd name="T68" fmla="*/ 12 w 81"/>
                  <a:gd name="T69" fmla="*/ 80 h 108"/>
                  <a:gd name="T70" fmla="*/ 23 w 81"/>
                  <a:gd name="T71" fmla="*/ 87 h 108"/>
                  <a:gd name="T72" fmla="*/ 29 w 81"/>
                  <a:gd name="T73" fmla="*/ 90 h 108"/>
                  <a:gd name="T74" fmla="*/ 31 w 81"/>
                  <a:gd name="T75" fmla="*/ 92 h 108"/>
                  <a:gd name="T76" fmla="*/ 35 w 81"/>
                  <a:gd name="T77" fmla="*/ 86 h 108"/>
                  <a:gd name="T78" fmla="*/ 38 w 81"/>
                  <a:gd name="T79" fmla="*/ 82 h 108"/>
                  <a:gd name="T80" fmla="*/ 42 w 81"/>
                  <a:gd name="T81" fmla="*/ 85 h 108"/>
                  <a:gd name="T82" fmla="*/ 48 w 81"/>
                  <a:gd name="T83" fmla="*/ 91 h 108"/>
                  <a:gd name="T84" fmla="*/ 49 w 81"/>
                  <a:gd name="T85" fmla="*/ 94 h 108"/>
                  <a:gd name="T86" fmla="*/ 57 w 81"/>
                  <a:gd name="T87" fmla="*/ 97 h 108"/>
                  <a:gd name="T88" fmla="*/ 54 w 81"/>
                  <a:gd name="T89" fmla="*/ 104 h 108"/>
                  <a:gd name="T90" fmla="*/ 52 w 81"/>
                  <a:gd name="T91" fmla="*/ 105 h 108"/>
                  <a:gd name="T92" fmla="*/ 59 w 81"/>
                  <a:gd name="T93" fmla="*/ 106 h 108"/>
                  <a:gd name="T94" fmla="*/ 67 w 81"/>
                  <a:gd name="T95" fmla="*/ 105 h 108"/>
                  <a:gd name="T96" fmla="*/ 71 w 81"/>
                  <a:gd name="T97" fmla="*/ 10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1" h="108">
                    <a:moveTo>
                      <a:pt x="71" y="101"/>
                    </a:moveTo>
                    <a:cubicBezTo>
                      <a:pt x="69" y="99"/>
                      <a:pt x="69" y="99"/>
                      <a:pt x="69" y="97"/>
                    </a:cubicBezTo>
                    <a:cubicBezTo>
                      <a:pt x="70" y="96"/>
                      <a:pt x="70" y="96"/>
                      <a:pt x="70" y="94"/>
                    </a:cubicBezTo>
                    <a:cubicBezTo>
                      <a:pt x="70" y="93"/>
                      <a:pt x="69" y="93"/>
                      <a:pt x="70" y="92"/>
                    </a:cubicBezTo>
                    <a:cubicBezTo>
                      <a:pt x="71" y="90"/>
                      <a:pt x="73" y="92"/>
                      <a:pt x="75" y="91"/>
                    </a:cubicBezTo>
                    <a:cubicBezTo>
                      <a:pt x="76" y="90"/>
                      <a:pt x="77" y="88"/>
                      <a:pt x="78" y="87"/>
                    </a:cubicBezTo>
                    <a:cubicBezTo>
                      <a:pt x="80" y="86"/>
                      <a:pt x="81" y="85"/>
                      <a:pt x="80" y="83"/>
                    </a:cubicBezTo>
                    <a:cubicBezTo>
                      <a:pt x="80" y="82"/>
                      <a:pt x="79" y="82"/>
                      <a:pt x="78" y="81"/>
                    </a:cubicBezTo>
                    <a:cubicBezTo>
                      <a:pt x="78" y="80"/>
                      <a:pt x="77" y="79"/>
                      <a:pt x="77" y="79"/>
                    </a:cubicBezTo>
                    <a:cubicBezTo>
                      <a:pt x="75" y="77"/>
                      <a:pt x="73" y="77"/>
                      <a:pt x="72" y="76"/>
                    </a:cubicBezTo>
                    <a:cubicBezTo>
                      <a:pt x="70" y="75"/>
                      <a:pt x="70" y="71"/>
                      <a:pt x="69" y="70"/>
                    </a:cubicBezTo>
                    <a:cubicBezTo>
                      <a:pt x="68" y="67"/>
                      <a:pt x="68" y="65"/>
                      <a:pt x="69" y="62"/>
                    </a:cubicBezTo>
                    <a:cubicBezTo>
                      <a:pt x="70" y="61"/>
                      <a:pt x="72" y="60"/>
                      <a:pt x="73" y="59"/>
                    </a:cubicBezTo>
                    <a:cubicBezTo>
                      <a:pt x="73" y="58"/>
                      <a:pt x="73" y="57"/>
                      <a:pt x="73" y="56"/>
                    </a:cubicBezTo>
                    <a:cubicBezTo>
                      <a:pt x="74" y="55"/>
                      <a:pt x="74" y="55"/>
                      <a:pt x="75" y="54"/>
                    </a:cubicBezTo>
                    <a:cubicBezTo>
                      <a:pt x="75" y="52"/>
                      <a:pt x="73" y="52"/>
                      <a:pt x="72" y="51"/>
                    </a:cubicBezTo>
                    <a:cubicBezTo>
                      <a:pt x="71" y="51"/>
                      <a:pt x="71" y="50"/>
                      <a:pt x="71" y="49"/>
                    </a:cubicBezTo>
                    <a:cubicBezTo>
                      <a:pt x="70" y="48"/>
                      <a:pt x="70" y="48"/>
                      <a:pt x="70" y="47"/>
                    </a:cubicBezTo>
                    <a:cubicBezTo>
                      <a:pt x="71" y="46"/>
                      <a:pt x="73" y="45"/>
                      <a:pt x="74" y="45"/>
                    </a:cubicBezTo>
                    <a:cubicBezTo>
                      <a:pt x="75" y="45"/>
                      <a:pt x="77" y="46"/>
                      <a:pt x="76" y="44"/>
                    </a:cubicBezTo>
                    <a:cubicBezTo>
                      <a:pt x="75" y="43"/>
                      <a:pt x="74" y="43"/>
                      <a:pt x="73" y="43"/>
                    </a:cubicBezTo>
                    <a:cubicBezTo>
                      <a:pt x="72" y="43"/>
                      <a:pt x="71" y="42"/>
                      <a:pt x="70" y="41"/>
                    </a:cubicBezTo>
                    <a:cubicBezTo>
                      <a:pt x="68" y="42"/>
                      <a:pt x="68" y="43"/>
                      <a:pt x="67" y="45"/>
                    </a:cubicBezTo>
                    <a:cubicBezTo>
                      <a:pt x="66" y="46"/>
                      <a:pt x="65" y="48"/>
                      <a:pt x="63" y="47"/>
                    </a:cubicBezTo>
                    <a:cubicBezTo>
                      <a:pt x="61" y="47"/>
                      <a:pt x="62" y="45"/>
                      <a:pt x="61" y="43"/>
                    </a:cubicBezTo>
                    <a:cubicBezTo>
                      <a:pt x="59" y="41"/>
                      <a:pt x="58" y="43"/>
                      <a:pt x="56" y="43"/>
                    </a:cubicBezTo>
                    <a:cubicBezTo>
                      <a:pt x="54" y="43"/>
                      <a:pt x="54" y="40"/>
                      <a:pt x="52" y="40"/>
                    </a:cubicBezTo>
                    <a:cubicBezTo>
                      <a:pt x="51" y="39"/>
                      <a:pt x="48" y="39"/>
                      <a:pt x="49" y="37"/>
                    </a:cubicBezTo>
                    <a:cubicBezTo>
                      <a:pt x="49" y="36"/>
                      <a:pt x="51" y="37"/>
                      <a:pt x="51" y="36"/>
                    </a:cubicBezTo>
                    <a:cubicBezTo>
                      <a:pt x="51" y="35"/>
                      <a:pt x="49" y="34"/>
                      <a:pt x="49" y="33"/>
                    </a:cubicBezTo>
                    <a:cubicBezTo>
                      <a:pt x="49" y="32"/>
                      <a:pt x="49" y="31"/>
                      <a:pt x="50" y="31"/>
                    </a:cubicBezTo>
                    <a:cubicBezTo>
                      <a:pt x="50" y="30"/>
                      <a:pt x="51" y="30"/>
                      <a:pt x="51" y="29"/>
                    </a:cubicBezTo>
                    <a:cubicBezTo>
                      <a:pt x="51" y="28"/>
                      <a:pt x="48" y="27"/>
                      <a:pt x="47" y="27"/>
                    </a:cubicBezTo>
                    <a:cubicBezTo>
                      <a:pt x="45" y="26"/>
                      <a:pt x="43" y="25"/>
                      <a:pt x="42" y="24"/>
                    </a:cubicBezTo>
                    <a:cubicBezTo>
                      <a:pt x="40" y="23"/>
                      <a:pt x="38" y="21"/>
                      <a:pt x="37" y="20"/>
                    </a:cubicBezTo>
                    <a:cubicBezTo>
                      <a:pt x="37" y="19"/>
                      <a:pt x="37" y="19"/>
                      <a:pt x="37" y="18"/>
                    </a:cubicBezTo>
                    <a:cubicBezTo>
                      <a:pt x="37" y="17"/>
                      <a:pt x="36" y="17"/>
                      <a:pt x="36" y="16"/>
                    </a:cubicBezTo>
                    <a:cubicBezTo>
                      <a:pt x="36" y="15"/>
                      <a:pt x="38" y="13"/>
                      <a:pt x="37" y="12"/>
                    </a:cubicBezTo>
                    <a:cubicBezTo>
                      <a:pt x="35" y="14"/>
                      <a:pt x="33" y="9"/>
                      <a:pt x="32" y="8"/>
                    </a:cubicBezTo>
                    <a:cubicBezTo>
                      <a:pt x="31" y="7"/>
                      <a:pt x="29" y="7"/>
                      <a:pt x="28" y="6"/>
                    </a:cubicBezTo>
                    <a:cubicBezTo>
                      <a:pt x="27" y="5"/>
                      <a:pt x="27" y="3"/>
                      <a:pt x="26" y="2"/>
                    </a:cubicBezTo>
                    <a:cubicBezTo>
                      <a:pt x="24" y="1"/>
                      <a:pt x="21" y="1"/>
                      <a:pt x="19" y="1"/>
                    </a:cubicBezTo>
                    <a:cubicBezTo>
                      <a:pt x="19" y="2"/>
                      <a:pt x="17" y="1"/>
                      <a:pt x="16" y="1"/>
                    </a:cubicBezTo>
                    <a:cubicBezTo>
                      <a:pt x="14" y="0"/>
                      <a:pt x="13" y="0"/>
                      <a:pt x="12" y="2"/>
                    </a:cubicBezTo>
                    <a:cubicBezTo>
                      <a:pt x="11" y="3"/>
                      <a:pt x="10" y="3"/>
                      <a:pt x="9" y="4"/>
                    </a:cubicBezTo>
                    <a:cubicBezTo>
                      <a:pt x="8" y="5"/>
                      <a:pt x="8" y="6"/>
                      <a:pt x="6" y="6"/>
                    </a:cubicBezTo>
                    <a:cubicBezTo>
                      <a:pt x="5" y="6"/>
                      <a:pt x="4" y="5"/>
                      <a:pt x="3" y="5"/>
                    </a:cubicBezTo>
                    <a:cubicBezTo>
                      <a:pt x="2" y="8"/>
                      <a:pt x="0" y="9"/>
                      <a:pt x="0" y="12"/>
                    </a:cubicBezTo>
                    <a:cubicBezTo>
                      <a:pt x="0" y="13"/>
                      <a:pt x="1" y="14"/>
                      <a:pt x="1" y="15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1" y="19"/>
                      <a:pt x="3" y="18"/>
                      <a:pt x="4" y="20"/>
                    </a:cubicBezTo>
                    <a:cubicBezTo>
                      <a:pt x="4" y="20"/>
                      <a:pt x="3" y="21"/>
                      <a:pt x="3" y="22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4" y="25"/>
                      <a:pt x="11" y="27"/>
                      <a:pt x="9" y="29"/>
                    </a:cubicBezTo>
                    <a:cubicBezTo>
                      <a:pt x="8" y="30"/>
                      <a:pt x="6" y="29"/>
                      <a:pt x="5" y="30"/>
                    </a:cubicBezTo>
                    <a:cubicBezTo>
                      <a:pt x="4" y="31"/>
                      <a:pt x="5" y="34"/>
                      <a:pt x="4" y="35"/>
                    </a:cubicBezTo>
                    <a:cubicBezTo>
                      <a:pt x="7" y="35"/>
                      <a:pt x="10" y="35"/>
                      <a:pt x="10" y="38"/>
                    </a:cubicBezTo>
                    <a:cubicBezTo>
                      <a:pt x="10" y="41"/>
                      <a:pt x="8" y="43"/>
                      <a:pt x="6" y="45"/>
                    </a:cubicBezTo>
                    <a:cubicBezTo>
                      <a:pt x="5" y="47"/>
                      <a:pt x="3" y="51"/>
                      <a:pt x="6" y="53"/>
                    </a:cubicBezTo>
                    <a:cubicBezTo>
                      <a:pt x="7" y="53"/>
                      <a:pt x="8" y="53"/>
                      <a:pt x="9" y="54"/>
                    </a:cubicBezTo>
                    <a:cubicBezTo>
                      <a:pt x="10" y="54"/>
                      <a:pt x="10" y="55"/>
                      <a:pt x="10" y="56"/>
                    </a:cubicBezTo>
                    <a:cubicBezTo>
                      <a:pt x="11" y="56"/>
                      <a:pt x="15" y="59"/>
                      <a:pt x="14" y="61"/>
                    </a:cubicBezTo>
                    <a:cubicBezTo>
                      <a:pt x="13" y="63"/>
                      <a:pt x="9" y="61"/>
                      <a:pt x="8" y="61"/>
                    </a:cubicBezTo>
                    <a:cubicBezTo>
                      <a:pt x="6" y="63"/>
                      <a:pt x="12" y="67"/>
                      <a:pt x="12" y="70"/>
                    </a:cubicBezTo>
                    <a:cubicBezTo>
                      <a:pt x="12" y="71"/>
                      <a:pt x="13" y="72"/>
                      <a:pt x="12" y="73"/>
                    </a:cubicBezTo>
                    <a:cubicBezTo>
                      <a:pt x="11" y="74"/>
                      <a:pt x="11" y="73"/>
                      <a:pt x="10" y="73"/>
                    </a:cubicBezTo>
                    <a:cubicBezTo>
                      <a:pt x="9" y="73"/>
                      <a:pt x="9" y="72"/>
                      <a:pt x="8" y="72"/>
                    </a:cubicBezTo>
                    <a:cubicBezTo>
                      <a:pt x="7" y="73"/>
                      <a:pt x="7" y="74"/>
                      <a:pt x="6" y="74"/>
                    </a:cubicBezTo>
                    <a:cubicBezTo>
                      <a:pt x="6" y="76"/>
                      <a:pt x="7" y="76"/>
                      <a:pt x="8" y="76"/>
                    </a:cubicBezTo>
                    <a:cubicBezTo>
                      <a:pt x="10" y="77"/>
                      <a:pt x="11" y="78"/>
                      <a:pt x="12" y="80"/>
                    </a:cubicBezTo>
                    <a:cubicBezTo>
                      <a:pt x="13" y="82"/>
                      <a:pt x="15" y="84"/>
                      <a:pt x="19" y="85"/>
                    </a:cubicBezTo>
                    <a:cubicBezTo>
                      <a:pt x="21" y="86"/>
                      <a:pt x="21" y="85"/>
                      <a:pt x="23" y="87"/>
                    </a:cubicBezTo>
                    <a:cubicBezTo>
                      <a:pt x="24" y="88"/>
                      <a:pt x="24" y="88"/>
                      <a:pt x="26" y="88"/>
                    </a:cubicBezTo>
                    <a:cubicBezTo>
                      <a:pt x="27" y="89"/>
                      <a:pt x="28" y="89"/>
                      <a:pt x="29" y="90"/>
                    </a:cubicBezTo>
                    <a:cubicBezTo>
                      <a:pt x="29" y="92"/>
                      <a:pt x="28" y="92"/>
                      <a:pt x="27" y="92"/>
                    </a:cubicBezTo>
                    <a:cubicBezTo>
                      <a:pt x="28" y="93"/>
                      <a:pt x="30" y="93"/>
                      <a:pt x="31" y="92"/>
                    </a:cubicBezTo>
                    <a:cubicBezTo>
                      <a:pt x="31" y="91"/>
                      <a:pt x="30" y="90"/>
                      <a:pt x="31" y="89"/>
                    </a:cubicBezTo>
                    <a:cubicBezTo>
                      <a:pt x="31" y="87"/>
                      <a:pt x="34" y="88"/>
                      <a:pt x="35" y="86"/>
                    </a:cubicBezTo>
                    <a:cubicBezTo>
                      <a:pt x="35" y="84"/>
                      <a:pt x="32" y="84"/>
                      <a:pt x="34" y="82"/>
                    </a:cubicBezTo>
                    <a:cubicBezTo>
                      <a:pt x="36" y="81"/>
                      <a:pt x="37" y="80"/>
                      <a:pt x="38" y="82"/>
                    </a:cubicBezTo>
                    <a:cubicBezTo>
                      <a:pt x="39" y="83"/>
                      <a:pt x="38" y="83"/>
                      <a:pt x="40" y="84"/>
                    </a:cubicBezTo>
                    <a:cubicBezTo>
                      <a:pt x="40" y="85"/>
                      <a:pt x="41" y="85"/>
                      <a:pt x="42" y="85"/>
                    </a:cubicBezTo>
                    <a:cubicBezTo>
                      <a:pt x="43" y="86"/>
                      <a:pt x="45" y="87"/>
                      <a:pt x="46" y="89"/>
                    </a:cubicBezTo>
                    <a:cubicBezTo>
                      <a:pt x="47" y="90"/>
                      <a:pt x="47" y="91"/>
                      <a:pt x="48" y="91"/>
                    </a:cubicBezTo>
                    <a:cubicBezTo>
                      <a:pt x="48" y="92"/>
                      <a:pt x="49" y="92"/>
                      <a:pt x="49" y="92"/>
                    </a:cubicBezTo>
                    <a:cubicBezTo>
                      <a:pt x="49" y="93"/>
                      <a:pt x="49" y="93"/>
                      <a:pt x="49" y="94"/>
                    </a:cubicBezTo>
                    <a:cubicBezTo>
                      <a:pt x="50" y="96"/>
                      <a:pt x="53" y="94"/>
                      <a:pt x="53" y="96"/>
                    </a:cubicBezTo>
                    <a:cubicBezTo>
                      <a:pt x="54" y="96"/>
                      <a:pt x="56" y="96"/>
                      <a:pt x="57" y="97"/>
                    </a:cubicBezTo>
                    <a:cubicBezTo>
                      <a:pt x="57" y="98"/>
                      <a:pt x="55" y="100"/>
                      <a:pt x="55" y="101"/>
                    </a:cubicBezTo>
                    <a:cubicBezTo>
                      <a:pt x="54" y="102"/>
                      <a:pt x="54" y="103"/>
                      <a:pt x="54" y="104"/>
                    </a:cubicBezTo>
                    <a:cubicBezTo>
                      <a:pt x="54" y="104"/>
                      <a:pt x="53" y="104"/>
                      <a:pt x="53" y="105"/>
                    </a:cubicBezTo>
                    <a:cubicBezTo>
                      <a:pt x="53" y="105"/>
                      <a:pt x="52" y="105"/>
                      <a:pt x="52" y="105"/>
                    </a:cubicBezTo>
                    <a:cubicBezTo>
                      <a:pt x="52" y="106"/>
                      <a:pt x="52" y="107"/>
                      <a:pt x="53" y="108"/>
                    </a:cubicBezTo>
                    <a:cubicBezTo>
                      <a:pt x="55" y="108"/>
                      <a:pt x="57" y="106"/>
                      <a:pt x="59" y="106"/>
                    </a:cubicBezTo>
                    <a:cubicBezTo>
                      <a:pt x="60" y="106"/>
                      <a:pt x="61" y="106"/>
                      <a:pt x="62" y="106"/>
                    </a:cubicBezTo>
                    <a:cubicBezTo>
                      <a:pt x="64" y="106"/>
                      <a:pt x="65" y="105"/>
                      <a:pt x="67" y="105"/>
                    </a:cubicBezTo>
                    <a:cubicBezTo>
                      <a:pt x="67" y="105"/>
                      <a:pt x="67" y="106"/>
                      <a:pt x="67" y="106"/>
                    </a:cubicBezTo>
                    <a:cubicBezTo>
                      <a:pt x="69" y="106"/>
                      <a:pt x="73" y="104"/>
                      <a:pt x="71" y="101"/>
                    </a:cubicBezTo>
                    <a:cubicBezTo>
                      <a:pt x="70" y="100"/>
                      <a:pt x="72" y="103"/>
                      <a:pt x="71" y="10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" name="Freeform 14">
                <a:extLst>
                  <a:ext uri="{FF2B5EF4-FFF2-40B4-BE49-F238E27FC236}">
                    <a16:creationId xmlns:a16="http://schemas.microsoft.com/office/drawing/2014/main" id="{827C07C5-18A3-CD5E-73BA-97064B370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4400" y="5302250"/>
                <a:ext cx="144463" cy="168275"/>
              </a:xfrm>
              <a:custGeom>
                <a:avLst/>
                <a:gdLst>
                  <a:gd name="T0" fmla="*/ 18 w 38"/>
                  <a:gd name="T1" fmla="*/ 40 h 44"/>
                  <a:gd name="T2" fmla="*/ 17 w 38"/>
                  <a:gd name="T3" fmla="*/ 35 h 44"/>
                  <a:gd name="T4" fmla="*/ 20 w 38"/>
                  <a:gd name="T5" fmla="*/ 31 h 44"/>
                  <a:gd name="T6" fmla="*/ 20 w 38"/>
                  <a:gd name="T7" fmla="*/ 31 h 44"/>
                  <a:gd name="T8" fmla="*/ 26 w 38"/>
                  <a:gd name="T9" fmla="*/ 25 h 44"/>
                  <a:gd name="T10" fmla="*/ 30 w 38"/>
                  <a:gd name="T11" fmla="*/ 28 h 44"/>
                  <a:gd name="T12" fmla="*/ 33 w 38"/>
                  <a:gd name="T13" fmla="*/ 25 h 44"/>
                  <a:gd name="T14" fmla="*/ 32 w 38"/>
                  <a:gd name="T15" fmla="*/ 22 h 44"/>
                  <a:gd name="T16" fmla="*/ 34 w 38"/>
                  <a:gd name="T17" fmla="*/ 21 h 44"/>
                  <a:gd name="T18" fmla="*/ 37 w 38"/>
                  <a:gd name="T19" fmla="*/ 19 h 44"/>
                  <a:gd name="T20" fmla="*/ 37 w 38"/>
                  <a:gd name="T21" fmla="*/ 17 h 44"/>
                  <a:gd name="T22" fmla="*/ 34 w 38"/>
                  <a:gd name="T23" fmla="*/ 15 h 44"/>
                  <a:gd name="T24" fmla="*/ 31 w 38"/>
                  <a:gd name="T25" fmla="*/ 13 h 44"/>
                  <a:gd name="T26" fmla="*/ 28 w 38"/>
                  <a:gd name="T27" fmla="*/ 12 h 44"/>
                  <a:gd name="T28" fmla="*/ 21 w 38"/>
                  <a:gd name="T29" fmla="*/ 7 h 44"/>
                  <a:gd name="T30" fmla="*/ 18 w 38"/>
                  <a:gd name="T31" fmla="*/ 4 h 44"/>
                  <a:gd name="T32" fmla="*/ 15 w 38"/>
                  <a:gd name="T33" fmla="*/ 1 h 44"/>
                  <a:gd name="T34" fmla="*/ 13 w 38"/>
                  <a:gd name="T35" fmla="*/ 1 h 44"/>
                  <a:gd name="T36" fmla="*/ 11 w 38"/>
                  <a:gd name="T37" fmla="*/ 0 h 44"/>
                  <a:gd name="T38" fmla="*/ 11 w 38"/>
                  <a:gd name="T39" fmla="*/ 7 h 44"/>
                  <a:gd name="T40" fmla="*/ 7 w 38"/>
                  <a:gd name="T41" fmla="*/ 6 h 44"/>
                  <a:gd name="T42" fmla="*/ 4 w 38"/>
                  <a:gd name="T43" fmla="*/ 11 h 44"/>
                  <a:gd name="T44" fmla="*/ 3 w 38"/>
                  <a:gd name="T45" fmla="*/ 14 h 44"/>
                  <a:gd name="T46" fmla="*/ 2 w 38"/>
                  <a:gd name="T47" fmla="*/ 15 h 44"/>
                  <a:gd name="T48" fmla="*/ 1 w 38"/>
                  <a:gd name="T49" fmla="*/ 18 h 44"/>
                  <a:gd name="T50" fmla="*/ 2 w 38"/>
                  <a:gd name="T51" fmla="*/ 23 h 44"/>
                  <a:gd name="T52" fmla="*/ 0 w 38"/>
                  <a:gd name="T53" fmla="*/ 26 h 44"/>
                  <a:gd name="T54" fmla="*/ 0 w 38"/>
                  <a:gd name="T55" fmla="*/ 28 h 44"/>
                  <a:gd name="T56" fmla="*/ 5 w 38"/>
                  <a:gd name="T57" fmla="*/ 30 h 44"/>
                  <a:gd name="T58" fmla="*/ 6 w 38"/>
                  <a:gd name="T59" fmla="*/ 33 h 44"/>
                  <a:gd name="T60" fmla="*/ 8 w 38"/>
                  <a:gd name="T61" fmla="*/ 36 h 44"/>
                  <a:gd name="T62" fmla="*/ 13 w 38"/>
                  <a:gd name="T63" fmla="*/ 39 h 44"/>
                  <a:gd name="T64" fmla="*/ 18 w 38"/>
                  <a:gd name="T65" fmla="*/ 44 h 44"/>
                  <a:gd name="T66" fmla="*/ 18 w 38"/>
                  <a:gd name="T67" fmla="*/ 4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8" h="44">
                    <a:moveTo>
                      <a:pt x="18" y="40"/>
                    </a:moveTo>
                    <a:cubicBezTo>
                      <a:pt x="18" y="38"/>
                      <a:pt x="17" y="37"/>
                      <a:pt x="17" y="35"/>
                    </a:cubicBezTo>
                    <a:cubicBezTo>
                      <a:pt x="18" y="34"/>
                      <a:pt x="19" y="32"/>
                      <a:pt x="20" y="31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29"/>
                      <a:pt x="24" y="24"/>
                      <a:pt x="26" y="25"/>
                    </a:cubicBezTo>
                    <a:cubicBezTo>
                      <a:pt x="28" y="26"/>
                      <a:pt x="26" y="30"/>
                      <a:pt x="30" y="28"/>
                    </a:cubicBezTo>
                    <a:cubicBezTo>
                      <a:pt x="31" y="27"/>
                      <a:pt x="33" y="26"/>
                      <a:pt x="33" y="25"/>
                    </a:cubicBezTo>
                    <a:cubicBezTo>
                      <a:pt x="33" y="23"/>
                      <a:pt x="31" y="23"/>
                      <a:pt x="32" y="22"/>
                    </a:cubicBezTo>
                    <a:cubicBezTo>
                      <a:pt x="32" y="21"/>
                      <a:pt x="33" y="21"/>
                      <a:pt x="34" y="21"/>
                    </a:cubicBezTo>
                    <a:cubicBezTo>
                      <a:pt x="35" y="21"/>
                      <a:pt x="36" y="20"/>
                      <a:pt x="37" y="19"/>
                    </a:cubicBezTo>
                    <a:cubicBezTo>
                      <a:pt x="37" y="18"/>
                      <a:pt x="38" y="19"/>
                      <a:pt x="37" y="17"/>
                    </a:cubicBezTo>
                    <a:cubicBezTo>
                      <a:pt x="37" y="16"/>
                      <a:pt x="35" y="16"/>
                      <a:pt x="34" y="15"/>
                    </a:cubicBezTo>
                    <a:cubicBezTo>
                      <a:pt x="33" y="15"/>
                      <a:pt x="33" y="14"/>
                      <a:pt x="31" y="13"/>
                    </a:cubicBezTo>
                    <a:cubicBezTo>
                      <a:pt x="30" y="12"/>
                      <a:pt x="29" y="13"/>
                      <a:pt x="28" y="12"/>
                    </a:cubicBezTo>
                    <a:cubicBezTo>
                      <a:pt x="25" y="11"/>
                      <a:pt x="22" y="9"/>
                      <a:pt x="21" y="7"/>
                    </a:cubicBezTo>
                    <a:cubicBezTo>
                      <a:pt x="20" y="5"/>
                      <a:pt x="19" y="4"/>
                      <a:pt x="18" y="4"/>
                    </a:cubicBezTo>
                    <a:cubicBezTo>
                      <a:pt x="16" y="3"/>
                      <a:pt x="15" y="3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2"/>
                      <a:pt x="14" y="7"/>
                      <a:pt x="11" y="7"/>
                    </a:cubicBezTo>
                    <a:cubicBezTo>
                      <a:pt x="9" y="7"/>
                      <a:pt x="9" y="5"/>
                      <a:pt x="7" y="6"/>
                    </a:cubicBezTo>
                    <a:cubicBezTo>
                      <a:pt x="5" y="7"/>
                      <a:pt x="5" y="9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3" y="14"/>
                      <a:pt x="2" y="14"/>
                      <a:pt x="2" y="15"/>
                    </a:cubicBezTo>
                    <a:cubicBezTo>
                      <a:pt x="1" y="16"/>
                      <a:pt x="1" y="16"/>
                      <a:pt x="1" y="18"/>
                    </a:cubicBezTo>
                    <a:cubicBezTo>
                      <a:pt x="1" y="20"/>
                      <a:pt x="1" y="21"/>
                      <a:pt x="2" y="23"/>
                    </a:cubicBezTo>
                    <a:cubicBezTo>
                      <a:pt x="3" y="25"/>
                      <a:pt x="2" y="25"/>
                      <a:pt x="0" y="26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2" y="30"/>
                      <a:pt x="4" y="29"/>
                      <a:pt x="5" y="30"/>
                    </a:cubicBezTo>
                    <a:cubicBezTo>
                      <a:pt x="6" y="31"/>
                      <a:pt x="6" y="32"/>
                      <a:pt x="6" y="33"/>
                    </a:cubicBezTo>
                    <a:cubicBezTo>
                      <a:pt x="7" y="34"/>
                      <a:pt x="8" y="35"/>
                      <a:pt x="8" y="36"/>
                    </a:cubicBezTo>
                    <a:cubicBezTo>
                      <a:pt x="10" y="37"/>
                      <a:pt x="12" y="37"/>
                      <a:pt x="13" y="39"/>
                    </a:cubicBezTo>
                    <a:cubicBezTo>
                      <a:pt x="15" y="41"/>
                      <a:pt x="15" y="43"/>
                      <a:pt x="18" y="44"/>
                    </a:cubicBezTo>
                    <a:cubicBezTo>
                      <a:pt x="18" y="43"/>
                      <a:pt x="18" y="41"/>
                      <a:pt x="18" y="4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id="{FEA5EE64-09DF-5364-CA7C-8D9F88E66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56800" y="5424488"/>
                <a:ext cx="185738" cy="149225"/>
              </a:xfrm>
              <a:custGeom>
                <a:avLst/>
                <a:gdLst>
                  <a:gd name="T0" fmla="*/ 48 w 49"/>
                  <a:gd name="T1" fmla="*/ 21 h 39"/>
                  <a:gd name="T2" fmla="*/ 49 w 49"/>
                  <a:gd name="T3" fmla="*/ 18 h 39"/>
                  <a:gd name="T4" fmla="*/ 48 w 49"/>
                  <a:gd name="T5" fmla="*/ 14 h 39"/>
                  <a:gd name="T6" fmla="*/ 46 w 49"/>
                  <a:gd name="T7" fmla="*/ 9 h 39"/>
                  <a:gd name="T8" fmla="*/ 40 w 49"/>
                  <a:gd name="T9" fmla="*/ 6 h 39"/>
                  <a:gd name="T10" fmla="*/ 38 w 49"/>
                  <a:gd name="T11" fmla="*/ 2 h 39"/>
                  <a:gd name="T12" fmla="*/ 36 w 49"/>
                  <a:gd name="T13" fmla="*/ 0 h 39"/>
                  <a:gd name="T14" fmla="*/ 30 w 49"/>
                  <a:gd name="T15" fmla="*/ 1 h 39"/>
                  <a:gd name="T16" fmla="*/ 25 w 49"/>
                  <a:gd name="T17" fmla="*/ 2 h 39"/>
                  <a:gd name="T18" fmla="*/ 20 w 49"/>
                  <a:gd name="T19" fmla="*/ 3 h 39"/>
                  <a:gd name="T20" fmla="*/ 16 w 49"/>
                  <a:gd name="T21" fmla="*/ 6 h 39"/>
                  <a:gd name="T22" fmla="*/ 13 w 49"/>
                  <a:gd name="T23" fmla="*/ 5 h 39"/>
                  <a:gd name="T24" fmla="*/ 7 w 49"/>
                  <a:gd name="T25" fmla="*/ 7 h 39"/>
                  <a:gd name="T26" fmla="*/ 2 w 49"/>
                  <a:gd name="T27" fmla="*/ 13 h 39"/>
                  <a:gd name="T28" fmla="*/ 1 w 49"/>
                  <a:gd name="T29" fmla="*/ 17 h 39"/>
                  <a:gd name="T30" fmla="*/ 1 w 49"/>
                  <a:gd name="T31" fmla="*/ 20 h 39"/>
                  <a:gd name="T32" fmla="*/ 0 w 49"/>
                  <a:gd name="T33" fmla="*/ 21 h 39"/>
                  <a:gd name="T34" fmla="*/ 0 w 49"/>
                  <a:gd name="T35" fmla="*/ 23 h 39"/>
                  <a:gd name="T36" fmla="*/ 1 w 49"/>
                  <a:gd name="T37" fmla="*/ 26 h 39"/>
                  <a:gd name="T38" fmla="*/ 1 w 49"/>
                  <a:gd name="T39" fmla="*/ 27 h 39"/>
                  <a:gd name="T40" fmla="*/ 4 w 49"/>
                  <a:gd name="T41" fmla="*/ 36 h 39"/>
                  <a:gd name="T42" fmla="*/ 7 w 49"/>
                  <a:gd name="T43" fmla="*/ 38 h 39"/>
                  <a:gd name="T44" fmla="*/ 10 w 49"/>
                  <a:gd name="T45" fmla="*/ 39 h 39"/>
                  <a:gd name="T46" fmla="*/ 15 w 49"/>
                  <a:gd name="T47" fmla="*/ 39 h 39"/>
                  <a:gd name="T48" fmla="*/ 19 w 49"/>
                  <a:gd name="T49" fmla="*/ 38 h 39"/>
                  <a:gd name="T50" fmla="*/ 22 w 49"/>
                  <a:gd name="T51" fmla="*/ 38 h 39"/>
                  <a:gd name="T52" fmla="*/ 23 w 49"/>
                  <a:gd name="T53" fmla="*/ 38 h 39"/>
                  <a:gd name="T54" fmla="*/ 26 w 49"/>
                  <a:gd name="T55" fmla="*/ 37 h 39"/>
                  <a:gd name="T56" fmla="*/ 28 w 49"/>
                  <a:gd name="T57" fmla="*/ 33 h 39"/>
                  <a:gd name="T58" fmla="*/ 32 w 49"/>
                  <a:gd name="T59" fmla="*/ 31 h 39"/>
                  <a:gd name="T60" fmla="*/ 38 w 49"/>
                  <a:gd name="T61" fmla="*/ 32 h 39"/>
                  <a:gd name="T62" fmla="*/ 43 w 49"/>
                  <a:gd name="T63" fmla="*/ 31 h 39"/>
                  <a:gd name="T64" fmla="*/ 47 w 49"/>
                  <a:gd name="T65" fmla="*/ 27 h 39"/>
                  <a:gd name="T66" fmla="*/ 48 w 49"/>
                  <a:gd name="T67" fmla="*/ 21 h 39"/>
                  <a:gd name="T68" fmla="*/ 48 w 49"/>
                  <a:gd name="T69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9" h="39">
                    <a:moveTo>
                      <a:pt x="48" y="21"/>
                    </a:moveTo>
                    <a:cubicBezTo>
                      <a:pt x="48" y="20"/>
                      <a:pt x="49" y="19"/>
                      <a:pt x="49" y="18"/>
                    </a:cubicBezTo>
                    <a:cubicBezTo>
                      <a:pt x="49" y="17"/>
                      <a:pt x="49" y="15"/>
                      <a:pt x="48" y="14"/>
                    </a:cubicBezTo>
                    <a:cubicBezTo>
                      <a:pt x="47" y="13"/>
                      <a:pt x="47" y="10"/>
                      <a:pt x="46" y="9"/>
                    </a:cubicBezTo>
                    <a:cubicBezTo>
                      <a:pt x="45" y="7"/>
                      <a:pt x="42" y="7"/>
                      <a:pt x="40" y="6"/>
                    </a:cubicBezTo>
                    <a:cubicBezTo>
                      <a:pt x="39" y="5"/>
                      <a:pt x="39" y="4"/>
                      <a:pt x="38" y="2"/>
                    </a:cubicBezTo>
                    <a:cubicBezTo>
                      <a:pt x="37" y="2"/>
                      <a:pt x="36" y="1"/>
                      <a:pt x="36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8" y="1"/>
                      <a:pt x="27" y="1"/>
                      <a:pt x="25" y="2"/>
                    </a:cubicBezTo>
                    <a:cubicBezTo>
                      <a:pt x="23" y="3"/>
                      <a:pt x="23" y="3"/>
                      <a:pt x="20" y="3"/>
                    </a:cubicBezTo>
                    <a:cubicBezTo>
                      <a:pt x="18" y="3"/>
                      <a:pt x="18" y="4"/>
                      <a:pt x="16" y="6"/>
                    </a:cubicBezTo>
                    <a:cubicBezTo>
                      <a:pt x="15" y="7"/>
                      <a:pt x="15" y="5"/>
                      <a:pt x="13" y="5"/>
                    </a:cubicBezTo>
                    <a:cubicBezTo>
                      <a:pt x="12" y="5"/>
                      <a:pt x="9" y="6"/>
                      <a:pt x="7" y="7"/>
                    </a:cubicBezTo>
                    <a:cubicBezTo>
                      <a:pt x="5" y="9"/>
                      <a:pt x="6" y="13"/>
                      <a:pt x="2" y="13"/>
                    </a:cubicBezTo>
                    <a:cubicBezTo>
                      <a:pt x="2" y="14"/>
                      <a:pt x="1" y="16"/>
                      <a:pt x="1" y="17"/>
                    </a:cubicBezTo>
                    <a:cubicBezTo>
                      <a:pt x="1" y="18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1"/>
                    </a:cubicBezTo>
                    <a:cubicBezTo>
                      <a:pt x="0" y="22"/>
                      <a:pt x="0" y="22"/>
                      <a:pt x="0" y="23"/>
                    </a:cubicBezTo>
                    <a:cubicBezTo>
                      <a:pt x="1" y="24"/>
                      <a:pt x="1" y="24"/>
                      <a:pt x="1" y="26"/>
                    </a:cubicBezTo>
                    <a:cubicBezTo>
                      <a:pt x="1" y="26"/>
                      <a:pt x="1" y="27"/>
                      <a:pt x="1" y="27"/>
                    </a:cubicBezTo>
                    <a:cubicBezTo>
                      <a:pt x="0" y="30"/>
                      <a:pt x="3" y="33"/>
                      <a:pt x="4" y="36"/>
                    </a:cubicBezTo>
                    <a:cubicBezTo>
                      <a:pt x="5" y="38"/>
                      <a:pt x="5" y="38"/>
                      <a:pt x="7" y="38"/>
                    </a:cubicBezTo>
                    <a:cubicBezTo>
                      <a:pt x="8" y="37"/>
                      <a:pt x="10" y="37"/>
                      <a:pt x="10" y="39"/>
                    </a:cubicBezTo>
                    <a:cubicBezTo>
                      <a:pt x="12" y="39"/>
                      <a:pt x="14" y="39"/>
                      <a:pt x="15" y="39"/>
                    </a:cubicBezTo>
                    <a:cubicBezTo>
                      <a:pt x="17" y="38"/>
                      <a:pt x="18" y="37"/>
                      <a:pt x="19" y="38"/>
                    </a:cubicBezTo>
                    <a:cubicBezTo>
                      <a:pt x="20" y="38"/>
                      <a:pt x="21" y="39"/>
                      <a:pt x="22" y="38"/>
                    </a:cubicBezTo>
                    <a:cubicBezTo>
                      <a:pt x="22" y="38"/>
                      <a:pt x="23" y="38"/>
                      <a:pt x="23" y="38"/>
                    </a:cubicBezTo>
                    <a:cubicBezTo>
                      <a:pt x="24" y="37"/>
                      <a:pt x="25" y="37"/>
                      <a:pt x="26" y="37"/>
                    </a:cubicBezTo>
                    <a:cubicBezTo>
                      <a:pt x="26" y="35"/>
                      <a:pt x="26" y="35"/>
                      <a:pt x="28" y="33"/>
                    </a:cubicBezTo>
                    <a:cubicBezTo>
                      <a:pt x="29" y="32"/>
                      <a:pt x="30" y="32"/>
                      <a:pt x="32" y="31"/>
                    </a:cubicBezTo>
                    <a:cubicBezTo>
                      <a:pt x="34" y="31"/>
                      <a:pt x="36" y="32"/>
                      <a:pt x="38" y="32"/>
                    </a:cubicBezTo>
                    <a:cubicBezTo>
                      <a:pt x="40" y="32"/>
                      <a:pt x="41" y="31"/>
                      <a:pt x="43" y="31"/>
                    </a:cubicBezTo>
                    <a:cubicBezTo>
                      <a:pt x="43" y="28"/>
                      <a:pt x="45" y="27"/>
                      <a:pt x="47" y="27"/>
                    </a:cubicBezTo>
                    <a:cubicBezTo>
                      <a:pt x="47" y="25"/>
                      <a:pt x="48" y="23"/>
                      <a:pt x="48" y="21"/>
                    </a:cubicBezTo>
                    <a:cubicBezTo>
                      <a:pt x="48" y="20"/>
                      <a:pt x="48" y="23"/>
                      <a:pt x="48" y="21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Freeform 16">
                <a:extLst>
                  <a:ext uri="{FF2B5EF4-FFF2-40B4-BE49-F238E27FC236}">
                    <a16:creationId xmlns:a16="http://schemas.microsoft.com/office/drawing/2014/main" id="{ACEF1003-8F2C-BB6F-B116-7855E35A7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99513" y="1244600"/>
                <a:ext cx="1944688" cy="2335212"/>
              </a:xfrm>
              <a:custGeom>
                <a:avLst/>
                <a:gdLst>
                  <a:gd name="T0" fmla="*/ 221 w 511"/>
                  <a:gd name="T1" fmla="*/ 230 h 613"/>
                  <a:gd name="T2" fmla="*/ 141 w 511"/>
                  <a:gd name="T3" fmla="*/ 416 h 613"/>
                  <a:gd name="T4" fmla="*/ 114 w 511"/>
                  <a:gd name="T5" fmla="*/ 567 h 613"/>
                  <a:gd name="T6" fmla="*/ 79 w 511"/>
                  <a:gd name="T7" fmla="*/ 592 h 613"/>
                  <a:gd name="T8" fmla="*/ 11 w 511"/>
                  <a:gd name="T9" fmla="*/ 586 h 613"/>
                  <a:gd name="T10" fmla="*/ 9 w 511"/>
                  <a:gd name="T11" fmla="*/ 563 h 613"/>
                  <a:gd name="T12" fmla="*/ 23 w 511"/>
                  <a:gd name="T13" fmla="*/ 527 h 613"/>
                  <a:gd name="T14" fmla="*/ 1 w 511"/>
                  <a:gd name="T15" fmla="*/ 500 h 613"/>
                  <a:gd name="T16" fmla="*/ 46 w 511"/>
                  <a:gd name="T17" fmla="*/ 482 h 613"/>
                  <a:gd name="T18" fmla="*/ 16 w 511"/>
                  <a:gd name="T19" fmla="*/ 478 h 613"/>
                  <a:gd name="T20" fmla="*/ 7 w 511"/>
                  <a:gd name="T21" fmla="*/ 460 h 613"/>
                  <a:gd name="T22" fmla="*/ 38 w 511"/>
                  <a:gd name="T23" fmla="*/ 442 h 613"/>
                  <a:gd name="T24" fmla="*/ 59 w 511"/>
                  <a:gd name="T25" fmla="*/ 427 h 613"/>
                  <a:gd name="T26" fmla="*/ 67 w 511"/>
                  <a:gd name="T27" fmla="*/ 413 h 613"/>
                  <a:gd name="T28" fmla="*/ 97 w 511"/>
                  <a:gd name="T29" fmla="*/ 399 h 613"/>
                  <a:gd name="T30" fmla="*/ 125 w 511"/>
                  <a:gd name="T31" fmla="*/ 373 h 613"/>
                  <a:gd name="T32" fmla="*/ 109 w 511"/>
                  <a:gd name="T33" fmla="*/ 358 h 613"/>
                  <a:gd name="T34" fmla="*/ 128 w 511"/>
                  <a:gd name="T35" fmla="*/ 338 h 613"/>
                  <a:gd name="T36" fmla="*/ 152 w 511"/>
                  <a:gd name="T37" fmla="*/ 293 h 613"/>
                  <a:gd name="T38" fmla="*/ 161 w 511"/>
                  <a:gd name="T39" fmla="*/ 264 h 613"/>
                  <a:gd name="T40" fmla="*/ 177 w 511"/>
                  <a:gd name="T41" fmla="*/ 228 h 613"/>
                  <a:gd name="T42" fmla="*/ 190 w 511"/>
                  <a:gd name="T43" fmla="*/ 218 h 613"/>
                  <a:gd name="T44" fmla="*/ 202 w 511"/>
                  <a:gd name="T45" fmla="*/ 195 h 613"/>
                  <a:gd name="T46" fmla="*/ 219 w 511"/>
                  <a:gd name="T47" fmla="*/ 178 h 613"/>
                  <a:gd name="T48" fmla="*/ 241 w 511"/>
                  <a:gd name="T49" fmla="*/ 161 h 613"/>
                  <a:gd name="T50" fmla="*/ 251 w 511"/>
                  <a:gd name="T51" fmla="*/ 138 h 613"/>
                  <a:gd name="T52" fmla="*/ 270 w 511"/>
                  <a:gd name="T53" fmla="*/ 95 h 613"/>
                  <a:gd name="T54" fmla="*/ 290 w 511"/>
                  <a:gd name="T55" fmla="*/ 93 h 613"/>
                  <a:gd name="T56" fmla="*/ 307 w 511"/>
                  <a:gd name="T57" fmla="*/ 92 h 613"/>
                  <a:gd name="T58" fmla="*/ 330 w 511"/>
                  <a:gd name="T59" fmla="*/ 67 h 613"/>
                  <a:gd name="T60" fmla="*/ 344 w 511"/>
                  <a:gd name="T61" fmla="*/ 55 h 613"/>
                  <a:gd name="T62" fmla="*/ 366 w 511"/>
                  <a:gd name="T63" fmla="*/ 45 h 613"/>
                  <a:gd name="T64" fmla="*/ 398 w 511"/>
                  <a:gd name="T65" fmla="*/ 19 h 613"/>
                  <a:gd name="T66" fmla="*/ 407 w 511"/>
                  <a:gd name="T67" fmla="*/ 41 h 613"/>
                  <a:gd name="T68" fmla="*/ 438 w 511"/>
                  <a:gd name="T69" fmla="*/ 24 h 613"/>
                  <a:gd name="T70" fmla="*/ 462 w 511"/>
                  <a:gd name="T71" fmla="*/ 13 h 613"/>
                  <a:gd name="T72" fmla="*/ 457 w 511"/>
                  <a:gd name="T73" fmla="*/ 46 h 613"/>
                  <a:gd name="T74" fmla="*/ 491 w 511"/>
                  <a:gd name="T75" fmla="*/ 38 h 613"/>
                  <a:gd name="T76" fmla="*/ 480 w 511"/>
                  <a:gd name="T77" fmla="*/ 69 h 613"/>
                  <a:gd name="T78" fmla="*/ 507 w 511"/>
                  <a:gd name="T79" fmla="*/ 95 h 613"/>
                  <a:gd name="T80" fmla="*/ 417 w 511"/>
                  <a:gd name="T81" fmla="*/ 83 h 613"/>
                  <a:gd name="T82" fmla="*/ 339 w 511"/>
                  <a:gd name="T83" fmla="*/ 130 h 613"/>
                  <a:gd name="T84" fmla="*/ 72 w 511"/>
                  <a:gd name="T85" fmla="*/ 388 h 613"/>
                  <a:gd name="T86" fmla="*/ 214 w 511"/>
                  <a:gd name="T87" fmla="*/ 175 h 613"/>
                  <a:gd name="T88" fmla="*/ 165 w 511"/>
                  <a:gd name="T89" fmla="*/ 170 h 613"/>
                  <a:gd name="T90" fmla="*/ 188 w 511"/>
                  <a:gd name="T91" fmla="*/ 159 h 613"/>
                  <a:gd name="T92" fmla="*/ 198 w 511"/>
                  <a:gd name="T93" fmla="*/ 129 h 613"/>
                  <a:gd name="T94" fmla="*/ 206 w 511"/>
                  <a:gd name="T95" fmla="*/ 123 h 613"/>
                  <a:gd name="T96" fmla="*/ 215 w 511"/>
                  <a:gd name="T97" fmla="*/ 158 h 613"/>
                  <a:gd name="T98" fmla="*/ 223 w 511"/>
                  <a:gd name="T99" fmla="*/ 125 h 613"/>
                  <a:gd name="T100" fmla="*/ 256 w 511"/>
                  <a:gd name="T101" fmla="*/ 102 h 613"/>
                  <a:gd name="T102" fmla="*/ 237 w 511"/>
                  <a:gd name="T103" fmla="*/ 114 h 613"/>
                  <a:gd name="T104" fmla="*/ 268 w 511"/>
                  <a:gd name="T105" fmla="*/ 80 h 613"/>
                  <a:gd name="T106" fmla="*/ 272 w 511"/>
                  <a:gd name="T107" fmla="*/ 74 h 613"/>
                  <a:gd name="T108" fmla="*/ 282 w 511"/>
                  <a:gd name="T109" fmla="*/ 60 h 613"/>
                  <a:gd name="T110" fmla="*/ 303 w 511"/>
                  <a:gd name="T111" fmla="*/ 59 h 613"/>
                  <a:gd name="T112" fmla="*/ 356 w 511"/>
                  <a:gd name="T113" fmla="*/ 47 h 613"/>
                  <a:gd name="T114" fmla="*/ 342 w 511"/>
                  <a:gd name="T115" fmla="*/ 40 h 613"/>
                  <a:gd name="T116" fmla="*/ 346 w 511"/>
                  <a:gd name="T117" fmla="*/ 30 h 613"/>
                  <a:gd name="T118" fmla="*/ 387 w 511"/>
                  <a:gd name="T119" fmla="*/ 8 h 613"/>
                  <a:gd name="T120" fmla="*/ 402 w 511"/>
                  <a:gd name="T121" fmla="*/ 8 h 613"/>
                  <a:gd name="T122" fmla="*/ 62 w 511"/>
                  <a:gd name="T123" fmla="*/ 404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1" h="613">
                    <a:moveTo>
                      <a:pt x="307" y="123"/>
                    </a:moveTo>
                    <a:cubicBezTo>
                      <a:pt x="304" y="123"/>
                      <a:pt x="301" y="123"/>
                      <a:pt x="298" y="122"/>
                    </a:cubicBezTo>
                    <a:cubicBezTo>
                      <a:pt x="297" y="124"/>
                      <a:pt x="298" y="125"/>
                      <a:pt x="300" y="127"/>
                    </a:cubicBezTo>
                    <a:cubicBezTo>
                      <a:pt x="302" y="129"/>
                      <a:pt x="302" y="130"/>
                      <a:pt x="302" y="133"/>
                    </a:cubicBezTo>
                    <a:cubicBezTo>
                      <a:pt x="302" y="137"/>
                      <a:pt x="301" y="142"/>
                      <a:pt x="298" y="145"/>
                    </a:cubicBezTo>
                    <a:cubicBezTo>
                      <a:pt x="297" y="146"/>
                      <a:pt x="295" y="147"/>
                      <a:pt x="294" y="148"/>
                    </a:cubicBezTo>
                    <a:cubicBezTo>
                      <a:pt x="293" y="150"/>
                      <a:pt x="295" y="150"/>
                      <a:pt x="297" y="151"/>
                    </a:cubicBezTo>
                    <a:cubicBezTo>
                      <a:pt x="299" y="152"/>
                      <a:pt x="299" y="152"/>
                      <a:pt x="298" y="154"/>
                    </a:cubicBezTo>
                    <a:cubicBezTo>
                      <a:pt x="297" y="156"/>
                      <a:pt x="296" y="159"/>
                      <a:pt x="294" y="158"/>
                    </a:cubicBezTo>
                    <a:cubicBezTo>
                      <a:pt x="292" y="158"/>
                      <a:pt x="289" y="156"/>
                      <a:pt x="287" y="156"/>
                    </a:cubicBezTo>
                    <a:cubicBezTo>
                      <a:pt x="285" y="154"/>
                      <a:pt x="283" y="153"/>
                      <a:pt x="280" y="152"/>
                    </a:cubicBezTo>
                    <a:cubicBezTo>
                      <a:pt x="278" y="152"/>
                      <a:pt x="276" y="151"/>
                      <a:pt x="274" y="151"/>
                    </a:cubicBezTo>
                    <a:cubicBezTo>
                      <a:pt x="271" y="151"/>
                      <a:pt x="270" y="151"/>
                      <a:pt x="268" y="150"/>
                    </a:cubicBezTo>
                    <a:cubicBezTo>
                      <a:pt x="266" y="149"/>
                      <a:pt x="265" y="147"/>
                      <a:pt x="264" y="147"/>
                    </a:cubicBezTo>
                    <a:cubicBezTo>
                      <a:pt x="262" y="147"/>
                      <a:pt x="260" y="148"/>
                      <a:pt x="259" y="149"/>
                    </a:cubicBezTo>
                    <a:cubicBezTo>
                      <a:pt x="258" y="151"/>
                      <a:pt x="259" y="153"/>
                      <a:pt x="259" y="155"/>
                    </a:cubicBezTo>
                    <a:cubicBezTo>
                      <a:pt x="259" y="157"/>
                      <a:pt x="259" y="160"/>
                      <a:pt x="259" y="163"/>
                    </a:cubicBezTo>
                    <a:cubicBezTo>
                      <a:pt x="259" y="165"/>
                      <a:pt x="260" y="167"/>
                      <a:pt x="259" y="170"/>
                    </a:cubicBezTo>
                    <a:cubicBezTo>
                      <a:pt x="258" y="172"/>
                      <a:pt x="257" y="174"/>
                      <a:pt x="256" y="176"/>
                    </a:cubicBezTo>
                    <a:cubicBezTo>
                      <a:pt x="255" y="177"/>
                      <a:pt x="255" y="179"/>
                      <a:pt x="254" y="179"/>
                    </a:cubicBezTo>
                    <a:cubicBezTo>
                      <a:pt x="252" y="179"/>
                      <a:pt x="249" y="177"/>
                      <a:pt x="248" y="176"/>
                    </a:cubicBezTo>
                    <a:cubicBezTo>
                      <a:pt x="247" y="175"/>
                      <a:pt x="244" y="173"/>
                      <a:pt x="243" y="173"/>
                    </a:cubicBezTo>
                    <a:cubicBezTo>
                      <a:pt x="241" y="173"/>
                      <a:pt x="240" y="176"/>
                      <a:pt x="239" y="177"/>
                    </a:cubicBezTo>
                    <a:cubicBezTo>
                      <a:pt x="236" y="180"/>
                      <a:pt x="230" y="183"/>
                      <a:pt x="230" y="188"/>
                    </a:cubicBezTo>
                    <a:cubicBezTo>
                      <a:pt x="229" y="192"/>
                      <a:pt x="229" y="198"/>
                      <a:pt x="226" y="201"/>
                    </a:cubicBezTo>
                    <a:cubicBezTo>
                      <a:pt x="223" y="204"/>
                      <a:pt x="218" y="202"/>
                      <a:pt x="219" y="208"/>
                    </a:cubicBezTo>
                    <a:cubicBezTo>
                      <a:pt x="220" y="212"/>
                      <a:pt x="225" y="215"/>
                      <a:pt x="225" y="220"/>
                    </a:cubicBezTo>
                    <a:cubicBezTo>
                      <a:pt x="226" y="224"/>
                      <a:pt x="224" y="228"/>
                      <a:pt x="221" y="230"/>
                    </a:cubicBezTo>
                    <a:cubicBezTo>
                      <a:pt x="217" y="233"/>
                      <a:pt x="214" y="237"/>
                      <a:pt x="213" y="242"/>
                    </a:cubicBezTo>
                    <a:cubicBezTo>
                      <a:pt x="212" y="244"/>
                      <a:pt x="212" y="246"/>
                      <a:pt x="211" y="248"/>
                    </a:cubicBezTo>
                    <a:cubicBezTo>
                      <a:pt x="209" y="250"/>
                      <a:pt x="207" y="251"/>
                      <a:pt x="206" y="253"/>
                    </a:cubicBezTo>
                    <a:cubicBezTo>
                      <a:pt x="204" y="257"/>
                      <a:pt x="208" y="261"/>
                      <a:pt x="206" y="265"/>
                    </a:cubicBezTo>
                    <a:cubicBezTo>
                      <a:pt x="205" y="266"/>
                      <a:pt x="203" y="267"/>
                      <a:pt x="202" y="268"/>
                    </a:cubicBezTo>
                    <a:cubicBezTo>
                      <a:pt x="200" y="269"/>
                      <a:pt x="198" y="270"/>
                      <a:pt x="196" y="271"/>
                    </a:cubicBezTo>
                    <a:cubicBezTo>
                      <a:pt x="192" y="272"/>
                      <a:pt x="187" y="270"/>
                      <a:pt x="188" y="276"/>
                    </a:cubicBezTo>
                    <a:cubicBezTo>
                      <a:pt x="189" y="280"/>
                      <a:pt x="191" y="284"/>
                      <a:pt x="190" y="288"/>
                    </a:cubicBezTo>
                    <a:cubicBezTo>
                      <a:pt x="190" y="290"/>
                      <a:pt x="189" y="293"/>
                      <a:pt x="188" y="295"/>
                    </a:cubicBezTo>
                    <a:cubicBezTo>
                      <a:pt x="188" y="298"/>
                      <a:pt x="188" y="300"/>
                      <a:pt x="188" y="303"/>
                    </a:cubicBezTo>
                    <a:cubicBezTo>
                      <a:pt x="188" y="306"/>
                      <a:pt x="188" y="308"/>
                      <a:pt x="187" y="310"/>
                    </a:cubicBezTo>
                    <a:cubicBezTo>
                      <a:pt x="187" y="311"/>
                      <a:pt x="186" y="312"/>
                      <a:pt x="185" y="313"/>
                    </a:cubicBezTo>
                    <a:cubicBezTo>
                      <a:pt x="185" y="314"/>
                      <a:pt x="185" y="316"/>
                      <a:pt x="185" y="317"/>
                    </a:cubicBezTo>
                    <a:cubicBezTo>
                      <a:pt x="184" y="321"/>
                      <a:pt x="181" y="325"/>
                      <a:pt x="179" y="329"/>
                    </a:cubicBezTo>
                    <a:cubicBezTo>
                      <a:pt x="178" y="331"/>
                      <a:pt x="177" y="333"/>
                      <a:pt x="176" y="335"/>
                    </a:cubicBezTo>
                    <a:cubicBezTo>
                      <a:pt x="175" y="337"/>
                      <a:pt x="173" y="338"/>
                      <a:pt x="172" y="340"/>
                    </a:cubicBezTo>
                    <a:cubicBezTo>
                      <a:pt x="169" y="344"/>
                      <a:pt x="174" y="347"/>
                      <a:pt x="177" y="348"/>
                    </a:cubicBezTo>
                    <a:cubicBezTo>
                      <a:pt x="179" y="350"/>
                      <a:pt x="180" y="350"/>
                      <a:pt x="181" y="352"/>
                    </a:cubicBezTo>
                    <a:cubicBezTo>
                      <a:pt x="181" y="354"/>
                      <a:pt x="181" y="357"/>
                      <a:pt x="181" y="359"/>
                    </a:cubicBezTo>
                    <a:cubicBezTo>
                      <a:pt x="181" y="362"/>
                      <a:pt x="180" y="370"/>
                      <a:pt x="176" y="370"/>
                    </a:cubicBezTo>
                    <a:cubicBezTo>
                      <a:pt x="174" y="369"/>
                      <a:pt x="172" y="368"/>
                      <a:pt x="170" y="368"/>
                    </a:cubicBezTo>
                    <a:cubicBezTo>
                      <a:pt x="167" y="367"/>
                      <a:pt x="164" y="367"/>
                      <a:pt x="162" y="367"/>
                    </a:cubicBezTo>
                    <a:cubicBezTo>
                      <a:pt x="158" y="368"/>
                      <a:pt x="153" y="371"/>
                      <a:pt x="150" y="374"/>
                    </a:cubicBezTo>
                    <a:cubicBezTo>
                      <a:pt x="148" y="378"/>
                      <a:pt x="146" y="383"/>
                      <a:pt x="144" y="386"/>
                    </a:cubicBezTo>
                    <a:cubicBezTo>
                      <a:pt x="142" y="388"/>
                      <a:pt x="143" y="389"/>
                      <a:pt x="143" y="392"/>
                    </a:cubicBezTo>
                    <a:cubicBezTo>
                      <a:pt x="143" y="395"/>
                      <a:pt x="141" y="396"/>
                      <a:pt x="140" y="398"/>
                    </a:cubicBezTo>
                    <a:cubicBezTo>
                      <a:pt x="137" y="403"/>
                      <a:pt x="140" y="407"/>
                      <a:pt x="142" y="411"/>
                    </a:cubicBezTo>
                    <a:cubicBezTo>
                      <a:pt x="143" y="414"/>
                      <a:pt x="143" y="414"/>
                      <a:pt x="141" y="416"/>
                    </a:cubicBezTo>
                    <a:cubicBezTo>
                      <a:pt x="140" y="418"/>
                      <a:pt x="140" y="420"/>
                      <a:pt x="141" y="422"/>
                    </a:cubicBezTo>
                    <a:cubicBezTo>
                      <a:pt x="142" y="425"/>
                      <a:pt x="141" y="427"/>
                      <a:pt x="141" y="429"/>
                    </a:cubicBezTo>
                    <a:cubicBezTo>
                      <a:pt x="140" y="432"/>
                      <a:pt x="141" y="434"/>
                      <a:pt x="142" y="436"/>
                    </a:cubicBezTo>
                    <a:cubicBezTo>
                      <a:pt x="143" y="441"/>
                      <a:pt x="145" y="445"/>
                      <a:pt x="144" y="450"/>
                    </a:cubicBezTo>
                    <a:cubicBezTo>
                      <a:pt x="144" y="453"/>
                      <a:pt x="144" y="456"/>
                      <a:pt x="143" y="458"/>
                    </a:cubicBezTo>
                    <a:cubicBezTo>
                      <a:pt x="143" y="461"/>
                      <a:pt x="142" y="463"/>
                      <a:pt x="142" y="466"/>
                    </a:cubicBezTo>
                    <a:cubicBezTo>
                      <a:pt x="142" y="468"/>
                      <a:pt x="143" y="470"/>
                      <a:pt x="145" y="472"/>
                    </a:cubicBezTo>
                    <a:cubicBezTo>
                      <a:pt x="146" y="474"/>
                      <a:pt x="148" y="474"/>
                      <a:pt x="150" y="475"/>
                    </a:cubicBezTo>
                    <a:cubicBezTo>
                      <a:pt x="153" y="477"/>
                      <a:pt x="155" y="482"/>
                      <a:pt x="155" y="485"/>
                    </a:cubicBezTo>
                    <a:cubicBezTo>
                      <a:pt x="155" y="487"/>
                      <a:pt x="155" y="489"/>
                      <a:pt x="154" y="491"/>
                    </a:cubicBezTo>
                    <a:cubicBezTo>
                      <a:pt x="153" y="492"/>
                      <a:pt x="154" y="495"/>
                      <a:pt x="152" y="496"/>
                    </a:cubicBezTo>
                    <a:cubicBezTo>
                      <a:pt x="150" y="496"/>
                      <a:pt x="146" y="496"/>
                      <a:pt x="145" y="497"/>
                    </a:cubicBezTo>
                    <a:cubicBezTo>
                      <a:pt x="143" y="499"/>
                      <a:pt x="145" y="503"/>
                      <a:pt x="145" y="505"/>
                    </a:cubicBezTo>
                    <a:cubicBezTo>
                      <a:pt x="146" y="510"/>
                      <a:pt x="150" y="515"/>
                      <a:pt x="150" y="520"/>
                    </a:cubicBezTo>
                    <a:cubicBezTo>
                      <a:pt x="150" y="523"/>
                      <a:pt x="149" y="525"/>
                      <a:pt x="149" y="528"/>
                    </a:cubicBezTo>
                    <a:cubicBezTo>
                      <a:pt x="149" y="531"/>
                      <a:pt x="149" y="533"/>
                      <a:pt x="147" y="536"/>
                    </a:cubicBezTo>
                    <a:cubicBezTo>
                      <a:pt x="146" y="538"/>
                      <a:pt x="144" y="540"/>
                      <a:pt x="142" y="541"/>
                    </a:cubicBezTo>
                    <a:cubicBezTo>
                      <a:pt x="140" y="542"/>
                      <a:pt x="137" y="541"/>
                      <a:pt x="136" y="543"/>
                    </a:cubicBezTo>
                    <a:cubicBezTo>
                      <a:pt x="135" y="546"/>
                      <a:pt x="138" y="548"/>
                      <a:pt x="136" y="550"/>
                    </a:cubicBezTo>
                    <a:cubicBezTo>
                      <a:pt x="135" y="552"/>
                      <a:pt x="133" y="552"/>
                      <a:pt x="133" y="554"/>
                    </a:cubicBezTo>
                    <a:cubicBezTo>
                      <a:pt x="133" y="557"/>
                      <a:pt x="134" y="560"/>
                      <a:pt x="134" y="562"/>
                    </a:cubicBezTo>
                    <a:cubicBezTo>
                      <a:pt x="135" y="566"/>
                      <a:pt x="134" y="568"/>
                      <a:pt x="133" y="571"/>
                    </a:cubicBezTo>
                    <a:cubicBezTo>
                      <a:pt x="133" y="573"/>
                      <a:pt x="132" y="582"/>
                      <a:pt x="129" y="580"/>
                    </a:cubicBezTo>
                    <a:cubicBezTo>
                      <a:pt x="125" y="579"/>
                      <a:pt x="129" y="572"/>
                      <a:pt x="123" y="572"/>
                    </a:cubicBezTo>
                    <a:cubicBezTo>
                      <a:pt x="123" y="571"/>
                      <a:pt x="123" y="570"/>
                      <a:pt x="123" y="569"/>
                    </a:cubicBezTo>
                    <a:cubicBezTo>
                      <a:pt x="121" y="570"/>
                      <a:pt x="121" y="570"/>
                      <a:pt x="119" y="570"/>
                    </a:cubicBezTo>
                    <a:cubicBezTo>
                      <a:pt x="119" y="570"/>
                      <a:pt x="119" y="569"/>
                      <a:pt x="118" y="569"/>
                    </a:cubicBezTo>
                    <a:cubicBezTo>
                      <a:pt x="117" y="570"/>
                      <a:pt x="114" y="569"/>
                      <a:pt x="114" y="567"/>
                    </a:cubicBezTo>
                    <a:cubicBezTo>
                      <a:pt x="113" y="566"/>
                      <a:pt x="114" y="565"/>
                      <a:pt x="114" y="565"/>
                    </a:cubicBezTo>
                    <a:cubicBezTo>
                      <a:pt x="114" y="564"/>
                      <a:pt x="113" y="563"/>
                      <a:pt x="112" y="562"/>
                    </a:cubicBezTo>
                    <a:cubicBezTo>
                      <a:pt x="112" y="561"/>
                      <a:pt x="112" y="560"/>
                      <a:pt x="112" y="559"/>
                    </a:cubicBezTo>
                    <a:cubicBezTo>
                      <a:pt x="112" y="558"/>
                      <a:pt x="111" y="558"/>
                      <a:pt x="112" y="557"/>
                    </a:cubicBezTo>
                    <a:cubicBezTo>
                      <a:pt x="112" y="555"/>
                      <a:pt x="112" y="554"/>
                      <a:pt x="112" y="553"/>
                    </a:cubicBezTo>
                    <a:cubicBezTo>
                      <a:pt x="112" y="552"/>
                      <a:pt x="112" y="550"/>
                      <a:pt x="111" y="549"/>
                    </a:cubicBezTo>
                    <a:cubicBezTo>
                      <a:pt x="111" y="550"/>
                      <a:pt x="110" y="556"/>
                      <a:pt x="108" y="555"/>
                    </a:cubicBezTo>
                    <a:cubicBezTo>
                      <a:pt x="107" y="554"/>
                      <a:pt x="108" y="551"/>
                      <a:pt x="107" y="550"/>
                    </a:cubicBezTo>
                    <a:cubicBezTo>
                      <a:pt x="106" y="548"/>
                      <a:pt x="105" y="548"/>
                      <a:pt x="105" y="551"/>
                    </a:cubicBezTo>
                    <a:cubicBezTo>
                      <a:pt x="105" y="551"/>
                      <a:pt x="107" y="555"/>
                      <a:pt x="105" y="554"/>
                    </a:cubicBezTo>
                    <a:cubicBezTo>
                      <a:pt x="103" y="557"/>
                      <a:pt x="107" y="557"/>
                      <a:pt x="108" y="558"/>
                    </a:cubicBezTo>
                    <a:cubicBezTo>
                      <a:pt x="109" y="560"/>
                      <a:pt x="110" y="564"/>
                      <a:pt x="108" y="566"/>
                    </a:cubicBezTo>
                    <a:cubicBezTo>
                      <a:pt x="107" y="567"/>
                      <a:pt x="106" y="567"/>
                      <a:pt x="106" y="569"/>
                    </a:cubicBezTo>
                    <a:cubicBezTo>
                      <a:pt x="105" y="570"/>
                      <a:pt x="106" y="571"/>
                      <a:pt x="105" y="572"/>
                    </a:cubicBezTo>
                    <a:cubicBezTo>
                      <a:pt x="105" y="574"/>
                      <a:pt x="105" y="577"/>
                      <a:pt x="103" y="574"/>
                    </a:cubicBezTo>
                    <a:cubicBezTo>
                      <a:pt x="103" y="575"/>
                      <a:pt x="103" y="575"/>
                      <a:pt x="103" y="575"/>
                    </a:cubicBezTo>
                    <a:cubicBezTo>
                      <a:pt x="101" y="576"/>
                      <a:pt x="102" y="574"/>
                      <a:pt x="100" y="575"/>
                    </a:cubicBezTo>
                    <a:cubicBezTo>
                      <a:pt x="99" y="575"/>
                      <a:pt x="99" y="578"/>
                      <a:pt x="97" y="578"/>
                    </a:cubicBezTo>
                    <a:cubicBezTo>
                      <a:pt x="96" y="578"/>
                      <a:pt x="95" y="576"/>
                      <a:pt x="95" y="575"/>
                    </a:cubicBezTo>
                    <a:cubicBezTo>
                      <a:pt x="94" y="573"/>
                      <a:pt x="92" y="572"/>
                      <a:pt x="90" y="571"/>
                    </a:cubicBezTo>
                    <a:cubicBezTo>
                      <a:pt x="89" y="574"/>
                      <a:pt x="95" y="576"/>
                      <a:pt x="92" y="578"/>
                    </a:cubicBezTo>
                    <a:cubicBezTo>
                      <a:pt x="91" y="580"/>
                      <a:pt x="84" y="579"/>
                      <a:pt x="85" y="583"/>
                    </a:cubicBezTo>
                    <a:cubicBezTo>
                      <a:pt x="86" y="583"/>
                      <a:pt x="89" y="582"/>
                      <a:pt x="88" y="584"/>
                    </a:cubicBezTo>
                    <a:cubicBezTo>
                      <a:pt x="88" y="586"/>
                      <a:pt x="86" y="586"/>
                      <a:pt x="84" y="586"/>
                    </a:cubicBezTo>
                    <a:cubicBezTo>
                      <a:pt x="83" y="586"/>
                      <a:pt x="81" y="585"/>
                      <a:pt x="81" y="586"/>
                    </a:cubicBezTo>
                    <a:cubicBezTo>
                      <a:pt x="81" y="587"/>
                      <a:pt x="83" y="588"/>
                      <a:pt x="81" y="589"/>
                    </a:cubicBezTo>
                    <a:cubicBezTo>
                      <a:pt x="82" y="589"/>
                      <a:pt x="83" y="589"/>
                      <a:pt x="83" y="589"/>
                    </a:cubicBezTo>
                    <a:cubicBezTo>
                      <a:pt x="83" y="591"/>
                      <a:pt x="80" y="591"/>
                      <a:pt x="79" y="592"/>
                    </a:cubicBezTo>
                    <a:cubicBezTo>
                      <a:pt x="78" y="593"/>
                      <a:pt x="77" y="594"/>
                      <a:pt x="76" y="595"/>
                    </a:cubicBezTo>
                    <a:cubicBezTo>
                      <a:pt x="75" y="596"/>
                      <a:pt x="74" y="596"/>
                      <a:pt x="74" y="597"/>
                    </a:cubicBezTo>
                    <a:cubicBezTo>
                      <a:pt x="73" y="598"/>
                      <a:pt x="74" y="599"/>
                      <a:pt x="73" y="599"/>
                    </a:cubicBezTo>
                    <a:cubicBezTo>
                      <a:pt x="73" y="600"/>
                      <a:pt x="71" y="600"/>
                      <a:pt x="71" y="601"/>
                    </a:cubicBezTo>
                    <a:cubicBezTo>
                      <a:pt x="70" y="602"/>
                      <a:pt x="70" y="603"/>
                      <a:pt x="69" y="604"/>
                    </a:cubicBezTo>
                    <a:cubicBezTo>
                      <a:pt x="68" y="605"/>
                      <a:pt x="66" y="605"/>
                      <a:pt x="65" y="607"/>
                    </a:cubicBezTo>
                    <a:cubicBezTo>
                      <a:pt x="64" y="608"/>
                      <a:pt x="63" y="609"/>
                      <a:pt x="62" y="608"/>
                    </a:cubicBezTo>
                    <a:cubicBezTo>
                      <a:pt x="61" y="608"/>
                      <a:pt x="62" y="605"/>
                      <a:pt x="61" y="604"/>
                    </a:cubicBezTo>
                    <a:cubicBezTo>
                      <a:pt x="61" y="606"/>
                      <a:pt x="60" y="607"/>
                      <a:pt x="59" y="609"/>
                    </a:cubicBezTo>
                    <a:cubicBezTo>
                      <a:pt x="58" y="611"/>
                      <a:pt x="57" y="610"/>
                      <a:pt x="55" y="611"/>
                    </a:cubicBezTo>
                    <a:cubicBezTo>
                      <a:pt x="53" y="611"/>
                      <a:pt x="52" y="613"/>
                      <a:pt x="51" y="613"/>
                    </a:cubicBezTo>
                    <a:cubicBezTo>
                      <a:pt x="49" y="613"/>
                      <a:pt x="48" y="612"/>
                      <a:pt x="47" y="612"/>
                    </a:cubicBezTo>
                    <a:cubicBezTo>
                      <a:pt x="46" y="611"/>
                      <a:pt x="45" y="612"/>
                      <a:pt x="45" y="612"/>
                    </a:cubicBezTo>
                    <a:cubicBezTo>
                      <a:pt x="44" y="611"/>
                      <a:pt x="44" y="611"/>
                      <a:pt x="43" y="611"/>
                    </a:cubicBezTo>
                    <a:cubicBezTo>
                      <a:pt x="43" y="610"/>
                      <a:pt x="44" y="610"/>
                      <a:pt x="43" y="610"/>
                    </a:cubicBezTo>
                    <a:cubicBezTo>
                      <a:pt x="42" y="609"/>
                      <a:pt x="41" y="610"/>
                      <a:pt x="40" y="610"/>
                    </a:cubicBezTo>
                    <a:cubicBezTo>
                      <a:pt x="40" y="610"/>
                      <a:pt x="37" y="608"/>
                      <a:pt x="37" y="608"/>
                    </a:cubicBezTo>
                    <a:cubicBezTo>
                      <a:pt x="36" y="607"/>
                      <a:pt x="37" y="606"/>
                      <a:pt x="36" y="606"/>
                    </a:cubicBezTo>
                    <a:cubicBezTo>
                      <a:pt x="36" y="605"/>
                      <a:pt x="35" y="605"/>
                      <a:pt x="35" y="605"/>
                    </a:cubicBezTo>
                    <a:cubicBezTo>
                      <a:pt x="35" y="604"/>
                      <a:pt x="35" y="604"/>
                      <a:pt x="36" y="604"/>
                    </a:cubicBezTo>
                    <a:cubicBezTo>
                      <a:pt x="34" y="604"/>
                      <a:pt x="34" y="604"/>
                      <a:pt x="33" y="604"/>
                    </a:cubicBezTo>
                    <a:cubicBezTo>
                      <a:pt x="31" y="603"/>
                      <a:pt x="31" y="603"/>
                      <a:pt x="29" y="603"/>
                    </a:cubicBezTo>
                    <a:cubicBezTo>
                      <a:pt x="28" y="603"/>
                      <a:pt x="27" y="602"/>
                      <a:pt x="25" y="601"/>
                    </a:cubicBezTo>
                    <a:cubicBezTo>
                      <a:pt x="23" y="600"/>
                      <a:pt x="22" y="599"/>
                      <a:pt x="21" y="598"/>
                    </a:cubicBezTo>
                    <a:cubicBezTo>
                      <a:pt x="21" y="596"/>
                      <a:pt x="21" y="596"/>
                      <a:pt x="19" y="595"/>
                    </a:cubicBezTo>
                    <a:cubicBezTo>
                      <a:pt x="18" y="595"/>
                      <a:pt x="17" y="595"/>
                      <a:pt x="17" y="595"/>
                    </a:cubicBezTo>
                    <a:cubicBezTo>
                      <a:pt x="15" y="594"/>
                      <a:pt x="14" y="590"/>
                      <a:pt x="12" y="588"/>
                    </a:cubicBezTo>
                    <a:cubicBezTo>
                      <a:pt x="12" y="588"/>
                      <a:pt x="11" y="587"/>
                      <a:pt x="11" y="586"/>
                    </a:cubicBezTo>
                    <a:cubicBezTo>
                      <a:pt x="11" y="585"/>
                      <a:pt x="12" y="584"/>
                      <a:pt x="12" y="583"/>
                    </a:cubicBezTo>
                    <a:cubicBezTo>
                      <a:pt x="13" y="581"/>
                      <a:pt x="13" y="579"/>
                      <a:pt x="13" y="577"/>
                    </a:cubicBezTo>
                    <a:cubicBezTo>
                      <a:pt x="13" y="576"/>
                      <a:pt x="12" y="576"/>
                      <a:pt x="13" y="575"/>
                    </a:cubicBezTo>
                    <a:cubicBezTo>
                      <a:pt x="14" y="575"/>
                      <a:pt x="15" y="575"/>
                      <a:pt x="16" y="575"/>
                    </a:cubicBezTo>
                    <a:cubicBezTo>
                      <a:pt x="15" y="577"/>
                      <a:pt x="14" y="579"/>
                      <a:pt x="15" y="581"/>
                    </a:cubicBezTo>
                    <a:cubicBezTo>
                      <a:pt x="16" y="581"/>
                      <a:pt x="16" y="577"/>
                      <a:pt x="18" y="577"/>
                    </a:cubicBezTo>
                    <a:cubicBezTo>
                      <a:pt x="19" y="578"/>
                      <a:pt x="19" y="579"/>
                      <a:pt x="20" y="579"/>
                    </a:cubicBezTo>
                    <a:cubicBezTo>
                      <a:pt x="20" y="580"/>
                      <a:pt x="23" y="582"/>
                      <a:pt x="24" y="582"/>
                    </a:cubicBezTo>
                    <a:cubicBezTo>
                      <a:pt x="26" y="582"/>
                      <a:pt x="22" y="580"/>
                      <a:pt x="22" y="579"/>
                    </a:cubicBezTo>
                    <a:cubicBezTo>
                      <a:pt x="22" y="577"/>
                      <a:pt x="28" y="577"/>
                      <a:pt x="29" y="575"/>
                    </a:cubicBezTo>
                    <a:cubicBezTo>
                      <a:pt x="28" y="575"/>
                      <a:pt x="26" y="575"/>
                      <a:pt x="25" y="575"/>
                    </a:cubicBezTo>
                    <a:cubicBezTo>
                      <a:pt x="23" y="575"/>
                      <a:pt x="22" y="577"/>
                      <a:pt x="21" y="577"/>
                    </a:cubicBezTo>
                    <a:cubicBezTo>
                      <a:pt x="21" y="577"/>
                      <a:pt x="21" y="576"/>
                      <a:pt x="21" y="576"/>
                    </a:cubicBezTo>
                    <a:cubicBezTo>
                      <a:pt x="21" y="575"/>
                      <a:pt x="20" y="575"/>
                      <a:pt x="20" y="574"/>
                    </a:cubicBezTo>
                    <a:cubicBezTo>
                      <a:pt x="20" y="572"/>
                      <a:pt x="20" y="572"/>
                      <a:pt x="21" y="571"/>
                    </a:cubicBezTo>
                    <a:cubicBezTo>
                      <a:pt x="22" y="571"/>
                      <a:pt x="21" y="570"/>
                      <a:pt x="22" y="570"/>
                    </a:cubicBezTo>
                    <a:cubicBezTo>
                      <a:pt x="22" y="569"/>
                      <a:pt x="23" y="569"/>
                      <a:pt x="23" y="568"/>
                    </a:cubicBezTo>
                    <a:cubicBezTo>
                      <a:pt x="25" y="566"/>
                      <a:pt x="26" y="565"/>
                      <a:pt x="28" y="564"/>
                    </a:cubicBezTo>
                    <a:cubicBezTo>
                      <a:pt x="27" y="564"/>
                      <a:pt x="25" y="563"/>
                      <a:pt x="24" y="563"/>
                    </a:cubicBezTo>
                    <a:cubicBezTo>
                      <a:pt x="22" y="562"/>
                      <a:pt x="22" y="562"/>
                      <a:pt x="23" y="561"/>
                    </a:cubicBezTo>
                    <a:cubicBezTo>
                      <a:pt x="24" y="560"/>
                      <a:pt x="25" y="558"/>
                      <a:pt x="26" y="557"/>
                    </a:cubicBezTo>
                    <a:cubicBezTo>
                      <a:pt x="27" y="556"/>
                      <a:pt x="29" y="556"/>
                      <a:pt x="30" y="555"/>
                    </a:cubicBezTo>
                    <a:cubicBezTo>
                      <a:pt x="29" y="555"/>
                      <a:pt x="28" y="556"/>
                      <a:pt x="27" y="555"/>
                    </a:cubicBezTo>
                    <a:cubicBezTo>
                      <a:pt x="27" y="554"/>
                      <a:pt x="27" y="552"/>
                      <a:pt x="27" y="551"/>
                    </a:cubicBezTo>
                    <a:cubicBezTo>
                      <a:pt x="24" y="552"/>
                      <a:pt x="25" y="560"/>
                      <a:pt x="20" y="558"/>
                    </a:cubicBezTo>
                    <a:cubicBezTo>
                      <a:pt x="17" y="557"/>
                      <a:pt x="18" y="555"/>
                      <a:pt x="16" y="558"/>
                    </a:cubicBezTo>
                    <a:cubicBezTo>
                      <a:pt x="15" y="559"/>
                      <a:pt x="13" y="560"/>
                      <a:pt x="12" y="561"/>
                    </a:cubicBezTo>
                    <a:cubicBezTo>
                      <a:pt x="12" y="563"/>
                      <a:pt x="10" y="566"/>
                      <a:pt x="9" y="563"/>
                    </a:cubicBezTo>
                    <a:cubicBezTo>
                      <a:pt x="9" y="562"/>
                      <a:pt x="10" y="561"/>
                      <a:pt x="10" y="561"/>
                    </a:cubicBezTo>
                    <a:cubicBezTo>
                      <a:pt x="9" y="561"/>
                      <a:pt x="9" y="562"/>
                      <a:pt x="8" y="562"/>
                    </a:cubicBezTo>
                    <a:cubicBezTo>
                      <a:pt x="5" y="561"/>
                      <a:pt x="7" y="556"/>
                      <a:pt x="7" y="554"/>
                    </a:cubicBezTo>
                    <a:cubicBezTo>
                      <a:pt x="7" y="553"/>
                      <a:pt x="9" y="549"/>
                      <a:pt x="10" y="552"/>
                    </a:cubicBezTo>
                    <a:cubicBezTo>
                      <a:pt x="10" y="553"/>
                      <a:pt x="8" y="556"/>
                      <a:pt x="10" y="556"/>
                    </a:cubicBezTo>
                    <a:cubicBezTo>
                      <a:pt x="13" y="556"/>
                      <a:pt x="12" y="553"/>
                      <a:pt x="12" y="552"/>
                    </a:cubicBezTo>
                    <a:cubicBezTo>
                      <a:pt x="12" y="551"/>
                      <a:pt x="14" y="550"/>
                      <a:pt x="15" y="550"/>
                    </a:cubicBezTo>
                    <a:cubicBezTo>
                      <a:pt x="16" y="551"/>
                      <a:pt x="15" y="551"/>
                      <a:pt x="16" y="551"/>
                    </a:cubicBezTo>
                    <a:cubicBezTo>
                      <a:pt x="16" y="551"/>
                      <a:pt x="16" y="552"/>
                      <a:pt x="17" y="552"/>
                    </a:cubicBezTo>
                    <a:cubicBezTo>
                      <a:pt x="18" y="552"/>
                      <a:pt x="18" y="552"/>
                      <a:pt x="18" y="551"/>
                    </a:cubicBezTo>
                    <a:cubicBezTo>
                      <a:pt x="18" y="551"/>
                      <a:pt x="17" y="550"/>
                      <a:pt x="18" y="548"/>
                    </a:cubicBezTo>
                    <a:cubicBezTo>
                      <a:pt x="18" y="547"/>
                      <a:pt x="19" y="547"/>
                      <a:pt x="20" y="547"/>
                    </a:cubicBezTo>
                    <a:cubicBezTo>
                      <a:pt x="21" y="547"/>
                      <a:pt x="26" y="546"/>
                      <a:pt x="25" y="545"/>
                    </a:cubicBezTo>
                    <a:cubicBezTo>
                      <a:pt x="24" y="543"/>
                      <a:pt x="21" y="546"/>
                      <a:pt x="20" y="546"/>
                    </a:cubicBezTo>
                    <a:cubicBezTo>
                      <a:pt x="20" y="545"/>
                      <a:pt x="20" y="545"/>
                      <a:pt x="20" y="544"/>
                    </a:cubicBezTo>
                    <a:cubicBezTo>
                      <a:pt x="18" y="544"/>
                      <a:pt x="18" y="546"/>
                      <a:pt x="16" y="546"/>
                    </a:cubicBezTo>
                    <a:cubicBezTo>
                      <a:pt x="16" y="544"/>
                      <a:pt x="14" y="543"/>
                      <a:pt x="15" y="541"/>
                    </a:cubicBezTo>
                    <a:cubicBezTo>
                      <a:pt x="17" y="539"/>
                      <a:pt x="18" y="540"/>
                      <a:pt x="20" y="539"/>
                    </a:cubicBezTo>
                    <a:cubicBezTo>
                      <a:pt x="21" y="538"/>
                      <a:pt x="20" y="537"/>
                      <a:pt x="21" y="536"/>
                    </a:cubicBezTo>
                    <a:cubicBezTo>
                      <a:pt x="22" y="535"/>
                      <a:pt x="25" y="534"/>
                      <a:pt x="26" y="533"/>
                    </a:cubicBezTo>
                    <a:cubicBezTo>
                      <a:pt x="26" y="532"/>
                      <a:pt x="24" y="533"/>
                      <a:pt x="24" y="533"/>
                    </a:cubicBezTo>
                    <a:cubicBezTo>
                      <a:pt x="22" y="530"/>
                      <a:pt x="24" y="529"/>
                      <a:pt x="26" y="527"/>
                    </a:cubicBezTo>
                    <a:cubicBezTo>
                      <a:pt x="27" y="525"/>
                      <a:pt x="28" y="523"/>
                      <a:pt x="31" y="522"/>
                    </a:cubicBezTo>
                    <a:cubicBezTo>
                      <a:pt x="31" y="521"/>
                      <a:pt x="36" y="518"/>
                      <a:pt x="33" y="518"/>
                    </a:cubicBezTo>
                    <a:cubicBezTo>
                      <a:pt x="32" y="518"/>
                      <a:pt x="31" y="519"/>
                      <a:pt x="30" y="520"/>
                    </a:cubicBezTo>
                    <a:cubicBezTo>
                      <a:pt x="29" y="520"/>
                      <a:pt x="28" y="520"/>
                      <a:pt x="27" y="521"/>
                    </a:cubicBezTo>
                    <a:cubicBezTo>
                      <a:pt x="24" y="519"/>
                      <a:pt x="24" y="522"/>
                      <a:pt x="24" y="524"/>
                    </a:cubicBezTo>
                    <a:cubicBezTo>
                      <a:pt x="24" y="524"/>
                      <a:pt x="23" y="526"/>
                      <a:pt x="23" y="527"/>
                    </a:cubicBezTo>
                    <a:cubicBezTo>
                      <a:pt x="22" y="528"/>
                      <a:pt x="22" y="527"/>
                      <a:pt x="21" y="527"/>
                    </a:cubicBezTo>
                    <a:cubicBezTo>
                      <a:pt x="20" y="528"/>
                      <a:pt x="20" y="529"/>
                      <a:pt x="19" y="531"/>
                    </a:cubicBezTo>
                    <a:cubicBezTo>
                      <a:pt x="19" y="532"/>
                      <a:pt x="18" y="532"/>
                      <a:pt x="18" y="533"/>
                    </a:cubicBezTo>
                    <a:cubicBezTo>
                      <a:pt x="18" y="534"/>
                      <a:pt x="18" y="536"/>
                      <a:pt x="17" y="537"/>
                    </a:cubicBezTo>
                    <a:cubicBezTo>
                      <a:pt x="16" y="537"/>
                      <a:pt x="15" y="537"/>
                      <a:pt x="15" y="537"/>
                    </a:cubicBezTo>
                    <a:cubicBezTo>
                      <a:pt x="15" y="536"/>
                      <a:pt x="16" y="535"/>
                      <a:pt x="16" y="535"/>
                    </a:cubicBezTo>
                    <a:cubicBezTo>
                      <a:pt x="16" y="534"/>
                      <a:pt x="16" y="533"/>
                      <a:pt x="16" y="532"/>
                    </a:cubicBezTo>
                    <a:cubicBezTo>
                      <a:pt x="16" y="531"/>
                      <a:pt x="17" y="530"/>
                      <a:pt x="16" y="530"/>
                    </a:cubicBezTo>
                    <a:cubicBezTo>
                      <a:pt x="15" y="529"/>
                      <a:pt x="14" y="531"/>
                      <a:pt x="13" y="531"/>
                    </a:cubicBezTo>
                    <a:cubicBezTo>
                      <a:pt x="13" y="531"/>
                      <a:pt x="13" y="530"/>
                      <a:pt x="14" y="530"/>
                    </a:cubicBezTo>
                    <a:cubicBezTo>
                      <a:pt x="14" y="529"/>
                      <a:pt x="14" y="528"/>
                      <a:pt x="14" y="527"/>
                    </a:cubicBezTo>
                    <a:cubicBezTo>
                      <a:pt x="14" y="527"/>
                      <a:pt x="15" y="524"/>
                      <a:pt x="15" y="523"/>
                    </a:cubicBezTo>
                    <a:cubicBezTo>
                      <a:pt x="13" y="523"/>
                      <a:pt x="12" y="528"/>
                      <a:pt x="11" y="529"/>
                    </a:cubicBezTo>
                    <a:cubicBezTo>
                      <a:pt x="11" y="530"/>
                      <a:pt x="10" y="531"/>
                      <a:pt x="9" y="531"/>
                    </a:cubicBezTo>
                    <a:cubicBezTo>
                      <a:pt x="8" y="531"/>
                      <a:pt x="8" y="529"/>
                      <a:pt x="7" y="528"/>
                    </a:cubicBezTo>
                    <a:cubicBezTo>
                      <a:pt x="8" y="527"/>
                      <a:pt x="5" y="526"/>
                      <a:pt x="5" y="525"/>
                    </a:cubicBezTo>
                    <a:cubicBezTo>
                      <a:pt x="5" y="523"/>
                      <a:pt x="6" y="522"/>
                      <a:pt x="7" y="522"/>
                    </a:cubicBezTo>
                    <a:cubicBezTo>
                      <a:pt x="7" y="520"/>
                      <a:pt x="7" y="516"/>
                      <a:pt x="9" y="518"/>
                    </a:cubicBezTo>
                    <a:cubicBezTo>
                      <a:pt x="10" y="518"/>
                      <a:pt x="11" y="521"/>
                      <a:pt x="12" y="521"/>
                    </a:cubicBezTo>
                    <a:cubicBezTo>
                      <a:pt x="14" y="522"/>
                      <a:pt x="15" y="519"/>
                      <a:pt x="15" y="518"/>
                    </a:cubicBezTo>
                    <a:cubicBezTo>
                      <a:pt x="16" y="516"/>
                      <a:pt x="17" y="515"/>
                      <a:pt x="16" y="512"/>
                    </a:cubicBezTo>
                    <a:cubicBezTo>
                      <a:pt x="15" y="505"/>
                      <a:pt x="12" y="515"/>
                      <a:pt x="10" y="513"/>
                    </a:cubicBezTo>
                    <a:cubicBezTo>
                      <a:pt x="10" y="512"/>
                      <a:pt x="10" y="510"/>
                      <a:pt x="10" y="509"/>
                    </a:cubicBezTo>
                    <a:cubicBezTo>
                      <a:pt x="10" y="509"/>
                      <a:pt x="8" y="506"/>
                      <a:pt x="7" y="506"/>
                    </a:cubicBezTo>
                    <a:cubicBezTo>
                      <a:pt x="8" y="505"/>
                      <a:pt x="11" y="504"/>
                      <a:pt x="10" y="503"/>
                    </a:cubicBezTo>
                    <a:cubicBezTo>
                      <a:pt x="10" y="503"/>
                      <a:pt x="5" y="506"/>
                      <a:pt x="5" y="504"/>
                    </a:cubicBezTo>
                    <a:cubicBezTo>
                      <a:pt x="3" y="504"/>
                      <a:pt x="3" y="504"/>
                      <a:pt x="2" y="502"/>
                    </a:cubicBezTo>
                    <a:cubicBezTo>
                      <a:pt x="2" y="502"/>
                      <a:pt x="1" y="500"/>
                      <a:pt x="1" y="500"/>
                    </a:cubicBezTo>
                    <a:cubicBezTo>
                      <a:pt x="1" y="498"/>
                      <a:pt x="2" y="497"/>
                      <a:pt x="3" y="496"/>
                    </a:cubicBezTo>
                    <a:cubicBezTo>
                      <a:pt x="4" y="494"/>
                      <a:pt x="5" y="496"/>
                      <a:pt x="7" y="496"/>
                    </a:cubicBezTo>
                    <a:cubicBezTo>
                      <a:pt x="7" y="497"/>
                      <a:pt x="9" y="496"/>
                      <a:pt x="9" y="497"/>
                    </a:cubicBezTo>
                    <a:cubicBezTo>
                      <a:pt x="10" y="497"/>
                      <a:pt x="10" y="497"/>
                      <a:pt x="10" y="497"/>
                    </a:cubicBezTo>
                    <a:cubicBezTo>
                      <a:pt x="11" y="497"/>
                      <a:pt x="11" y="496"/>
                      <a:pt x="11" y="496"/>
                    </a:cubicBezTo>
                    <a:cubicBezTo>
                      <a:pt x="12" y="495"/>
                      <a:pt x="13" y="495"/>
                      <a:pt x="14" y="495"/>
                    </a:cubicBezTo>
                    <a:cubicBezTo>
                      <a:pt x="15" y="495"/>
                      <a:pt x="15" y="494"/>
                      <a:pt x="16" y="494"/>
                    </a:cubicBezTo>
                    <a:cubicBezTo>
                      <a:pt x="17" y="496"/>
                      <a:pt x="18" y="494"/>
                      <a:pt x="19" y="493"/>
                    </a:cubicBezTo>
                    <a:cubicBezTo>
                      <a:pt x="21" y="493"/>
                      <a:pt x="22" y="494"/>
                      <a:pt x="23" y="494"/>
                    </a:cubicBezTo>
                    <a:cubicBezTo>
                      <a:pt x="25" y="495"/>
                      <a:pt x="25" y="494"/>
                      <a:pt x="26" y="495"/>
                    </a:cubicBezTo>
                    <a:cubicBezTo>
                      <a:pt x="26" y="495"/>
                      <a:pt x="26" y="496"/>
                      <a:pt x="26" y="496"/>
                    </a:cubicBezTo>
                    <a:cubicBezTo>
                      <a:pt x="27" y="497"/>
                      <a:pt x="27" y="496"/>
                      <a:pt x="28" y="496"/>
                    </a:cubicBezTo>
                    <a:cubicBezTo>
                      <a:pt x="28" y="496"/>
                      <a:pt x="28" y="496"/>
                      <a:pt x="28" y="496"/>
                    </a:cubicBezTo>
                    <a:cubicBezTo>
                      <a:pt x="29" y="496"/>
                      <a:pt x="29" y="495"/>
                      <a:pt x="30" y="495"/>
                    </a:cubicBezTo>
                    <a:cubicBezTo>
                      <a:pt x="30" y="494"/>
                      <a:pt x="31" y="493"/>
                      <a:pt x="32" y="493"/>
                    </a:cubicBezTo>
                    <a:cubicBezTo>
                      <a:pt x="34" y="491"/>
                      <a:pt x="36" y="491"/>
                      <a:pt x="38" y="493"/>
                    </a:cubicBezTo>
                    <a:cubicBezTo>
                      <a:pt x="39" y="494"/>
                      <a:pt x="41" y="497"/>
                      <a:pt x="40" y="498"/>
                    </a:cubicBezTo>
                    <a:cubicBezTo>
                      <a:pt x="39" y="499"/>
                      <a:pt x="37" y="499"/>
                      <a:pt x="37" y="501"/>
                    </a:cubicBezTo>
                    <a:cubicBezTo>
                      <a:pt x="38" y="501"/>
                      <a:pt x="40" y="499"/>
                      <a:pt x="42" y="500"/>
                    </a:cubicBezTo>
                    <a:cubicBezTo>
                      <a:pt x="43" y="501"/>
                      <a:pt x="42" y="503"/>
                      <a:pt x="43" y="503"/>
                    </a:cubicBezTo>
                    <a:cubicBezTo>
                      <a:pt x="46" y="499"/>
                      <a:pt x="37" y="494"/>
                      <a:pt x="45" y="493"/>
                    </a:cubicBezTo>
                    <a:cubicBezTo>
                      <a:pt x="46" y="493"/>
                      <a:pt x="47" y="494"/>
                      <a:pt x="48" y="494"/>
                    </a:cubicBezTo>
                    <a:cubicBezTo>
                      <a:pt x="49" y="494"/>
                      <a:pt x="48" y="493"/>
                      <a:pt x="48" y="492"/>
                    </a:cubicBezTo>
                    <a:cubicBezTo>
                      <a:pt x="49" y="491"/>
                      <a:pt x="54" y="491"/>
                      <a:pt x="54" y="490"/>
                    </a:cubicBezTo>
                    <a:cubicBezTo>
                      <a:pt x="54" y="490"/>
                      <a:pt x="49" y="488"/>
                      <a:pt x="48" y="488"/>
                    </a:cubicBezTo>
                    <a:cubicBezTo>
                      <a:pt x="48" y="486"/>
                      <a:pt x="48" y="483"/>
                      <a:pt x="49" y="481"/>
                    </a:cubicBezTo>
                    <a:cubicBezTo>
                      <a:pt x="50" y="480"/>
                      <a:pt x="52" y="479"/>
                      <a:pt x="51" y="478"/>
                    </a:cubicBezTo>
                    <a:cubicBezTo>
                      <a:pt x="49" y="478"/>
                      <a:pt x="47" y="481"/>
                      <a:pt x="46" y="482"/>
                    </a:cubicBezTo>
                    <a:cubicBezTo>
                      <a:pt x="45" y="484"/>
                      <a:pt x="45" y="485"/>
                      <a:pt x="46" y="487"/>
                    </a:cubicBezTo>
                    <a:cubicBezTo>
                      <a:pt x="46" y="489"/>
                      <a:pt x="47" y="490"/>
                      <a:pt x="45" y="491"/>
                    </a:cubicBezTo>
                    <a:cubicBezTo>
                      <a:pt x="43" y="492"/>
                      <a:pt x="40" y="491"/>
                      <a:pt x="38" y="490"/>
                    </a:cubicBezTo>
                    <a:cubicBezTo>
                      <a:pt x="37" y="489"/>
                      <a:pt x="34" y="489"/>
                      <a:pt x="33" y="488"/>
                    </a:cubicBezTo>
                    <a:cubicBezTo>
                      <a:pt x="32" y="487"/>
                      <a:pt x="35" y="484"/>
                      <a:pt x="34" y="482"/>
                    </a:cubicBezTo>
                    <a:cubicBezTo>
                      <a:pt x="33" y="482"/>
                      <a:pt x="33" y="484"/>
                      <a:pt x="33" y="485"/>
                    </a:cubicBezTo>
                    <a:cubicBezTo>
                      <a:pt x="32" y="486"/>
                      <a:pt x="31" y="486"/>
                      <a:pt x="30" y="487"/>
                    </a:cubicBezTo>
                    <a:cubicBezTo>
                      <a:pt x="29" y="489"/>
                      <a:pt x="32" y="494"/>
                      <a:pt x="28" y="492"/>
                    </a:cubicBezTo>
                    <a:cubicBezTo>
                      <a:pt x="27" y="492"/>
                      <a:pt x="26" y="491"/>
                      <a:pt x="25" y="490"/>
                    </a:cubicBezTo>
                    <a:cubicBezTo>
                      <a:pt x="24" y="490"/>
                      <a:pt x="23" y="491"/>
                      <a:pt x="22" y="491"/>
                    </a:cubicBezTo>
                    <a:cubicBezTo>
                      <a:pt x="22" y="491"/>
                      <a:pt x="22" y="490"/>
                      <a:pt x="22" y="490"/>
                    </a:cubicBezTo>
                    <a:cubicBezTo>
                      <a:pt x="21" y="489"/>
                      <a:pt x="20" y="490"/>
                      <a:pt x="20" y="490"/>
                    </a:cubicBezTo>
                    <a:cubicBezTo>
                      <a:pt x="19" y="490"/>
                      <a:pt x="17" y="492"/>
                      <a:pt x="17" y="490"/>
                    </a:cubicBezTo>
                    <a:cubicBezTo>
                      <a:pt x="16" y="490"/>
                      <a:pt x="15" y="491"/>
                      <a:pt x="14" y="492"/>
                    </a:cubicBezTo>
                    <a:cubicBezTo>
                      <a:pt x="13" y="492"/>
                      <a:pt x="12" y="492"/>
                      <a:pt x="11" y="492"/>
                    </a:cubicBezTo>
                    <a:cubicBezTo>
                      <a:pt x="11" y="493"/>
                      <a:pt x="11" y="493"/>
                      <a:pt x="10" y="494"/>
                    </a:cubicBezTo>
                    <a:cubicBezTo>
                      <a:pt x="10" y="494"/>
                      <a:pt x="5" y="493"/>
                      <a:pt x="4" y="492"/>
                    </a:cubicBezTo>
                    <a:cubicBezTo>
                      <a:pt x="4" y="491"/>
                      <a:pt x="6" y="491"/>
                      <a:pt x="4" y="489"/>
                    </a:cubicBezTo>
                    <a:cubicBezTo>
                      <a:pt x="4" y="488"/>
                      <a:pt x="3" y="489"/>
                      <a:pt x="2" y="488"/>
                    </a:cubicBezTo>
                    <a:cubicBezTo>
                      <a:pt x="0" y="487"/>
                      <a:pt x="5" y="485"/>
                      <a:pt x="6" y="484"/>
                    </a:cubicBezTo>
                    <a:cubicBezTo>
                      <a:pt x="6" y="485"/>
                      <a:pt x="6" y="487"/>
                      <a:pt x="7" y="487"/>
                    </a:cubicBezTo>
                    <a:cubicBezTo>
                      <a:pt x="8" y="486"/>
                      <a:pt x="7" y="485"/>
                      <a:pt x="8" y="484"/>
                    </a:cubicBezTo>
                    <a:cubicBezTo>
                      <a:pt x="9" y="483"/>
                      <a:pt x="11" y="484"/>
                      <a:pt x="12" y="483"/>
                    </a:cubicBezTo>
                    <a:cubicBezTo>
                      <a:pt x="11" y="482"/>
                      <a:pt x="8" y="483"/>
                      <a:pt x="6" y="483"/>
                    </a:cubicBezTo>
                    <a:cubicBezTo>
                      <a:pt x="5" y="484"/>
                      <a:pt x="0" y="485"/>
                      <a:pt x="2" y="482"/>
                    </a:cubicBezTo>
                    <a:cubicBezTo>
                      <a:pt x="3" y="481"/>
                      <a:pt x="6" y="479"/>
                      <a:pt x="7" y="479"/>
                    </a:cubicBezTo>
                    <a:cubicBezTo>
                      <a:pt x="9" y="479"/>
                      <a:pt x="10" y="480"/>
                      <a:pt x="11" y="480"/>
                    </a:cubicBezTo>
                    <a:cubicBezTo>
                      <a:pt x="13" y="479"/>
                      <a:pt x="14" y="479"/>
                      <a:pt x="16" y="478"/>
                    </a:cubicBezTo>
                    <a:cubicBezTo>
                      <a:pt x="14" y="478"/>
                      <a:pt x="12" y="479"/>
                      <a:pt x="10" y="479"/>
                    </a:cubicBezTo>
                    <a:cubicBezTo>
                      <a:pt x="8" y="479"/>
                      <a:pt x="6" y="477"/>
                      <a:pt x="5" y="476"/>
                    </a:cubicBezTo>
                    <a:cubicBezTo>
                      <a:pt x="6" y="475"/>
                      <a:pt x="7" y="476"/>
                      <a:pt x="8" y="475"/>
                    </a:cubicBezTo>
                    <a:cubicBezTo>
                      <a:pt x="8" y="473"/>
                      <a:pt x="7" y="473"/>
                      <a:pt x="5" y="472"/>
                    </a:cubicBezTo>
                    <a:cubicBezTo>
                      <a:pt x="4" y="472"/>
                      <a:pt x="1" y="473"/>
                      <a:pt x="0" y="471"/>
                    </a:cubicBezTo>
                    <a:cubicBezTo>
                      <a:pt x="0" y="469"/>
                      <a:pt x="2" y="468"/>
                      <a:pt x="3" y="467"/>
                    </a:cubicBezTo>
                    <a:cubicBezTo>
                      <a:pt x="3" y="469"/>
                      <a:pt x="4" y="468"/>
                      <a:pt x="5" y="467"/>
                    </a:cubicBezTo>
                    <a:cubicBezTo>
                      <a:pt x="5" y="466"/>
                      <a:pt x="5" y="465"/>
                      <a:pt x="6" y="465"/>
                    </a:cubicBezTo>
                    <a:cubicBezTo>
                      <a:pt x="6" y="464"/>
                      <a:pt x="7" y="464"/>
                      <a:pt x="7" y="464"/>
                    </a:cubicBezTo>
                    <a:cubicBezTo>
                      <a:pt x="7" y="463"/>
                      <a:pt x="7" y="463"/>
                      <a:pt x="7" y="462"/>
                    </a:cubicBezTo>
                    <a:cubicBezTo>
                      <a:pt x="8" y="461"/>
                      <a:pt x="9" y="461"/>
                      <a:pt x="11" y="461"/>
                    </a:cubicBezTo>
                    <a:cubicBezTo>
                      <a:pt x="11" y="461"/>
                      <a:pt x="11" y="461"/>
                      <a:pt x="11" y="461"/>
                    </a:cubicBezTo>
                    <a:cubicBezTo>
                      <a:pt x="11" y="462"/>
                      <a:pt x="14" y="461"/>
                      <a:pt x="14" y="461"/>
                    </a:cubicBezTo>
                    <a:cubicBezTo>
                      <a:pt x="17" y="462"/>
                      <a:pt x="14" y="462"/>
                      <a:pt x="14" y="464"/>
                    </a:cubicBezTo>
                    <a:cubicBezTo>
                      <a:pt x="15" y="464"/>
                      <a:pt x="19" y="462"/>
                      <a:pt x="20" y="463"/>
                    </a:cubicBezTo>
                    <a:cubicBezTo>
                      <a:pt x="21" y="464"/>
                      <a:pt x="19" y="466"/>
                      <a:pt x="19" y="467"/>
                    </a:cubicBezTo>
                    <a:cubicBezTo>
                      <a:pt x="20" y="466"/>
                      <a:pt x="21" y="464"/>
                      <a:pt x="22" y="464"/>
                    </a:cubicBezTo>
                    <a:cubicBezTo>
                      <a:pt x="23" y="464"/>
                      <a:pt x="23" y="466"/>
                      <a:pt x="24" y="466"/>
                    </a:cubicBezTo>
                    <a:cubicBezTo>
                      <a:pt x="25" y="465"/>
                      <a:pt x="24" y="464"/>
                      <a:pt x="26" y="464"/>
                    </a:cubicBezTo>
                    <a:cubicBezTo>
                      <a:pt x="27" y="464"/>
                      <a:pt x="28" y="465"/>
                      <a:pt x="30" y="465"/>
                    </a:cubicBezTo>
                    <a:cubicBezTo>
                      <a:pt x="31" y="465"/>
                      <a:pt x="32" y="464"/>
                      <a:pt x="33" y="463"/>
                    </a:cubicBezTo>
                    <a:cubicBezTo>
                      <a:pt x="33" y="463"/>
                      <a:pt x="37" y="463"/>
                      <a:pt x="36" y="462"/>
                    </a:cubicBezTo>
                    <a:cubicBezTo>
                      <a:pt x="35" y="461"/>
                      <a:pt x="32" y="463"/>
                      <a:pt x="30" y="463"/>
                    </a:cubicBezTo>
                    <a:cubicBezTo>
                      <a:pt x="29" y="463"/>
                      <a:pt x="28" y="462"/>
                      <a:pt x="26" y="462"/>
                    </a:cubicBezTo>
                    <a:cubicBezTo>
                      <a:pt x="25" y="462"/>
                      <a:pt x="24" y="463"/>
                      <a:pt x="23" y="462"/>
                    </a:cubicBezTo>
                    <a:cubicBezTo>
                      <a:pt x="22" y="462"/>
                      <a:pt x="20" y="462"/>
                      <a:pt x="19" y="461"/>
                    </a:cubicBezTo>
                    <a:cubicBezTo>
                      <a:pt x="18" y="460"/>
                      <a:pt x="16" y="460"/>
                      <a:pt x="14" y="459"/>
                    </a:cubicBezTo>
                    <a:cubicBezTo>
                      <a:pt x="11" y="459"/>
                      <a:pt x="10" y="459"/>
                      <a:pt x="7" y="460"/>
                    </a:cubicBezTo>
                    <a:cubicBezTo>
                      <a:pt x="5" y="460"/>
                      <a:pt x="5" y="460"/>
                      <a:pt x="4" y="458"/>
                    </a:cubicBezTo>
                    <a:cubicBezTo>
                      <a:pt x="3" y="458"/>
                      <a:pt x="1" y="456"/>
                      <a:pt x="3" y="456"/>
                    </a:cubicBezTo>
                    <a:cubicBezTo>
                      <a:pt x="5" y="455"/>
                      <a:pt x="4" y="458"/>
                      <a:pt x="6" y="458"/>
                    </a:cubicBezTo>
                    <a:cubicBezTo>
                      <a:pt x="7" y="458"/>
                      <a:pt x="8" y="457"/>
                      <a:pt x="8" y="456"/>
                    </a:cubicBezTo>
                    <a:cubicBezTo>
                      <a:pt x="8" y="454"/>
                      <a:pt x="7" y="453"/>
                      <a:pt x="5" y="452"/>
                    </a:cubicBezTo>
                    <a:cubicBezTo>
                      <a:pt x="4" y="452"/>
                      <a:pt x="3" y="452"/>
                      <a:pt x="3" y="450"/>
                    </a:cubicBezTo>
                    <a:cubicBezTo>
                      <a:pt x="3" y="449"/>
                      <a:pt x="4" y="449"/>
                      <a:pt x="5" y="449"/>
                    </a:cubicBezTo>
                    <a:cubicBezTo>
                      <a:pt x="7" y="448"/>
                      <a:pt x="7" y="451"/>
                      <a:pt x="8" y="452"/>
                    </a:cubicBezTo>
                    <a:cubicBezTo>
                      <a:pt x="8" y="453"/>
                      <a:pt x="10" y="456"/>
                      <a:pt x="11" y="456"/>
                    </a:cubicBezTo>
                    <a:cubicBezTo>
                      <a:pt x="14" y="455"/>
                      <a:pt x="11" y="453"/>
                      <a:pt x="10" y="452"/>
                    </a:cubicBezTo>
                    <a:cubicBezTo>
                      <a:pt x="9" y="450"/>
                      <a:pt x="11" y="449"/>
                      <a:pt x="13" y="450"/>
                    </a:cubicBezTo>
                    <a:cubicBezTo>
                      <a:pt x="14" y="450"/>
                      <a:pt x="15" y="453"/>
                      <a:pt x="16" y="453"/>
                    </a:cubicBezTo>
                    <a:cubicBezTo>
                      <a:pt x="17" y="453"/>
                      <a:pt x="16" y="451"/>
                      <a:pt x="15" y="450"/>
                    </a:cubicBezTo>
                    <a:cubicBezTo>
                      <a:pt x="16" y="450"/>
                      <a:pt x="19" y="449"/>
                      <a:pt x="19" y="450"/>
                    </a:cubicBezTo>
                    <a:cubicBezTo>
                      <a:pt x="19" y="452"/>
                      <a:pt x="18" y="453"/>
                      <a:pt x="17" y="456"/>
                    </a:cubicBezTo>
                    <a:cubicBezTo>
                      <a:pt x="18" y="455"/>
                      <a:pt x="19" y="454"/>
                      <a:pt x="20" y="453"/>
                    </a:cubicBezTo>
                    <a:cubicBezTo>
                      <a:pt x="21" y="452"/>
                      <a:pt x="20" y="452"/>
                      <a:pt x="22" y="453"/>
                    </a:cubicBezTo>
                    <a:cubicBezTo>
                      <a:pt x="23" y="453"/>
                      <a:pt x="27" y="456"/>
                      <a:pt x="28" y="454"/>
                    </a:cubicBezTo>
                    <a:cubicBezTo>
                      <a:pt x="28" y="453"/>
                      <a:pt x="25" y="453"/>
                      <a:pt x="25" y="453"/>
                    </a:cubicBezTo>
                    <a:cubicBezTo>
                      <a:pt x="24" y="452"/>
                      <a:pt x="23" y="451"/>
                      <a:pt x="22" y="450"/>
                    </a:cubicBezTo>
                    <a:cubicBezTo>
                      <a:pt x="21" y="448"/>
                      <a:pt x="21" y="446"/>
                      <a:pt x="23" y="444"/>
                    </a:cubicBezTo>
                    <a:cubicBezTo>
                      <a:pt x="25" y="443"/>
                      <a:pt x="27" y="442"/>
                      <a:pt x="29" y="444"/>
                    </a:cubicBezTo>
                    <a:cubicBezTo>
                      <a:pt x="30" y="446"/>
                      <a:pt x="32" y="450"/>
                      <a:pt x="31" y="453"/>
                    </a:cubicBezTo>
                    <a:cubicBezTo>
                      <a:pt x="34" y="452"/>
                      <a:pt x="32" y="447"/>
                      <a:pt x="31" y="445"/>
                    </a:cubicBezTo>
                    <a:cubicBezTo>
                      <a:pt x="31" y="444"/>
                      <a:pt x="28" y="442"/>
                      <a:pt x="30" y="441"/>
                    </a:cubicBezTo>
                    <a:cubicBezTo>
                      <a:pt x="31" y="440"/>
                      <a:pt x="31" y="442"/>
                      <a:pt x="32" y="442"/>
                    </a:cubicBezTo>
                    <a:cubicBezTo>
                      <a:pt x="33" y="442"/>
                      <a:pt x="32" y="441"/>
                      <a:pt x="33" y="440"/>
                    </a:cubicBezTo>
                    <a:cubicBezTo>
                      <a:pt x="34" y="437"/>
                      <a:pt x="37" y="441"/>
                      <a:pt x="38" y="442"/>
                    </a:cubicBezTo>
                    <a:cubicBezTo>
                      <a:pt x="40" y="445"/>
                      <a:pt x="41" y="447"/>
                      <a:pt x="40" y="450"/>
                    </a:cubicBezTo>
                    <a:cubicBezTo>
                      <a:pt x="39" y="450"/>
                      <a:pt x="39" y="452"/>
                      <a:pt x="40" y="453"/>
                    </a:cubicBezTo>
                    <a:cubicBezTo>
                      <a:pt x="41" y="454"/>
                      <a:pt x="42" y="453"/>
                      <a:pt x="43" y="453"/>
                    </a:cubicBezTo>
                    <a:cubicBezTo>
                      <a:pt x="43" y="453"/>
                      <a:pt x="45" y="453"/>
                      <a:pt x="45" y="453"/>
                    </a:cubicBezTo>
                    <a:cubicBezTo>
                      <a:pt x="46" y="452"/>
                      <a:pt x="44" y="451"/>
                      <a:pt x="43" y="451"/>
                    </a:cubicBezTo>
                    <a:cubicBezTo>
                      <a:pt x="42" y="451"/>
                      <a:pt x="42" y="452"/>
                      <a:pt x="41" y="450"/>
                    </a:cubicBezTo>
                    <a:cubicBezTo>
                      <a:pt x="41" y="450"/>
                      <a:pt x="42" y="447"/>
                      <a:pt x="42" y="446"/>
                    </a:cubicBezTo>
                    <a:cubicBezTo>
                      <a:pt x="43" y="446"/>
                      <a:pt x="44" y="447"/>
                      <a:pt x="45" y="447"/>
                    </a:cubicBezTo>
                    <a:cubicBezTo>
                      <a:pt x="46" y="446"/>
                      <a:pt x="46" y="446"/>
                      <a:pt x="47" y="446"/>
                    </a:cubicBezTo>
                    <a:cubicBezTo>
                      <a:pt x="47" y="446"/>
                      <a:pt x="47" y="447"/>
                      <a:pt x="48" y="447"/>
                    </a:cubicBezTo>
                    <a:cubicBezTo>
                      <a:pt x="49" y="447"/>
                      <a:pt x="49" y="446"/>
                      <a:pt x="48" y="445"/>
                    </a:cubicBezTo>
                    <a:cubicBezTo>
                      <a:pt x="47" y="444"/>
                      <a:pt x="46" y="444"/>
                      <a:pt x="45" y="444"/>
                    </a:cubicBezTo>
                    <a:cubicBezTo>
                      <a:pt x="41" y="444"/>
                      <a:pt x="41" y="442"/>
                      <a:pt x="39" y="440"/>
                    </a:cubicBezTo>
                    <a:cubicBezTo>
                      <a:pt x="38" y="438"/>
                      <a:pt x="35" y="436"/>
                      <a:pt x="33" y="435"/>
                    </a:cubicBezTo>
                    <a:cubicBezTo>
                      <a:pt x="32" y="434"/>
                      <a:pt x="30" y="435"/>
                      <a:pt x="28" y="434"/>
                    </a:cubicBezTo>
                    <a:cubicBezTo>
                      <a:pt x="26" y="434"/>
                      <a:pt x="25" y="432"/>
                      <a:pt x="27" y="431"/>
                    </a:cubicBezTo>
                    <a:cubicBezTo>
                      <a:pt x="28" y="430"/>
                      <a:pt x="31" y="430"/>
                      <a:pt x="32" y="431"/>
                    </a:cubicBezTo>
                    <a:cubicBezTo>
                      <a:pt x="33" y="432"/>
                      <a:pt x="32" y="433"/>
                      <a:pt x="34" y="432"/>
                    </a:cubicBezTo>
                    <a:cubicBezTo>
                      <a:pt x="35" y="432"/>
                      <a:pt x="35" y="430"/>
                      <a:pt x="36" y="430"/>
                    </a:cubicBezTo>
                    <a:cubicBezTo>
                      <a:pt x="37" y="430"/>
                      <a:pt x="38" y="432"/>
                      <a:pt x="39" y="432"/>
                    </a:cubicBezTo>
                    <a:cubicBezTo>
                      <a:pt x="40" y="432"/>
                      <a:pt x="39" y="428"/>
                      <a:pt x="42" y="430"/>
                    </a:cubicBezTo>
                    <a:cubicBezTo>
                      <a:pt x="43" y="430"/>
                      <a:pt x="42" y="433"/>
                      <a:pt x="44" y="433"/>
                    </a:cubicBezTo>
                    <a:cubicBezTo>
                      <a:pt x="44" y="433"/>
                      <a:pt x="44" y="431"/>
                      <a:pt x="44" y="431"/>
                    </a:cubicBezTo>
                    <a:cubicBezTo>
                      <a:pt x="46" y="430"/>
                      <a:pt x="51" y="434"/>
                      <a:pt x="52" y="435"/>
                    </a:cubicBezTo>
                    <a:cubicBezTo>
                      <a:pt x="52" y="435"/>
                      <a:pt x="52" y="434"/>
                      <a:pt x="53" y="434"/>
                    </a:cubicBezTo>
                    <a:cubicBezTo>
                      <a:pt x="53" y="433"/>
                      <a:pt x="54" y="433"/>
                      <a:pt x="54" y="433"/>
                    </a:cubicBezTo>
                    <a:cubicBezTo>
                      <a:pt x="53" y="432"/>
                      <a:pt x="51" y="433"/>
                      <a:pt x="51" y="430"/>
                    </a:cubicBezTo>
                    <a:cubicBezTo>
                      <a:pt x="53" y="428"/>
                      <a:pt x="55" y="427"/>
                      <a:pt x="59" y="427"/>
                    </a:cubicBezTo>
                    <a:cubicBezTo>
                      <a:pt x="60" y="427"/>
                      <a:pt x="64" y="428"/>
                      <a:pt x="62" y="425"/>
                    </a:cubicBezTo>
                    <a:cubicBezTo>
                      <a:pt x="60" y="424"/>
                      <a:pt x="57" y="425"/>
                      <a:pt x="55" y="426"/>
                    </a:cubicBezTo>
                    <a:cubicBezTo>
                      <a:pt x="54" y="426"/>
                      <a:pt x="47" y="429"/>
                      <a:pt x="49" y="426"/>
                    </a:cubicBezTo>
                    <a:cubicBezTo>
                      <a:pt x="49" y="425"/>
                      <a:pt x="51" y="425"/>
                      <a:pt x="50" y="424"/>
                    </a:cubicBezTo>
                    <a:cubicBezTo>
                      <a:pt x="49" y="424"/>
                      <a:pt x="47" y="425"/>
                      <a:pt x="46" y="425"/>
                    </a:cubicBezTo>
                    <a:cubicBezTo>
                      <a:pt x="45" y="425"/>
                      <a:pt x="39" y="426"/>
                      <a:pt x="41" y="424"/>
                    </a:cubicBezTo>
                    <a:cubicBezTo>
                      <a:pt x="42" y="422"/>
                      <a:pt x="47" y="423"/>
                      <a:pt x="44" y="421"/>
                    </a:cubicBezTo>
                    <a:cubicBezTo>
                      <a:pt x="43" y="420"/>
                      <a:pt x="38" y="419"/>
                      <a:pt x="39" y="417"/>
                    </a:cubicBezTo>
                    <a:cubicBezTo>
                      <a:pt x="41" y="416"/>
                      <a:pt x="43" y="414"/>
                      <a:pt x="46" y="414"/>
                    </a:cubicBezTo>
                    <a:cubicBezTo>
                      <a:pt x="47" y="414"/>
                      <a:pt x="47" y="415"/>
                      <a:pt x="48" y="416"/>
                    </a:cubicBezTo>
                    <a:cubicBezTo>
                      <a:pt x="48" y="416"/>
                      <a:pt x="48" y="417"/>
                      <a:pt x="49" y="418"/>
                    </a:cubicBezTo>
                    <a:cubicBezTo>
                      <a:pt x="50" y="419"/>
                      <a:pt x="52" y="416"/>
                      <a:pt x="54" y="416"/>
                    </a:cubicBezTo>
                    <a:cubicBezTo>
                      <a:pt x="56" y="415"/>
                      <a:pt x="56" y="416"/>
                      <a:pt x="54" y="417"/>
                    </a:cubicBezTo>
                    <a:cubicBezTo>
                      <a:pt x="56" y="418"/>
                      <a:pt x="58" y="416"/>
                      <a:pt x="60" y="416"/>
                    </a:cubicBezTo>
                    <a:cubicBezTo>
                      <a:pt x="62" y="416"/>
                      <a:pt x="62" y="418"/>
                      <a:pt x="63" y="420"/>
                    </a:cubicBezTo>
                    <a:cubicBezTo>
                      <a:pt x="64" y="422"/>
                      <a:pt x="65" y="423"/>
                      <a:pt x="67" y="425"/>
                    </a:cubicBezTo>
                    <a:cubicBezTo>
                      <a:pt x="68" y="426"/>
                      <a:pt x="70" y="429"/>
                      <a:pt x="71" y="429"/>
                    </a:cubicBezTo>
                    <a:cubicBezTo>
                      <a:pt x="72" y="428"/>
                      <a:pt x="70" y="426"/>
                      <a:pt x="69" y="425"/>
                    </a:cubicBezTo>
                    <a:cubicBezTo>
                      <a:pt x="68" y="423"/>
                      <a:pt x="66" y="422"/>
                      <a:pt x="65" y="421"/>
                    </a:cubicBezTo>
                    <a:cubicBezTo>
                      <a:pt x="64" y="419"/>
                      <a:pt x="64" y="417"/>
                      <a:pt x="62" y="415"/>
                    </a:cubicBezTo>
                    <a:cubicBezTo>
                      <a:pt x="61" y="414"/>
                      <a:pt x="59" y="413"/>
                      <a:pt x="60" y="412"/>
                    </a:cubicBezTo>
                    <a:cubicBezTo>
                      <a:pt x="60" y="411"/>
                      <a:pt x="61" y="410"/>
                      <a:pt x="62" y="410"/>
                    </a:cubicBezTo>
                    <a:cubicBezTo>
                      <a:pt x="63" y="410"/>
                      <a:pt x="62" y="411"/>
                      <a:pt x="62" y="412"/>
                    </a:cubicBezTo>
                    <a:cubicBezTo>
                      <a:pt x="63" y="414"/>
                      <a:pt x="65" y="414"/>
                      <a:pt x="66" y="415"/>
                    </a:cubicBezTo>
                    <a:cubicBezTo>
                      <a:pt x="67" y="417"/>
                      <a:pt x="70" y="423"/>
                      <a:pt x="73" y="422"/>
                    </a:cubicBezTo>
                    <a:cubicBezTo>
                      <a:pt x="74" y="420"/>
                      <a:pt x="70" y="419"/>
                      <a:pt x="70" y="417"/>
                    </a:cubicBezTo>
                    <a:cubicBezTo>
                      <a:pt x="69" y="415"/>
                      <a:pt x="71" y="416"/>
                      <a:pt x="72" y="416"/>
                    </a:cubicBezTo>
                    <a:cubicBezTo>
                      <a:pt x="72" y="414"/>
                      <a:pt x="68" y="414"/>
                      <a:pt x="67" y="413"/>
                    </a:cubicBezTo>
                    <a:cubicBezTo>
                      <a:pt x="66" y="413"/>
                      <a:pt x="63" y="410"/>
                      <a:pt x="65" y="409"/>
                    </a:cubicBezTo>
                    <a:cubicBezTo>
                      <a:pt x="65" y="413"/>
                      <a:pt x="67" y="409"/>
                      <a:pt x="68" y="409"/>
                    </a:cubicBezTo>
                    <a:cubicBezTo>
                      <a:pt x="70" y="408"/>
                      <a:pt x="71" y="410"/>
                      <a:pt x="73" y="410"/>
                    </a:cubicBezTo>
                    <a:cubicBezTo>
                      <a:pt x="73" y="409"/>
                      <a:pt x="73" y="408"/>
                      <a:pt x="72" y="408"/>
                    </a:cubicBezTo>
                    <a:cubicBezTo>
                      <a:pt x="74" y="407"/>
                      <a:pt x="75" y="407"/>
                      <a:pt x="77" y="406"/>
                    </a:cubicBezTo>
                    <a:cubicBezTo>
                      <a:pt x="76" y="405"/>
                      <a:pt x="75" y="405"/>
                      <a:pt x="74" y="405"/>
                    </a:cubicBezTo>
                    <a:cubicBezTo>
                      <a:pt x="72" y="405"/>
                      <a:pt x="72" y="405"/>
                      <a:pt x="71" y="404"/>
                    </a:cubicBezTo>
                    <a:cubicBezTo>
                      <a:pt x="71" y="403"/>
                      <a:pt x="70" y="403"/>
                      <a:pt x="70" y="402"/>
                    </a:cubicBezTo>
                    <a:cubicBezTo>
                      <a:pt x="71" y="401"/>
                      <a:pt x="74" y="401"/>
                      <a:pt x="75" y="400"/>
                    </a:cubicBezTo>
                    <a:cubicBezTo>
                      <a:pt x="74" y="399"/>
                      <a:pt x="72" y="399"/>
                      <a:pt x="74" y="397"/>
                    </a:cubicBezTo>
                    <a:cubicBezTo>
                      <a:pt x="74" y="397"/>
                      <a:pt x="76" y="395"/>
                      <a:pt x="77" y="396"/>
                    </a:cubicBezTo>
                    <a:cubicBezTo>
                      <a:pt x="78" y="396"/>
                      <a:pt x="77" y="397"/>
                      <a:pt x="78" y="397"/>
                    </a:cubicBezTo>
                    <a:cubicBezTo>
                      <a:pt x="80" y="397"/>
                      <a:pt x="79" y="395"/>
                      <a:pt x="80" y="395"/>
                    </a:cubicBezTo>
                    <a:cubicBezTo>
                      <a:pt x="81" y="395"/>
                      <a:pt x="82" y="397"/>
                      <a:pt x="82" y="398"/>
                    </a:cubicBezTo>
                    <a:cubicBezTo>
                      <a:pt x="82" y="398"/>
                      <a:pt x="81" y="401"/>
                      <a:pt x="82" y="401"/>
                    </a:cubicBezTo>
                    <a:cubicBezTo>
                      <a:pt x="82" y="401"/>
                      <a:pt x="84" y="400"/>
                      <a:pt x="84" y="400"/>
                    </a:cubicBezTo>
                    <a:cubicBezTo>
                      <a:pt x="86" y="399"/>
                      <a:pt x="87" y="399"/>
                      <a:pt x="89" y="398"/>
                    </a:cubicBezTo>
                    <a:cubicBezTo>
                      <a:pt x="88" y="398"/>
                      <a:pt x="84" y="399"/>
                      <a:pt x="84" y="396"/>
                    </a:cubicBezTo>
                    <a:cubicBezTo>
                      <a:pt x="85" y="395"/>
                      <a:pt x="88" y="395"/>
                      <a:pt x="89" y="395"/>
                    </a:cubicBezTo>
                    <a:cubicBezTo>
                      <a:pt x="89" y="394"/>
                      <a:pt x="89" y="394"/>
                      <a:pt x="89" y="394"/>
                    </a:cubicBezTo>
                    <a:cubicBezTo>
                      <a:pt x="88" y="393"/>
                      <a:pt x="85" y="395"/>
                      <a:pt x="85" y="392"/>
                    </a:cubicBezTo>
                    <a:cubicBezTo>
                      <a:pt x="85" y="390"/>
                      <a:pt x="88" y="389"/>
                      <a:pt x="88" y="392"/>
                    </a:cubicBezTo>
                    <a:cubicBezTo>
                      <a:pt x="89" y="391"/>
                      <a:pt x="89" y="390"/>
                      <a:pt x="90" y="390"/>
                    </a:cubicBezTo>
                    <a:cubicBezTo>
                      <a:pt x="91" y="391"/>
                      <a:pt x="92" y="390"/>
                      <a:pt x="91" y="388"/>
                    </a:cubicBezTo>
                    <a:cubicBezTo>
                      <a:pt x="91" y="387"/>
                      <a:pt x="93" y="386"/>
                      <a:pt x="94" y="387"/>
                    </a:cubicBezTo>
                    <a:cubicBezTo>
                      <a:pt x="94" y="387"/>
                      <a:pt x="95" y="389"/>
                      <a:pt x="95" y="389"/>
                    </a:cubicBezTo>
                    <a:cubicBezTo>
                      <a:pt x="96" y="391"/>
                      <a:pt x="96" y="392"/>
                      <a:pt x="96" y="393"/>
                    </a:cubicBezTo>
                    <a:cubicBezTo>
                      <a:pt x="98" y="395"/>
                      <a:pt x="98" y="396"/>
                      <a:pt x="97" y="399"/>
                    </a:cubicBezTo>
                    <a:cubicBezTo>
                      <a:pt x="96" y="402"/>
                      <a:pt x="98" y="399"/>
                      <a:pt x="99" y="399"/>
                    </a:cubicBezTo>
                    <a:cubicBezTo>
                      <a:pt x="99" y="399"/>
                      <a:pt x="101" y="401"/>
                      <a:pt x="102" y="401"/>
                    </a:cubicBezTo>
                    <a:cubicBezTo>
                      <a:pt x="102" y="401"/>
                      <a:pt x="103" y="401"/>
                      <a:pt x="103" y="401"/>
                    </a:cubicBezTo>
                    <a:cubicBezTo>
                      <a:pt x="104" y="402"/>
                      <a:pt x="104" y="403"/>
                      <a:pt x="104" y="403"/>
                    </a:cubicBezTo>
                    <a:cubicBezTo>
                      <a:pt x="105" y="403"/>
                      <a:pt x="105" y="401"/>
                      <a:pt x="104" y="401"/>
                    </a:cubicBezTo>
                    <a:cubicBezTo>
                      <a:pt x="104" y="400"/>
                      <a:pt x="103" y="400"/>
                      <a:pt x="103" y="399"/>
                    </a:cubicBezTo>
                    <a:cubicBezTo>
                      <a:pt x="102" y="399"/>
                      <a:pt x="101" y="398"/>
                      <a:pt x="101" y="398"/>
                    </a:cubicBezTo>
                    <a:cubicBezTo>
                      <a:pt x="101" y="397"/>
                      <a:pt x="101" y="396"/>
                      <a:pt x="102" y="395"/>
                    </a:cubicBezTo>
                    <a:cubicBezTo>
                      <a:pt x="103" y="395"/>
                      <a:pt x="104" y="395"/>
                      <a:pt x="106" y="395"/>
                    </a:cubicBezTo>
                    <a:cubicBezTo>
                      <a:pt x="107" y="396"/>
                      <a:pt x="108" y="395"/>
                      <a:pt x="110" y="395"/>
                    </a:cubicBezTo>
                    <a:cubicBezTo>
                      <a:pt x="110" y="395"/>
                      <a:pt x="110" y="396"/>
                      <a:pt x="110" y="396"/>
                    </a:cubicBezTo>
                    <a:cubicBezTo>
                      <a:pt x="111" y="396"/>
                      <a:pt x="112" y="395"/>
                      <a:pt x="114" y="395"/>
                    </a:cubicBezTo>
                    <a:cubicBezTo>
                      <a:pt x="114" y="396"/>
                      <a:pt x="114" y="396"/>
                      <a:pt x="115" y="396"/>
                    </a:cubicBezTo>
                    <a:cubicBezTo>
                      <a:pt x="116" y="396"/>
                      <a:pt x="117" y="395"/>
                      <a:pt x="118" y="394"/>
                    </a:cubicBezTo>
                    <a:cubicBezTo>
                      <a:pt x="117" y="394"/>
                      <a:pt x="117" y="394"/>
                      <a:pt x="116" y="394"/>
                    </a:cubicBezTo>
                    <a:cubicBezTo>
                      <a:pt x="116" y="392"/>
                      <a:pt x="114" y="393"/>
                      <a:pt x="115" y="391"/>
                    </a:cubicBezTo>
                    <a:cubicBezTo>
                      <a:pt x="115" y="391"/>
                      <a:pt x="118" y="389"/>
                      <a:pt x="116" y="388"/>
                    </a:cubicBezTo>
                    <a:cubicBezTo>
                      <a:pt x="115" y="388"/>
                      <a:pt x="115" y="390"/>
                      <a:pt x="114" y="390"/>
                    </a:cubicBezTo>
                    <a:cubicBezTo>
                      <a:pt x="112" y="390"/>
                      <a:pt x="113" y="389"/>
                      <a:pt x="114" y="388"/>
                    </a:cubicBezTo>
                    <a:cubicBezTo>
                      <a:pt x="114" y="387"/>
                      <a:pt x="116" y="385"/>
                      <a:pt x="117" y="384"/>
                    </a:cubicBezTo>
                    <a:cubicBezTo>
                      <a:pt x="118" y="384"/>
                      <a:pt x="119" y="383"/>
                      <a:pt x="119" y="383"/>
                    </a:cubicBezTo>
                    <a:cubicBezTo>
                      <a:pt x="120" y="383"/>
                      <a:pt x="120" y="383"/>
                      <a:pt x="121" y="383"/>
                    </a:cubicBezTo>
                    <a:cubicBezTo>
                      <a:pt x="122" y="384"/>
                      <a:pt x="122" y="383"/>
                      <a:pt x="123" y="382"/>
                    </a:cubicBezTo>
                    <a:cubicBezTo>
                      <a:pt x="124" y="381"/>
                      <a:pt x="125" y="381"/>
                      <a:pt x="126" y="380"/>
                    </a:cubicBezTo>
                    <a:cubicBezTo>
                      <a:pt x="127" y="380"/>
                      <a:pt x="127" y="379"/>
                      <a:pt x="128" y="379"/>
                    </a:cubicBezTo>
                    <a:cubicBezTo>
                      <a:pt x="128" y="377"/>
                      <a:pt x="122" y="377"/>
                      <a:pt x="121" y="377"/>
                    </a:cubicBezTo>
                    <a:cubicBezTo>
                      <a:pt x="121" y="376"/>
                      <a:pt x="121" y="375"/>
                      <a:pt x="122" y="375"/>
                    </a:cubicBezTo>
                    <a:cubicBezTo>
                      <a:pt x="123" y="374"/>
                      <a:pt x="124" y="374"/>
                      <a:pt x="125" y="373"/>
                    </a:cubicBezTo>
                    <a:cubicBezTo>
                      <a:pt x="126" y="373"/>
                      <a:pt x="128" y="372"/>
                      <a:pt x="128" y="371"/>
                    </a:cubicBezTo>
                    <a:cubicBezTo>
                      <a:pt x="128" y="370"/>
                      <a:pt x="126" y="371"/>
                      <a:pt x="125" y="370"/>
                    </a:cubicBezTo>
                    <a:cubicBezTo>
                      <a:pt x="124" y="369"/>
                      <a:pt x="126" y="368"/>
                      <a:pt x="125" y="367"/>
                    </a:cubicBezTo>
                    <a:cubicBezTo>
                      <a:pt x="124" y="368"/>
                      <a:pt x="123" y="369"/>
                      <a:pt x="122" y="370"/>
                    </a:cubicBezTo>
                    <a:cubicBezTo>
                      <a:pt x="121" y="371"/>
                      <a:pt x="120" y="372"/>
                      <a:pt x="118" y="373"/>
                    </a:cubicBezTo>
                    <a:cubicBezTo>
                      <a:pt x="116" y="374"/>
                      <a:pt x="111" y="376"/>
                      <a:pt x="110" y="379"/>
                    </a:cubicBezTo>
                    <a:cubicBezTo>
                      <a:pt x="112" y="379"/>
                      <a:pt x="114" y="377"/>
                      <a:pt x="116" y="376"/>
                    </a:cubicBezTo>
                    <a:cubicBezTo>
                      <a:pt x="119" y="375"/>
                      <a:pt x="120" y="378"/>
                      <a:pt x="118" y="380"/>
                    </a:cubicBezTo>
                    <a:cubicBezTo>
                      <a:pt x="117" y="382"/>
                      <a:pt x="115" y="383"/>
                      <a:pt x="114" y="384"/>
                    </a:cubicBezTo>
                    <a:cubicBezTo>
                      <a:pt x="112" y="385"/>
                      <a:pt x="112" y="386"/>
                      <a:pt x="111" y="387"/>
                    </a:cubicBezTo>
                    <a:cubicBezTo>
                      <a:pt x="109" y="389"/>
                      <a:pt x="104" y="390"/>
                      <a:pt x="101" y="392"/>
                    </a:cubicBezTo>
                    <a:cubicBezTo>
                      <a:pt x="99" y="393"/>
                      <a:pt x="99" y="392"/>
                      <a:pt x="98" y="390"/>
                    </a:cubicBezTo>
                    <a:cubicBezTo>
                      <a:pt x="97" y="389"/>
                      <a:pt x="95" y="388"/>
                      <a:pt x="95" y="386"/>
                    </a:cubicBezTo>
                    <a:cubicBezTo>
                      <a:pt x="95" y="384"/>
                      <a:pt x="102" y="383"/>
                      <a:pt x="101" y="381"/>
                    </a:cubicBezTo>
                    <a:cubicBezTo>
                      <a:pt x="100" y="379"/>
                      <a:pt x="95" y="384"/>
                      <a:pt x="93" y="384"/>
                    </a:cubicBezTo>
                    <a:cubicBezTo>
                      <a:pt x="92" y="385"/>
                      <a:pt x="91" y="386"/>
                      <a:pt x="91" y="384"/>
                    </a:cubicBezTo>
                    <a:cubicBezTo>
                      <a:pt x="91" y="382"/>
                      <a:pt x="93" y="382"/>
                      <a:pt x="94" y="381"/>
                    </a:cubicBezTo>
                    <a:cubicBezTo>
                      <a:pt x="93" y="381"/>
                      <a:pt x="91" y="381"/>
                      <a:pt x="90" y="380"/>
                    </a:cubicBezTo>
                    <a:cubicBezTo>
                      <a:pt x="92" y="378"/>
                      <a:pt x="94" y="378"/>
                      <a:pt x="97" y="377"/>
                    </a:cubicBezTo>
                    <a:cubicBezTo>
                      <a:pt x="98" y="376"/>
                      <a:pt x="99" y="375"/>
                      <a:pt x="100" y="374"/>
                    </a:cubicBezTo>
                    <a:cubicBezTo>
                      <a:pt x="100" y="374"/>
                      <a:pt x="102" y="374"/>
                      <a:pt x="103" y="373"/>
                    </a:cubicBezTo>
                    <a:cubicBezTo>
                      <a:pt x="101" y="371"/>
                      <a:pt x="100" y="371"/>
                      <a:pt x="99" y="368"/>
                    </a:cubicBezTo>
                    <a:cubicBezTo>
                      <a:pt x="99" y="366"/>
                      <a:pt x="101" y="365"/>
                      <a:pt x="102" y="367"/>
                    </a:cubicBezTo>
                    <a:cubicBezTo>
                      <a:pt x="103" y="367"/>
                      <a:pt x="103" y="365"/>
                      <a:pt x="103" y="365"/>
                    </a:cubicBezTo>
                    <a:cubicBezTo>
                      <a:pt x="104" y="364"/>
                      <a:pt x="103" y="363"/>
                      <a:pt x="103" y="362"/>
                    </a:cubicBezTo>
                    <a:cubicBezTo>
                      <a:pt x="104" y="359"/>
                      <a:pt x="106" y="362"/>
                      <a:pt x="107" y="360"/>
                    </a:cubicBezTo>
                    <a:cubicBezTo>
                      <a:pt x="107" y="359"/>
                      <a:pt x="105" y="359"/>
                      <a:pt x="106" y="358"/>
                    </a:cubicBezTo>
                    <a:cubicBezTo>
                      <a:pt x="107" y="358"/>
                      <a:pt x="108" y="358"/>
                      <a:pt x="109" y="358"/>
                    </a:cubicBezTo>
                    <a:cubicBezTo>
                      <a:pt x="109" y="357"/>
                      <a:pt x="108" y="356"/>
                      <a:pt x="109" y="356"/>
                    </a:cubicBezTo>
                    <a:cubicBezTo>
                      <a:pt x="109" y="355"/>
                      <a:pt x="110" y="355"/>
                      <a:pt x="111" y="355"/>
                    </a:cubicBezTo>
                    <a:cubicBezTo>
                      <a:pt x="111" y="354"/>
                      <a:pt x="112" y="354"/>
                      <a:pt x="112" y="353"/>
                    </a:cubicBezTo>
                    <a:cubicBezTo>
                      <a:pt x="110" y="353"/>
                      <a:pt x="109" y="352"/>
                      <a:pt x="108" y="352"/>
                    </a:cubicBezTo>
                    <a:cubicBezTo>
                      <a:pt x="108" y="350"/>
                      <a:pt x="109" y="351"/>
                      <a:pt x="110" y="351"/>
                    </a:cubicBezTo>
                    <a:cubicBezTo>
                      <a:pt x="112" y="352"/>
                      <a:pt x="111" y="353"/>
                      <a:pt x="114" y="352"/>
                    </a:cubicBezTo>
                    <a:cubicBezTo>
                      <a:pt x="115" y="354"/>
                      <a:pt x="118" y="353"/>
                      <a:pt x="115" y="351"/>
                    </a:cubicBezTo>
                    <a:cubicBezTo>
                      <a:pt x="115" y="351"/>
                      <a:pt x="113" y="351"/>
                      <a:pt x="113" y="350"/>
                    </a:cubicBezTo>
                    <a:cubicBezTo>
                      <a:pt x="113" y="349"/>
                      <a:pt x="116" y="350"/>
                      <a:pt x="116" y="350"/>
                    </a:cubicBezTo>
                    <a:cubicBezTo>
                      <a:pt x="117" y="348"/>
                      <a:pt x="118" y="348"/>
                      <a:pt x="119" y="347"/>
                    </a:cubicBezTo>
                    <a:cubicBezTo>
                      <a:pt x="119" y="346"/>
                      <a:pt x="117" y="345"/>
                      <a:pt x="118" y="344"/>
                    </a:cubicBezTo>
                    <a:cubicBezTo>
                      <a:pt x="118" y="344"/>
                      <a:pt x="120" y="343"/>
                      <a:pt x="120" y="344"/>
                    </a:cubicBezTo>
                    <a:cubicBezTo>
                      <a:pt x="121" y="344"/>
                      <a:pt x="121" y="346"/>
                      <a:pt x="121" y="347"/>
                    </a:cubicBezTo>
                    <a:cubicBezTo>
                      <a:pt x="121" y="347"/>
                      <a:pt x="122" y="347"/>
                      <a:pt x="122" y="348"/>
                    </a:cubicBezTo>
                    <a:cubicBezTo>
                      <a:pt x="122" y="349"/>
                      <a:pt x="122" y="350"/>
                      <a:pt x="122" y="350"/>
                    </a:cubicBezTo>
                    <a:cubicBezTo>
                      <a:pt x="123" y="352"/>
                      <a:pt x="124" y="350"/>
                      <a:pt x="126" y="351"/>
                    </a:cubicBezTo>
                    <a:cubicBezTo>
                      <a:pt x="126" y="352"/>
                      <a:pt x="124" y="354"/>
                      <a:pt x="125" y="355"/>
                    </a:cubicBezTo>
                    <a:cubicBezTo>
                      <a:pt x="125" y="357"/>
                      <a:pt x="127" y="352"/>
                      <a:pt x="127" y="352"/>
                    </a:cubicBezTo>
                    <a:cubicBezTo>
                      <a:pt x="127" y="352"/>
                      <a:pt x="127" y="351"/>
                      <a:pt x="127" y="350"/>
                    </a:cubicBezTo>
                    <a:cubicBezTo>
                      <a:pt x="128" y="350"/>
                      <a:pt x="129" y="351"/>
                      <a:pt x="130" y="350"/>
                    </a:cubicBezTo>
                    <a:cubicBezTo>
                      <a:pt x="131" y="349"/>
                      <a:pt x="130" y="349"/>
                      <a:pt x="128" y="348"/>
                    </a:cubicBezTo>
                    <a:cubicBezTo>
                      <a:pt x="129" y="347"/>
                      <a:pt x="134" y="345"/>
                      <a:pt x="133" y="344"/>
                    </a:cubicBezTo>
                    <a:cubicBezTo>
                      <a:pt x="133" y="343"/>
                      <a:pt x="130" y="344"/>
                      <a:pt x="131" y="342"/>
                    </a:cubicBezTo>
                    <a:cubicBezTo>
                      <a:pt x="130" y="342"/>
                      <a:pt x="129" y="344"/>
                      <a:pt x="129" y="344"/>
                    </a:cubicBezTo>
                    <a:cubicBezTo>
                      <a:pt x="129" y="344"/>
                      <a:pt x="129" y="343"/>
                      <a:pt x="129" y="343"/>
                    </a:cubicBezTo>
                    <a:cubicBezTo>
                      <a:pt x="128" y="342"/>
                      <a:pt x="128" y="342"/>
                      <a:pt x="127" y="342"/>
                    </a:cubicBezTo>
                    <a:cubicBezTo>
                      <a:pt x="127" y="341"/>
                      <a:pt x="127" y="340"/>
                      <a:pt x="127" y="339"/>
                    </a:cubicBezTo>
                    <a:cubicBezTo>
                      <a:pt x="128" y="337"/>
                      <a:pt x="127" y="338"/>
                      <a:pt x="128" y="338"/>
                    </a:cubicBezTo>
                    <a:cubicBezTo>
                      <a:pt x="129" y="337"/>
                      <a:pt x="131" y="337"/>
                      <a:pt x="131" y="337"/>
                    </a:cubicBezTo>
                    <a:cubicBezTo>
                      <a:pt x="131" y="336"/>
                      <a:pt x="131" y="335"/>
                      <a:pt x="131" y="335"/>
                    </a:cubicBezTo>
                    <a:cubicBezTo>
                      <a:pt x="132" y="335"/>
                      <a:pt x="136" y="336"/>
                      <a:pt x="135" y="333"/>
                    </a:cubicBezTo>
                    <a:cubicBezTo>
                      <a:pt x="134" y="332"/>
                      <a:pt x="132" y="333"/>
                      <a:pt x="134" y="332"/>
                    </a:cubicBezTo>
                    <a:cubicBezTo>
                      <a:pt x="133" y="330"/>
                      <a:pt x="133" y="330"/>
                      <a:pt x="131" y="329"/>
                    </a:cubicBezTo>
                    <a:cubicBezTo>
                      <a:pt x="131" y="326"/>
                      <a:pt x="133" y="328"/>
                      <a:pt x="135" y="326"/>
                    </a:cubicBezTo>
                    <a:cubicBezTo>
                      <a:pt x="135" y="326"/>
                      <a:pt x="135" y="325"/>
                      <a:pt x="136" y="324"/>
                    </a:cubicBezTo>
                    <a:cubicBezTo>
                      <a:pt x="136" y="323"/>
                      <a:pt x="138" y="322"/>
                      <a:pt x="139" y="321"/>
                    </a:cubicBezTo>
                    <a:cubicBezTo>
                      <a:pt x="139" y="324"/>
                      <a:pt x="142" y="323"/>
                      <a:pt x="143" y="322"/>
                    </a:cubicBezTo>
                    <a:cubicBezTo>
                      <a:pt x="144" y="321"/>
                      <a:pt x="146" y="321"/>
                      <a:pt x="147" y="321"/>
                    </a:cubicBezTo>
                    <a:cubicBezTo>
                      <a:pt x="149" y="321"/>
                      <a:pt x="150" y="320"/>
                      <a:pt x="151" y="319"/>
                    </a:cubicBezTo>
                    <a:cubicBezTo>
                      <a:pt x="153" y="317"/>
                      <a:pt x="156" y="313"/>
                      <a:pt x="157" y="310"/>
                    </a:cubicBezTo>
                    <a:cubicBezTo>
                      <a:pt x="154" y="309"/>
                      <a:pt x="152" y="313"/>
                      <a:pt x="151" y="315"/>
                    </a:cubicBezTo>
                    <a:cubicBezTo>
                      <a:pt x="149" y="317"/>
                      <a:pt x="149" y="319"/>
                      <a:pt x="145" y="318"/>
                    </a:cubicBezTo>
                    <a:cubicBezTo>
                      <a:pt x="146" y="318"/>
                      <a:pt x="145" y="317"/>
                      <a:pt x="145" y="317"/>
                    </a:cubicBezTo>
                    <a:cubicBezTo>
                      <a:pt x="146" y="316"/>
                      <a:pt x="147" y="317"/>
                      <a:pt x="147" y="316"/>
                    </a:cubicBezTo>
                    <a:cubicBezTo>
                      <a:pt x="148" y="316"/>
                      <a:pt x="147" y="314"/>
                      <a:pt x="146" y="314"/>
                    </a:cubicBezTo>
                    <a:cubicBezTo>
                      <a:pt x="146" y="313"/>
                      <a:pt x="145" y="314"/>
                      <a:pt x="145" y="313"/>
                    </a:cubicBezTo>
                    <a:cubicBezTo>
                      <a:pt x="145" y="313"/>
                      <a:pt x="146" y="312"/>
                      <a:pt x="146" y="312"/>
                    </a:cubicBezTo>
                    <a:cubicBezTo>
                      <a:pt x="146" y="311"/>
                      <a:pt x="147" y="309"/>
                      <a:pt x="148" y="308"/>
                    </a:cubicBezTo>
                    <a:cubicBezTo>
                      <a:pt x="148" y="307"/>
                      <a:pt x="148" y="306"/>
                      <a:pt x="149" y="305"/>
                    </a:cubicBezTo>
                    <a:cubicBezTo>
                      <a:pt x="150" y="304"/>
                      <a:pt x="151" y="305"/>
                      <a:pt x="151" y="303"/>
                    </a:cubicBezTo>
                    <a:cubicBezTo>
                      <a:pt x="151" y="302"/>
                      <a:pt x="151" y="298"/>
                      <a:pt x="150" y="298"/>
                    </a:cubicBezTo>
                    <a:cubicBezTo>
                      <a:pt x="149" y="297"/>
                      <a:pt x="148" y="299"/>
                      <a:pt x="147" y="300"/>
                    </a:cubicBezTo>
                    <a:cubicBezTo>
                      <a:pt x="146" y="299"/>
                      <a:pt x="145" y="296"/>
                      <a:pt x="146" y="295"/>
                    </a:cubicBezTo>
                    <a:cubicBezTo>
                      <a:pt x="146" y="294"/>
                      <a:pt x="148" y="291"/>
                      <a:pt x="149" y="291"/>
                    </a:cubicBezTo>
                    <a:cubicBezTo>
                      <a:pt x="149" y="292"/>
                      <a:pt x="150" y="295"/>
                      <a:pt x="151" y="295"/>
                    </a:cubicBezTo>
                    <a:cubicBezTo>
                      <a:pt x="154" y="297"/>
                      <a:pt x="153" y="294"/>
                      <a:pt x="152" y="293"/>
                    </a:cubicBezTo>
                    <a:cubicBezTo>
                      <a:pt x="152" y="292"/>
                      <a:pt x="149" y="291"/>
                      <a:pt x="150" y="289"/>
                    </a:cubicBezTo>
                    <a:cubicBezTo>
                      <a:pt x="150" y="289"/>
                      <a:pt x="151" y="289"/>
                      <a:pt x="152" y="289"/>
                    </a:cubicBezTo>
                    <a:cubicBezTo>
                      <a:pt x="153" y="287"/>
                      <a:pt x="152" y="287"/>
                      <a:pt x="151" y="286"/>
                    </a:cubicBezTo>
                    <a:cubicBezTo>
                      <a:pt x="151" y="284"/>
                      <a:pt x="152" y="282"/>
                      <a:pt x="154" y="281"/>
                    </a:cubicBezTo>
                    <a:cubicBezTo>
                      <a:pt x="156" y="279"/>
                      <a:pt x="157" y="282"/>
                      <a:pt x="159" y="282"/>
                    </a:cubicBezTo>
                    <a:cubicBezTo>
                      <a:pt x="159" y="284"/>
                      <a:pt x="161" y="284"/>
                      <a:pt x="162" y="285"/>
                    </a:cubicBezTo>
                    <a:cubicBezTo>
                      <a:pt x="162" y="283"/>
                      <a:pt x="161" y="281"/>
                      <a:pt x="159" y="280"/>
                    </a:cubicBezTo>
                    <a:cubicBezTo>
                      <a:pt x="158" y="279"/>
                      <a:pt x="157" y="278"/>
                      <a:pt x="158" y="276"/>
                    </a:cubicBezTo>
                    <a:cubicBezTo>
                      <a:pt x="157" y="275"/>
                      <a:pt x="154" y="276"/>
                      <a:pt x="153" y="275"/>
                    </a:cubicBezTo>
                    <a:cubicBezTo>
                      <a:pt x="152" y="274"/>
                      <a:pt x="154" y="272"/>
                      <a:pt x="155" y="272"/>
                    </a:cubicBezTo>
                    <a:cubicBezTo>
                      <a:pt x="157" y="271"/>
                      <a:pt x="159" y="272"/>
                      <a:pt x="161" y="271"/>
                    </a:cubicBezTo>
                    <a:cubicBezTo>
                      <a:pt x="162" y="270"/>
                      <a:pt x="164" y="268"/>
                      <a:pt x="165" y="267"/>
                    </a:cubicBezTo>
                    <a:cubicBezTo>
                      <a:pt x="166" y="267"/>
                      <a:pt x="167" y="267"/>
                      <a:pt x="168" y="267"/>
                    </a:cubicBezTo>
                    <a:cubicBezTo>
                      <a:pt x="168" y="268"/>
                      <a:pt x="167" y="268"/>
                      <a:pt x="167" y="269"/>
                    </a:cubicBezTo>
                    <a:cubicBezTo>
                      <a:pt x="167" y="269"/>
                      <a:pt x="168" y="269"/>
                      <a:pt x="168" y="270"/>
                    </a:cubicBezTo>
                    <a:cubicBezTo>
                      <a:pt x="168" y="270"/>
                      <a:pt x="168" y="271"/>
                      <a:pt x="168" y="272"/>
                    </a:cubicBezTo>
                    <a:cubicBezTo>
                      <a:pt x="168" y="276"/>
                      <a:pt x="170" y="270"/>
                      <a:pt x="172" y="270"/>
                    </a:cubicBezTo>
                    <a:cubicBezTo>
                      <a:pt x="172" y="269"/>
                      <a:pt x="171" y="269"/>
                      <a:pt x="171" y="267"/>
                    </a:cubicBezTo>
                    <a:cubicBezTo>
                      <a:pt x="171" y="266"/>
                      <a:pt x="172" y="266"/>
                      <a:pt x="173" y="266"/>
                    </a:cubicBezTo>
                    <a:cubicBezTo>
                      <a:pt x="174" y="267"/>
                      <a:pt x="173" y="268"/>
                      <a:pt x="175" y="267"/>
                    </a:cubicBezTo>
                    <a:cubicBezTo>
                      <a:pt x="176" y="267"/>
                      <a:pt x="177" y="266"/>
                      <a:pt x="178" y="266"/>
                    </a:cubicBezTo>
                    <a:cubicBezTo>
                      <a:pt x="179" y="265"/>
                      <a:pt x="180" y="265"/>
                      <a:pt x="180" y="264"/>
                    </a:cubicBezTo>
                    <a:cubicBezTo>
                      <a:pt x="181" y="263"/>
                      <a:pt x="181" y="262"/>
                      <a:pt x="179" y="262"/>
                    </a:cubicBezTo>
                    <a:cubicBezTo>
                      <a:pt x="178" y="262"/>
                      <a:pt x="178" y="264"/>
                      <a:pt x="177" y="265"/>
                    </a:cubicBezTo>
                    <a:cubicBezTo>
                      <a:pt x="176" y="265"/>
                      <a:pt x="175" y="265"/>
                      <a:pt x="174" y="265"/>
                    </a:cubicBezTo>
                    <a:cubicBezTo>
                      <a:pt x="174" y="262"/>
                      <a:pt x="171" y="265"/>
                      <a:pt x="170" y="265"/>
                    </a:cubicBezTo>
                    <a:cubicBezTo>
                      <a:pt x="170" y="264"/>
                      <a:pt x="166" y="260"/>
                      <a:pt x="165" y="260"/>
                    </a:cubicBezTo>
                    <a:cubicBezTo>
                      <a:pt x="163" y="261"/>
                      <a:pt x="164" y="264"/>
                      <a:pt x="161" y="264"/>
                    </a:cubicBezTo>
                    <a:cubicBezTo>
                      <a:pt x="161" y="261"/>
                      <a:pt x="161" y="263"/>
                      <a:pt x="159" y="262"/>
                    </a:cubicBezTo>
                    <a:cubicBezTo>
                      <a:pt x="158" y="262"/>
                      <a:pt x="159" y="261"/>
                      <a:pt x="160" y="260"/>
                    </a:cubicBezTo>
                    <a:cubicBezTo>
                      <a:pt x="163" y="257"/>
                      <a:pt x="161" y="255"/>
                      <a:pt x="158" y="253"/>
                    </a:cubicBezTo>
                    <a:cubicBezTo>
                      <a:pt x="159" y="252"/>
                      <a:pt x="161" y="251"/>
                      <a:pt x="162" y="252"/>
                    </a:cubicBezTo>
                    <a:cubicBezTo>
                      <a:pt x="164" y="254"/>
                      <a:pt x="162" y="255"/>
                      <a:pt x="165" y="255"/>
                    </a:cubicBezTo>
                    <a:cubicBezTo>
                      <a:pt x="165" y="254"/>
                      <a:pt x="163" y="253"/>
                      <a:pt x="165" y="252"/>
                    </a:cubicBezTo>
                    <a:cubicBezTo>
                      <a:pt x="167" y="251"/>
                      <a:pt x="169" y="252"/>
                      <a:pt x="171" y="253"/>
                    </a:cubicBezTo>
                    <a:cubicBezTo>
                      <a:pt x="170" y="252"/>
                      <a:pt x="168" y="251"/>
                      <a:pt x="168" y="250"/>
                    </a:cubicBezTo>
                    <a:cubicBezTo>
                      <a:pt x="169" y="248"/>
                      <a:pt x="172" y="249"/>
                      <a:pt x="173" y="249"/>
                    </a:cubicBezTo>
                    <a:cubicBezTo>
                      <a:pt x="170" y="246"/>
                      <a:pt x="165" y="251"/>
                      <a:pt x="163" y="251"/>
                    </a:cubicBezTo>
                    <a:cubicBezTo>
                      <a:pt x="162" y="250"/>
                      <a:pt x="164" y="249"/>
                      <a:pt x="164" y="248"/>
                    </a:cubicBezTo>
                    <a:cubicBezTo>
                      <a:pt x="165" y="248"/>
                      <a:pt x="165" y="247"/>
                      <a:pt x="166" y="247"/>
                    </a:cubicBezTo>
                    <a:cubicBezTo>
                      <a:pt x="166" y="247"/>
                      <a:pt x="168" y="246"/>
                      <a:pt x="168" y="246"/>
                    </a:cubicBezTo>
                    <a:cubicBezTo>
                      <a:pt x="169" y="245"/>
                      <a:pt x="164" y="243"/>
                      <a:pt x="163" y="243"/>
                    </a:cubicBezTo>
                    <a:cubicBezTo>
                      <a:pt x="163" y="242"/>
                      <a:pt x="167" y="243"/>
                      <a:pt x="168" y="243"/>
                    </a:cubicBezTo>
                    <a:cubicBezTo>
                      <a:pt x="169" y="244"/>
                      <a:pt x="170" y="244"/>
                      <a:pt x="172" y="244"/>
                    </a:cubicBezTo>
                    <a:cubicBezTo>
                      <a:pt x="172" y="244"/>
                      <a:pt x="173" y="243"/>
                      <a:pt x="173" y="243"/>
                    </a:cubicBezTo>
                    <a:cubicBezTo>
                      <a:pt x="174" y="243"/>
                      <a:pt x="175" y="243"/>
                      <a:pt x="176" y="243"/>
                    </a:cubicBezTo>
                    <a:cubicBezTo>
                      <a:pt x="175" y="240"/>
                      <a:pt x="171" y="243"/>
                      <a:pt x="172" y="239"/>
                    </a:cubicBezTo>
                    <a:cubicBezTo>
                      <a:pt x="171" y="239"/>
                      <a:pt x="169" y="240"/>
                      <a:pt x="169" y="239"/>
                    </a:cubicBezTo>
                    <a:cubicBezTo>
                      <a:pt x="169" y="238"/>
                      <a:pt x="170" y="238"/>
                      <a:pt x="171" y="238"/>
                    </a:cubicBezTo>
                    <a:cubicBezTo>
                      <a:pt x="172" y="239"/>
                      <a:pt x="175" y="240"/>
                      <a:pt x="174" y="239"/>
                    </a:cubicBezTo>
                    <a:cubicBezTo>
                      <a:pt x="174" y="238"/>
                      <a:pt x="172" y="237"/>
                      <a:pt x="172" y="236"/>
                    </a:cubicBezTo>
                    <a:cubicBezTo>
                      <a:pt x="171" y="234"/>
                      <a:pt x="170" y="234"/>
                      <a:pt x="168" y="233"/>
                    </a:cubicBezTo>
                    <a:cubicBezTo>
                      <a:pt x="169" y="231"/>
                      <a:pt x="172" y="232"/>
                      <a:pt x="173" y="231"/>
                    </a:cubicBezTo>
                    <a:cubicBezTo>
                      <a:pt x="173" y="231"/>
                      <a:pt x="174" y="231"/>
                      <a:pt x="174" y="231"/>
                    </a:cubicBezTo>
                    <a:cubicBezTo>
                      <a:pt x="174" y="230"/>
                      <a:pt x="175" y="230"/>
                      <a:pt x="175" y="230"/>
                    </a:cubicBezTo>
                    <a:cubicBezTo>
                      <a:pt x="176" y="230"/>
                      <a:pt x="176" y="229"/>
                      <a:pt x="177" y="228"/>
                    </a:cubicBezTo>
                    <a:cubicBezTo>
                      <a:pt x="177" y="229"/>
                      <a:pt x="175" y="232"/>
                      <a:pt x="177" y="232"/>
                    </a:cubicBezTo>
                    <a:cubicBezTo>
                      <a:pt x="179" y="231"/>
                      <a:pt x="177" y="228"/>
                      <a:pt x="178" y="227"/>
                    </a:cubicBezTo>
                    <a:cubicBezTo>
                      <a:pt x="180" y="227"/>
                      <a:pt x="179" y="230"/>
                      <a:pt x="180" y="230"/>
                    </a:cubicBezTo>
                    <a:cubicBezTo>
                      <a:pt x="181" y="231"/>
                      <a:pt x="183" y="228"/>
                      <a:pt x="183" y="227"/>
                    </a:cubicBezTo>
                    <a:cubicBezTo>
                      <a:pt x="185" y="226"/>
                      <a:pt x="187" y="227"/>
                      <a:pt x="189" y="228"/>
                    </a:cubicBezTo>
                    <a:cubicBezTo>
                      <a:pt x="190" y="225"/>
                      <a:pt x="184" y="226"/>
                      <a:pt x="184" y="224"/>
                    </a:cubicBezTo>
                    <a:cubicBezTo>
                      <a:pt x="184" y="224"/>
                      <a:pt x="184" y="223"/>
                      <a:pt x="185" y="223"/>
                    </a:cubicBezTo>
                    <a:cubicBezTo>
                      <a:pt x="185" y="222"/>
                      <a:pt x="185" y="221"/>
                      <a:pt x="186" y="221"/>
                    </a:cubicBezTo>
                    <a:cubicBezTo>
                      <a:pt x="186" y="223"/>
                      <a:pt x="186" y="222"/>
                      <a:pt x="188" y="222"/>
                    </a:cubicBezTo>
                    <a:cubicBezTo>
                      <a:pt x="189" y="221"/>
                      <a:pt x="189" y="221"/>
                      <a:pt x="190" y="221"/>
                    </a:cubicBezTo>
                    <a:cubicBezTo>
                      <a:pt x="191" y="221"/>
                      <a:pt x="191" y="223"/>
                      <a:pt x="192" y="222"/>
                    </a:cubicBezTo>
                    <a:cubicBezTo>
                      <a:pt x="192" y="221"/>
                      <a:pt x="191" y="221"/>
                      <a:pt x="191" y="220"/>
                    </a:cubicBezTo>
                    <a:cubicBezTo>
                      <a:pt x="191" y="219"/>
                      <a:pt x="192" y="219"/>
                      <a:pt x="193" y="219"/>
                    </a:cubicBezTo>
                    <a:cubicBezTo>
                      <a:pt x="196" y="218"/>
                      <a:pt x="195" y="220"/>
                      <a:pt x="195" y="222"/>
                    </a:cubicBezTo>
                    <a:cubicBezTo>
                      <a:pt x="197" y="225"/>
                      <a:pt x="196" y="221"/>
                      <a:pt x="197" y="220"/>
                    </a:cubicBezTo>
                    <a:cubicBezTo>
                      <a:pt x="198" y="218"/>
                      <a:pt x="200" y="219"/>
                      <a:pt x="202" y="219"/>
                    </a:cubicBezTo>
                    <a:cubicBezTo>
                      <a:pt x="202" y="220"/>
                      <a:pt x="204" y="220"/>
                      <a:pt x="204" y="220"/>
                    </a:cubicBezTo>
                    <a:cubicBezTo>
                      <a:pt x="204" y="221"/>
                      <a:pt x="203" y="225"/>
                      <a:pt x="205" y="225"/>
                    </a:cubicBezTo>
                    <a:cubicBezTo>
                      <a:pt x="206" y="225"/>
                      <a:pt x="206" y="224"/>
                      <a:pt x="206" y="223"/>
                    </a:cubicBezTo>
                    <a:cubicBezTo>
                      <a:pt x="207" y="222"/>
                      <a:pt x="207" y="221"/>
                      <a:pt x="206" y="221"/>
                    </a:cubicBezTo>
                    <a:cubicBezTo>
                      <a:pt x="206" y="220"/>
                      <a:pt x="205" y="220"/>
                      <a:pt x="205" y="219"/>
                    </a:cubicBezTo>
                    <a:cubicBezTo>
                      <a:pt x="205" y="218"/>
                      <a:pt x="207" y="219"/>
                      <a:pt x="208" y="219"/>
                    </a:cubicBezTo>
                    <a:cubicBezTo>
                      <a:pt x="209" y="220"/>
                      <a:pt x="213" y="221"/>
                      <a:pt x="210" y="219"/>
                    </a:cubicBezTo>
                    <a:cubicBezTo>
                      <a:pt x="207" y="217"/>
                      <a:pt x="203" y="217"/>
                      <a:pt x="200" y="217"/>
                    </a:cubicBezTo>
                    <a:cubicBezTo>
                      <a:pt x="200" y="215"/>
                      <a:pt x="200" y="215"/>
                      <a:pt x="201" y="213"/>
                    </a:cubicBezTo>
                    <a:cubicBezTo>
                      <a:pt x="199" y="213"/>
                      <a:pt x="198" y="214"/>
                      <a:pt x="197" y="215"/>
                    </a:cubicBezTo>
                    <a:cubicBezTo>
                      <a:pt x="196" y="215"/>
                      <a:pt x="195" y="215"/>
                      <a:pt x="194" y="215"/>
                    </a:cubicBezTo>
                    <a:cubicBezTo>
                      <a:pt x="193" y="216"/>
                      <a:pt x="192" y="218"/>
                      <a:pt x="190" y="218"/>
                    </a:cubicBezTo>
                    <a:cubicBezTo>
                      <a:pt x="190" y="217"/>
                      <a:pt x="191" y="217"/>
                      <a:pt x="191" y="216"/>
                    </a:cubicBezTo>
                    <a:cubicBezTo>
                      <a:pt x="190" y="215"/>
                      <a:pt x="187" y="217"/>
                      <a:pt x="185" y="216"/>
                    </a:cubicBezTo>
                    <a:cubicBezTo>
                      <a:pt x="186" y="215"/>
                      <a:pt x="187" y="213"/>
                      <a:pt x="188" y="211"/>
                    </a:cubicBezTo>
                    <a:cubicBezTo>
                      <a:pt x="189" y="210"/>
                      <a:pt x="189" y="208"/>
                      <a:pt x="191" y="207"/>
                    </a:cubicBezTo>
                    <a:cubicBezTo>
                      <a:pt x="193" y="207"/>
                      <a:pt x="192" y="209"/>
                      <a:pt x="194" y="209"/>
                    </a:cubicBezTo>
                    <a:cubicBezTo>
                      <a:pt x="195" y="210"/>
                      <a:pt x="198" y="208"/>
                      <a:pt x="199" y="207"/>
                    </a:cubicBezTo>
                    <a:cubicBezTo>
                      <a:pt x="197" y="206"/>
                      <a:pt x="197" y="207"/>
                      <a:pt x="198" y="206"/>
                    </a:cubicBezTo>
                    <a:cubicBezTo>
                      <a:pt x="198" y="205"/>
                      <a:pt x="200" y="204"/>
                      <a:pt x="200" y="204"/>
                    </a:cubicBezTo>
                    <a:cubicBezTo>
                      <a:pt x="200" y="205"/>
                      <a:pt x="200" y="207"/>
                      <a:pt x="201" y="207"/>
                    </a:cubicBezTo>
                    <a:cubicBezTo>
                      <a:pt x="202" y="207"/>
                      <a:pt x="202" y="205"/>
                      <a:pt x="202" y="205"/>
                    </a:cubicBezTo>
                    <a:cubicBezTo>
                      <a:pt x="203" y="204"/>
                      <a:pt x="206" y="205"/>
                      <a:pt x="206" y="205"/>
                    </a:cubicBezTo>
                    <a:cubicBezTo>
                      <a:pt x="207" y="206"/>
                      <a:pt x="207" y="208"/>
                      <a:pt x="207" y="209"/>
                    </a:cubicBezTo>
                    <a:cubicBezTo>
                      <a:pt x="207" y="210"/>
                      <a:pt x="211" y="217"/>
                      <a:pt x="211" y="213"/>
                    </a:cubicBezTo>
                    <a:cubicBezTo>
                      <a:pt x="211" y="212"/>
                      <a:pt x="210" y="211"/>
                      <a:pt x="209" y="210"/>
                    </a:cubicBezTo>
                    <a:cubicBezTo>
                      <a:pt x="208" y="209"/>
                      <a:pt x="208" y="207"/>
                      <a:pt x="208" y="206"/>
                    </a:cubicBezTo>
                    <a:cubicBezTo>
                      <a:pt x="208" y="205"/>
                      <a:pt x="209" y="203"/>
                      <a:pt x="210" y="203"/>
                    </a:cubicBezTo>
                    <a:cubicBezTo>
                      <a:pt x="211" y="202"/>
                      <a:pt x="213" y="202"/>
                      <a:pt x="213" y="202"/>
                    </a:cubicBezTo>
                    <a:cubicBezTo>
                      <a:pt x="214" y="201"/>
                      <a:pt x="214" y="200"/>
                      <a:pt x="213" y="200"/>
                    </a:cubicBezTo>
                    <a:cubicBezTo>
                      <a:pt x="212" y="199"/>
                      <a:pt x="210" y="200"/>
                      <a:pt x="210" y="201"/>
                    </a:cubicBezTo>
                    <a:cubicBezTo>
                      <a:pt x="209" y="202"/>
                      <a:pt x="208" y="203"/>
                      <a:pt x="207" y="203"/>
                    </a:cubicBezTo>
                    <a:cubicBezTo>
                      <a:pt x="206" y="203"/>
                      <a:pt x="203" y="202"/>
                      <a:pt x="203" y="202"/>
                    </a:cubicBezTo>
                    <a:cubicBezTo>
                      <a:pt x="202" y="201"/>
                      <a:pt x="201" y="200"/>
                      <a:pt x="202" y="199"/>
                    </a:cubicBezTo>
                    <a:cubicBezTo>
                      <a:pt x="203" y="199"/>
                      <a:pt x="204" y="200"/>
                      <a:pt x="205" y="200"/>
                    </a:cubicBezTo>
                    <a:cubicBezTo>
                      <a:pt x="205" y="200"/>
                      <a:pt x="205" y="198"/>
                      <a:pt x="205" y="198"/>
                    </a:cubicBezTo>
                    <a:cubicBezTo>
                      <a:pt x="204" y="196"/>
                      <a:pt x="205" y="198"/>
                      <a:pt x="204" y="198"/>
                    </a:cubicBezTo>
                    <a:cubicBezTo>
                      <a:pt x="203" y="198"/>
                      <a:pt x="203" y="197"/>
                      <a:pt x="202" y="197"/>
                    </a:cubicBezTo>
                    <a:cubicBezTo>
                      <a:pt x="201" y="197"/>
                      <a:pt x="201" y="197"/>
                      <a:pt x="200" y="197"/>
                    </a:cubicBezTo>
                    <a:cubicBezTo>
                      <a:pt x="200" y="196"/>
                      <a:pt x="202" y="195"/>
                      <a:pt x="202" y="195"/>
                    </a:cubicBezTo>
                    <a:cubicBezTo>
                      <a:pt x="202" y="195"/>
                      <a:pt x="203" y="193"/>
                      <a:pt x="203" y="193"/>
                    </a:cubicBezTo>
                    <a:cubicBezTo>
                      <a:pt x="204" y="192"/>
                      <a:pt x="204" y="193"/>
                      <a:pt x="205" y="194"/>
                    </a:cubicBezTo>
                    <a:cubicBezTo>
                      <a:pt x="205" y="194"/>
                      <a:pt x="206" y="194"/>
                      <a:pt x="207" y="194"/>
                    </a:cubicBezTo>
                    <a:cubicBezTo>
                      <a:pt x="207" y="194"/>
                      <a:pt x="209" y="195"/>
                      <a:pt x="209" y="193"/>
                    </a:cubicBezTo>
                    <a:cubicBezTo>
                      <a:pt x="209" y="193"/>
                      <a:pt x="207" y="193"/>
                      <a:pt x="207" y="192"/>
                    </a:cubicBezTo>
                    <a:cubicBezTo>
                      <a:pt x="206" y="191"/>
                      <a:pt x="207" y="191"/>
                      <a:pt x="208" y="191"/>
                    </a:cubicBezTo>
                    <a:cubicBezTo>
                      <a:pt x="209" y="192"/>
                      <a:pt x="210" y="193"/>
                      <a:pt x="211" y="194"/>
                    </a:cubicBezTo>
                    <a:cubicBezTo>
                      <a:pt x="212" y="194"/>
                      <a:pt x="213" y="195"/>
                      <a:pt x="213" y="194"/>
                    </a:cubicBezTo>
                    <a:cubicBezTo>
                      <a:pt x="213" y="193"/>
                      <a:pt x="211" y="191"/>
                      <a:pt x="211" y="191"/>
                    </a:cubicBezTo>
                    <a:cubicBezTo>
                      <a:pt x="209" y="189"/>
                      <a:pt x="206" y="187"/>
                      <a:pt x="204" y="189"/>
                    </a:cubicBezTo>
                    <a:cubicBezTo>
                      <a:pt x="201" y="191"/>
                      <a:pt x="199" y="194"/>
                      <a:pt x="195" y="196"/>
                    </a:cubicBezTo>
                    <a:cubicBezTo>
                      <a:pt x="194" y="196"/>
                      <a:pt x="192" y="197"/>
                      <a:pt x="192" y="195"/>
                    </a:cubicBezTo>
                    <a:cubicBezTo>
                      <a:pt x="192" y="194"/>
                      <a:pt x="194" y="194"/>
                      <a:pt x="194" y="194"/>
                    </a:cubicBezTo>
                    <a:cubicBezTo>
                      <a:pt x="194" y="193"/>
                      <a:pt x="194" y="192"/>
                      <a:pt x="193" y="192"/>
                    </a:cubicBezTo>
                    <a:cubicBezTo>
                      <a:pt x="194" y="190"/>
                      <a:pt x="197" y="192"/>
                      <a:pt x="198" y="191"/>
                    </a:cubicBezTo>
                    <a:cubicBezTo>
                      <a:pt x="198" y="190"/>
                      <a:pt x="198" y="190"/>
                      <a:pt x="198" y="189"/>
                    </a:cubicBezTo>
                    <a:cubicBezTo>
                      <a:pt x="197" y="189"/>
                      <a:pt x="190" y="189"/>
                      <a:pt x="193" y="187"/>
                    </a:cubicBezTo>
                    <a:cubicBezTo>
                      <a:pt x="194" y="187"/>
                      <a:pt x="197" y="187"/>
                      <a:pt x="198" y="186"/>
                    </a:cubicBezTo>
                    <a:cubicBezTo>
                      <a:pt x="199" y="186"/>
                      <a:pt x="198" y="185"/>
                      <a:pt x="198" y="185"/>
                    </a:cubicBezTo>
                    <a:cubicBezTo>
                      <a:pt x="199" y="185"/>
                      <a:pt x="199" y="184"/>
                      <a:pt x="200" y="184"/>
                    </a:cubicBezTo>
                    <a:cubicBezTo>
                      <a:pt x="201" y="185"/>
                      <a:pt x="200" y="186"/>
                      <a:pt x="201" y="186"/>
                    </a:cubicBezTo>
                    <a:cubicBezTo>
                      <a:pt x="202" y="186"/>
                      <a:pt x="203" y="185"/>
                      <a:pt x="203" y="185"/>
                    </a:cubicBezTo>
                    <a:cubicBezTo>
                      <a:pt x="204" y="184"/>
                      <a:pt x="206" y="182"/>
                      <a:pt x="207" y="182"/>
                    </a:cubicBezTo>
                    <a:cubicBezTo>
                      <a:pt x="207" y="183"/>
                      <a:pt x="206" y="184"/>
                      <a:pt x="207" y="185"/>
                    </a:cubicBezTo>
                    <a:cubicBezTo>
                      <a:pt x="208" y="185"/>
                      <a:pt x="209" y="182"/>
                      <a:pt x="210" y="181"/>
                    </a:cubicBezTo>
                    <a:cubicBezTo>
                      <a:pt x="210" y="181"/>
                      <a:pt x="212" y="180"/>
                      <a:pt x="212" y="180"/>
                    </a:cubicBezTo>
                    <a:cubicBezTo>
                      <a:pt x="213" y="181"/>
                      <a:pt x="212" y="182"/>
                      <a:pt x="213" y="182"/>
                    </a:cubicBezTo>
                    <a:cubicBezTo>
                      <a:pt x="215" y="184"/>
                      <a:pt x="215" y="176"/>
                      <a:pt x="219" y="178"/>
                    </a:cubicBezTo>
                    <a:cubicBezTo>
                      <a:pt x="220" y="182"/>
                      <a:pt x="222" y="186"/>
                      <a:pt x="226" y="188"/>
                    </a:cubicBezTo>
                    <a:cubicBezTo>
                      <a:pt x="226" y="186"/>
                      <a:pt x="225" y="186"/>
                      <a:pt x="224" y="184"/>
                    </a:cubicBezTo>
                    <a:cubicBezTo>
                      <a:pt x="223" y="183"/>
                      <a:pt x="222" y="181"/>
                      <a:pt x="223" y="179"/>
                    </a:cubicBezTo>
                    <a:cubicBezTo>
                      <a:pt x="225" y="180"/>
                      <a:pt x="224" y="182"/>
                      <a:pt x="225" y="183"/>
                    </a:cubicBezTo>
                    <a:cubicBezTo>
                      <a:pt x="226" y="182"/>
                      <a:pt x="226" y="180"/>
                      <a:pt x="226" y="179"/>
                    </a:cubicBezTo>
                    <a:cubicBezTo>
                      <a:pt x="226" y="178"/>
                      <a:pt x="226" y="177"/>
                      <a:pt x="225" y="177"/>
                    </a:cubicBezTo>
                    <a:cubicBezTo>
                      <a:pt x="224" y="176"/>
                      <a:pt x="225" y="174"/>
                      <a:pt x="226" y="174"/>
                    </a:cubicBezTo>
                    <a:cubicBezTo>
                      <a:pt x="228" y="174"/>
                      <a:pt x="227" y="176"/>
                      <a:pt x="230" y="175"/>
                    </a:cubicBezTo>
                    <a:cubicBezTo>
                      <a:pt x="229" y="174"/>
                      <a:pt x="228" y="173"/>
                      <a:pt x="227" y="173"/>
                    </a:cubicBezTo>
                    <a:cubicBezTo>
                      <a:pt x="225" y="172"/>
                      <a:pt x="226" y="172"/>
                      <a:pt x="225" y="173"/>
                    </a:cubicBezTo>
                    <a:cubicBezTo>
                      <a:pt x="224" y="173"/>
                      <a:pt x="224" y="174"/>
                      <a:pt x="223" y="173"/>
                    </a:cubicBezTo>
                    <a:cubicBezTo>
                      <a:pt x="222" y="172"/>
                      <a:pt x="222" y="172"/>
                      <a:pt x="223" y="171"/>
                    </a:cubicBezTo>
                    <a:cubicBezTo>
                      <a:pt x="223" y="171"/>
                      <a:pt x="224" y="171"/>
                      <a:pt x="225" y="170"/>
                    </a:cubicBezTo>
                    <a:cubicBezTo>
                      <a:pt x="226" y="170"/>
                      <a:pt x="226" y="169"/>
                      <a:pt x="227" y="169"/>
                    </a:cubicBezTo>
                    <a:cubicBezTo>
                      <a:pt x="229" y="168"/>
                      <a:pt x="230" y="171"/>
                      <a:pt x="232" y="171"/>
                    </a:cubicBezTo>
                    <a:cubicBezTo>
                      <a:pt x="232" y="169"/>
                      <a:pt x="230" y="168"/>
                      <a:pt x="229" y="167"/>
                    </a:cubicBezTo>
                    <a:cubicBezTo>
                      <a:pt x="228" y="165"/>
                      <a:pt x="228" y="163"/>
                      <a:pt x="225" y="162"/>
                    </a:cubicBezTo>
                    <a:cubicBezTo>
                      <a:pt x="225" y="161"/>
                      <a:pt x="221" y="161"/>
                      <a:pt x="222" y="160"/>
                    </a:cubicBezTo>
                    <a:cubicBezTo>
                      <a:pt x="222" y="158"/>
                      <a:pt x="226" y="157"/>
                      <a:pt x="227" y="157"/>
                    </a:cubicBezTo>
                    <a:cubicBezTo>
                      <a:pt x="228" y="157"/>
                      <a:pt x="231" y="156"/>
                      <a:pt x="232" y="157"/>
                    </a:cubicBezTo>
                    <a:cubicBezTo>
                      <a:pt x="232" y="157"/>
                      <a:pt x="233" y="158"/>
                      <a:pt x="233" y="158"/>
                    </a:cubicBezTo>
                    <a:cubicBezTo>
                      <a:pt x="234" y="160"/>
                      <a:pt x="233" y="159"/>
                      <a:pt x="233" y="160"/>
                    </a:cubicBezTo>
                    <a:cubicBezTo>
                      <a:pt x="235" y="161"/>
                      <a:pt x="235" y="161"/>
                      <a:pt x="236" y="160"/>
                    </a:cubicBezTo>
                    <a:cubicBezTo>
                      <a:pt x="238" y="159"/>
                      <a:pt x="238" y="158"/>
                      <a:pt x="239" y="159"/>
                    </a:cubicBezTo>
                    <a:cubicBezTo>
                      <a:pt x="239" y="161"/>
                      <a:pt x="239" y="161"/>
                      <a:pt x="240" y="162"/>
                    </a:cubicBezTo>
                    <a:cubicBezTo>
                      <a:pt x="241" y="163"/>
                      <a:pt x="242" y="164"/>
                      <a:pt x="242" y="165"/>
                    </a:cubicBezTo>
                    <a:cubicBezTo>
                      <a:pt x="243" y="166"/>
                      <a:pt x="243" y="171"/>
                      <a:pt x="244" y="167"/>
                    </a:cubicBezTo>
                    <a:cubicBezTo>
                      <a:pt x="244" y="164"/>
                      <a:pt x="243" y="164"/>
                      <a:pt x="241" y="161"/>
                    </a:cubicBezTo>
                    <a:cubicBezTo>
                      <a:pt x="240" y="159"/>
                      <a:pt x="240" y="157"/>
                      <a:pt x="243" y="156"/>
                    </a:cubicBezTo>
                    <a:cubicBezTo>
                      <a:pt x="244" y="157"/>
                      <a:pt x="244" y="159"/>
                      <a:pt x="246" y="159"/>
                    </a:cubicBezTo>
                    <a:cubicBezTo>
                      <a:pt x="248" y="159"/>
                      <a:pt x="246" y="157"/>
                      <a:pt x="245" y="157"/>
                    </a:cubicBezTo>
                    <a:cubicBezTo>
                      <a:pt x="245" y="156"/>
                      <a:pt x="246" y="155"/>
                      <a:pt x="248" y="155"/>
                    </a:cubicBezTo>
                    <a:cubicBezTo>
                      <a:pt x="250" y="156"/>
                      <a:pt x="250" y="157"/>
                      <a:pt x="253" y="157"/>
                    </a:cubicBezTo>
                    <a:cubicBezTo>
                      <a:pt x="253" y="157"/>
                      <a:pt x="250" y="155"/>
                      <a:pt x="249" y="155"/>
                    </a:cubicBezTo>
                    <a:cubicBezTo>
                      <a:pt x="248" y="154"/>
                      <a:pt x="246" y="155"/>
                      <a:pt x="246" y="153"/>
                    </a:cubicBezTo>
                    <a:cubicBezTo>
                      <a:pt x="246" y="152"/>
                      <a:pt x="248" y="150"/>
                      <a:pt x="247" y="150"/>
                    </a:cubicBezTo>
                    <a:cubicBezTo>
                      <a:pt x="246" y="149"/>
                      <a:pt x="243" y="151"/>
                      <a:pt x="243" y="152"/>
                    </a:cubicBezTo>
                    <a:cubicBezTo>
                      <a:pt x="242" y="153"/>
                      <a:pt x="241" y="155"/>
                      <a:pt x="238" y="154"/>
                    </a:cubicBezTo>
                    <a:cubicBezTo>
                      <a:pt x="237" y="153"/>
                      <a:pt x="238" y="152"/>
                      <a:pt x="237" y="151"/>
                    </a:cubicBezTo>
                    <a:cubicBezTo>
                      <a:pt x="236" y="151"/>
                      <a:pt x="234" y="153"/>
                      <a:pt x="233" y="153"/>
                    </a:cubicBezTo>
                    <a:cubicBezTo>
                      <a:pt x="231" y="154"/>
                      <a:pt x="229" y="155"/>
                      <a:pt x="227" y="154"/>
                    </a:cubicBezTo>
                    <a:cubicBezTo>
                      <a:pt x="227" y="153"/>
                      <a:pt x="226" y="152"/>
                      <a:pt x="227" y="150"/>
                    </a:cubicBezTo>
                    <a:cubicBezTo>
                      <a:pt x="227" y="149"/>
                      <a:pt x="229" y="150"/>
                      <a:pt x="229" y="149"/>
                    </a:cubicBezTo>
                    <a:cubicBezTo>
                      <a:pt x="229" y="149"/>
                      <a:pt x="228" y="148"/>
                      <a:pt x="228" y="148"/>
                    </a:cubicBezTo>
                    <a:cubicBezTo>
                      <a:pt x="228" y="147"/>
                      <a:pt x="228" y="147"/>
                      <a:pt x="228" y="146"/>
                    </a:cubicBezTo>
                    <a:cubicBezTo>
                      <a:pt x="229" y="144"/>
                      <a:pt x="229" y="144"/>
                      <a:pt x="231" y="144"/>
                    </a:cubicBezTo>
                    <a:cubicBezTo>
                      <a:pt x="233" y="143"/>
                      <a:pt x="233" y="143"/>
                      <a:pt x="235" y="142"/>
                    </a:cubicBezTo>
                    <a:cubicBezTo>
                      <a:pt x="236" y="141"/>
                      <a:pt x="236" y="141"/>
                      <a:pt x="237" y="142"/>
                    </a:cubicBezTo>
                    <a:cubicBezTo>
                      <a:pt x="238" y="143"/>
                      <a:pt x="239" y="145"/>
                      <a:pt x="239" y="144"/>
                    </a:cubicBezTo>
                    <a:cubicBezTo>
                      <a:pt x="240" y="143"/>
                      <a:pt x="238" y="142"/>
                      <a:pt x="239" y="141"/>
                    </a:cubicBezTo>
                    <a:cubicBezTo>
                      <a:pt x="242" y="138"/>
                      <a:pt x="245" y="144"/>
                      <a:pt x="248" y="142"/>
                    </a:cubicBezTo>
                    <a:cubicBezTo>
                      <a:pt x="247" y="141"/>
                      <a:pt x="246" y="142"/>
                      <a:pt x="245" y="141"/>
                    </a:cubicBezTo>
                    <a:cubicBezTo>
                      <a:pt x="245" y="141"/>
                      <a:pt x="245" y="140"/>
                      <a:pt x="245" y="139"/>
                    </a:cubicBezTo>
                    <a:cubicBezTo>
                      <a:pt x="244" y="138"/>
                      <a:pt x="242" y="140"/>
                      <a:pt x="242" y="138"/>
                    </a:cubicBezTo>
                    <a:cubicBezTo>
                      <a:pt x="241" y="136"/>
                      <a:pt x="244" y="135"/>
                      <a:pt x="246" y="135"/>
                    </a:cubicBezTo>
                    <a:cubicBezTo>
                      <a:pt x="247" y="136"/>
                      <a:pt x="250" y="138"/>
                      <a:pt x="251" y="138"/>
                    </a:cubicBezTo>
                    <a:cubicBezTo>
                      <a:pt x="252" y="136"/>
                      <a:pt x="248" y="135"/>
                      <a:pt x="248" y="134"/>
                    </a:cubicBezTo>
                    <a:cubicBezTo>
                      <a:pt x="247" y="131"/>
                      <a:pt x="250" y="132"/>
                      <a:pt x="252" y="132"/>
                    </a:cubicBezTo>
                    <a:cubicBezTo>
                      <a:pt x="254" y="131"/>
                      <a:pt x="253" y="131"/>
                      <a:pt x="252" y="130"/>
                    </a:cubicBezTo>
                    <a:cubicBezTo>
                      <a:pt x="251" y="129"/>
                      <a:pt x="251" y="128"/>
                      <a:pt x="250" y="128"/>
                    </a:cubicBezTo>
                    <a:cubicBezTo>
                      <a:pt x="249" y="127"/>
                      <a:pt x="246" y="130"/>
                      <a:pt x="245" y="128"/>
                    </a:cubicBezTo>
                    <a:cubicBezTo>
                      <a:pt x="245" y="127"/>
                      <a:pt x="246" y="126"/>
                      <a:pt x="246" y="125"/>
                    </a:cubicBezTo>
                    <a:cubicBezTo>
                      <a:pt x="247" y="124"/>
                      <a:pt x="247" y="124"/>
                      <a:pt x="248" y="123"/>
                    </a:cubicBezTo>
                    <a:cubicBezTo>
                      <a:pt x="249" y="122"/>
                      <a:pt x="249" y="122"/>
                      <a:pt x="249" y="121"/>
                    </a:cubicBezTo>
                    <a:cubicBezTo>
                      <a:pt x="249" y="119"/>
                      <a:pt x="249" y="119"/>
                      <a:pt x="250" y="118"/>
                    </a:cubicBezTo>
                    <a:cubicBezTo>
                      <a:pt x="250" y="118"/>
                      <a:pt x="252" y="118"/>
                      <a:pt x="253" y="118"/>
                    </a:cubicBezTo>
                    <a:cubicBezTo>
                      <a:pt x="253" y="117"/>
                      <a:pt x="254" y="117"/>
                      <a:pt x="255" y="117"/>
                    </a:cubicBezTo>
                    <a:cubicBezTo>
                      <a:pt x="255" y="116"/>
                      <a:pt x="259" y="116"/>
                      <a:pt x="258" y="116"/>
                    </a:cubicBezTo>
                    <a:cubicBezTo>
                      <a:pt x="258" y="115"/>
                      <a:pt x="258" y="115"/>
                      <a:pt x="258" y="115"/>
                    </a:cubicBezTo>
                    <a:cubicBezTo>
                      <a:pt x="258" y="113"/>
                      <a:pt x="258" y="113"/>
                      <a:pt x="257" y="111"/>
                    </a:cubicBezTo>
                    <a:cubicBezTo>
                      <a:pt x="255" y="109"/>
                      <a:pt x="256" y="108"/>
                      <a:pt x="258" y="106"/>
                    </a:cubicBezTo>
                    <a:cubicBezTo>
                      <a:pt x="259" y="105"/>
                      <a:pt x="259" y="103"/>
                      <a:pt x="259" y="102"/>
                    </a:cubicBezTo>
                    <a:cubicBezTo>
                      <a:pt x="259" y="101"/>
                      <a:pt x="259" y="100"/>
                      <a:pt x="259" y="100"/>
                    </a:cubicBezTo>
                    <a:cubicBezTo>
                      <a:pt x="260" y="99"/>
                      <a:pt x="261" y="99"/>
                      <a:pt x="262" y="98"/>
                    </a:cubicBezTo>
                    <a:cubicBezTo>
                      <a:pt x="262" y="100"/>
                      <a:pt x="262" y="103"/>
                      <a:pt x="265" y="103"/>
                    </a:cubicBezTo>
                    <a:cubicBezTo>
                      <a:pt x="265" y="105"/>
                      <a:pt x="264" y="109"/>
                      <a:pt x="265" y="111"/>
                    </a:cubicBezTo>
                    <a:cubicBezTo>
                      <a:pt x="267" y="112"/>
                      <a:pt x="267" y="108"/>
                      <a:pt x="267" y="107"/>
                    </a:cubicBezTo>
                    <a:cubicBezTo>
                      <a:pt x="267" y="108"/>
                      <a:pt x="268" y="110"/>
                      <a:pt x="269" y="110"/>
                    </a:cubicBezTo>
                    <a:cubicBezTo>
                      <a:pt x="270" y="109"/>
                      <a:pt x="269" y="108"/>
                      <a:pt x="271" y="107"/>
                    </a:cubicBezTo>
                    <a:cubicBezTo>
                      <a:pt x="273" y="107"/>
                      <a:pt x="274" y="109"/>
                      <a:pt x="275" y="109"/>
                    </a:cubicBezTo>
                    <a:cubicBezTo>
                      <a:pt x="276" y="107"/>
                      <a:pt x="273" y="106"/>
                      <a:pt x="272" y="105"/>
                    </a:cubicBezTo>
                    <a:cubicBezTo>
                      <a:pt x="270" y="104"/>
                      <a:pt x="269" y="103"/>
                      <a:pt x="268" y="101"/>
                    </a:cubicBezTo>
                    <a:cubicBezTo>
                      <a:pt x="267" y="100"/>
                      <a:pt x="266" y="100"/>
                      <a:pt x="266" y="98"/>
                    </a:cubicBezTo>
                    <a:cubicBezTo>
                      <a:pt x="265" y="95"/>
                      <a:pt x="268" y="96"/>
                      <a:pt x="270" y="95"/>
                    </a:cubicBezTo>
                    <a:cubicBezTo>
                      <a:pt x="273" y="94"/>
                      <a:pt x="272" y="95"/>
                      <a:pt x="273" y="97"/>
                    </a:cubicBezTo>
                    <a:cubicBezTo>
                      <a:pt x="273" y="98"/>
                      <a:pt x="274" y="99"/>
                      <a:pt x="275" y="100"/>
                    </a:cubicBezTo>
                    <a:cubicBezTo>
                      <a:pt x="276" y="102"/>
                      <a:pt x="276" y="103"/>
                      <a:pt x="277" y="105"/>
                    </a:cubicBezTo>
                    <a:cubicBezTo>
                      <a:pt x="278" y="105"/>
                      <a:pt x="279" y="105"/>
                      <a:pt x="280" y="106"/>
                    </a:cubicBezTo>
                    <a:cubicBezTo>
                      <a:pt x="281" y="106"/>
                      <a:pt x="282" y="105"/>
                      <a:pt x="283" y="106"/>
                    </a:cubicBezTo>
                    <a:cubicBezTo>
                      <a:pt x="285" y="108"/>
                      <a:pt x="279" y="109"/>
                      <a:pt x="279" y="110"/>
                    </a:cubicBezTo>
                    <a:cubicBezTo>
                      <a:pt x="279" y="110"/>
                      <a:pt x="282" y="112"/>
                      <a:pt x="282" y="112"/>
                    </a:cubicBezTo>
                    <a:cubicBezTo>
                      <a:pt x="282" y="112"/>
                      <a:pt x="282" y="112"/>
                      <a:pt x="282" y="112"/>
                    </a:cubicBezTo>
                    <a:cubicBezTo>
                      <a:pt x="282" y="112"/>
                      <a:pt x="284" y="112"/>
                      <a:pt x="283" y="112"/>
                    </a:cubicBezTo>
                    <a:cubicBezTo>
                      <a:pt x="285" y="112"/>
                      <a:pt x="285" y="113"/>
                      <a:pt x="285" y="111"/>
                    </a:cubicBezTo>
                    <a:cubicBezTo>
                      <a:pt x="285" y="110"/>
                      <a:pt x="285" y="107"/>
                      <a:pt x="285" y="105"/>
                    </a:cubicBezTo>
                    <a:cubicBezTo>
                      <a:pt x="284" y="103"/>
                      <a:pt x="282" y="103"/>
                      <a:pt x="280" y="103"/>
                    </a:cubicBezTo>
                    <a:cubicBezTo>
                      <a:pt x="278" y="102"/>
                      <a:pt x="276" y="101"/>
                      <a:pt x="276" y="98"/>
                    </a:cubicBezTo>
                    <a:cubicBezTo>
                      <a:pt x="276" y="96"/>
                      <a:pt x="278" y="96"/>
                      <a:pt x="279" y="94"/>
                    </a:cubicBezTo>
                    <a:cubicBezTo>
                      <a:pt x="277" y="93"/>
                      <a:pt x="274" y="95"/>
                      <a:pt x="274" y="91"/>
                    </a:cubicBezTo>
                    <a:cubicBezTo>
                      <a:pt x="275" y="90"/>
                      <a:pt x="275" y="89"/>
                      <a:pt x="276" y="88"/>
                    </a:cubicBezTo>
                    <a:cubicBezTo>
                      <a:pt x="277" y="87"/>
                      <a:pt x="277" y="86"/>
                      <a:pt x="277" y="85"/>
                    </a:cubicBezTo>
                    <a:cubicBezTo>
                      <a:pt x="278" y="84"/>
                      <a:pt x="278" y="84"/>
                      <a:pt x="279" y="83"/>
                    </a:cubicBezTo>
                    <a:cubicBezTo>
                      <a:pt x="279" y="83"/>
                      <a:pt x="280" y="82"/>
                      <a:pt x="280" y="82"/>
                    </a:cubicBezTo>
                    <a:cubicBezTo>
                      <a:pt x="282" y="81"/>
                      <a:pt x="285" y="81"/>
                      <a:pt x="287" y="80"/>
                    </a:cubicBezTo>
                    <a:cubicBezTo>
                      <a:pt x="288" y="80"/>
                      <a:pt x="290" y="79"/>
                      <a:pt x="290" y="81"/>
                    </a:cubicBezTo>
                    <a:cubicBezTo>
                      <a:pt x="291" y="83"/>
                      <a:pt x="289" y="85"/>
                      <a:pt x="289" y="88"/>
                    </a:cubicBezTo>
                    <a:cubicBezTo>
                      <a:pt x="289" y="89"/>
                      <a:pt x="289" y="90"/>
                      <a:pt x="289" y="92"/>
                    </a:cubicBezTo>
                    <a:cubicBezTo>
                      <a:pt x="289" y="93"/>
                      <a:pt x="288" y="94"/>
                      <a:pt x="288" y="96"/>
                    </a:cubicBezTo>
                    <a:cubicBezTo>
                      <a:pt x="288" y="97"/>
                      <a:pt x="288" y="98"/>
                      <a:pt x="287" y="100"/>
                    </a:cubicBezTo>
                    <a:cubicBezTo>
                      <a:pt x="287" y="101"/>
                      <a:pt x="286" y="102"/>
                      <a:pt x="285" y="103"/>
                    </a:cubicBezTo>
                    <a:cubicBezTo>
                      <a:pt x="287" y="103"/>
                      <a:pt x="289" y="100"/>
                      <a:pt x="290" y="98"/>
                    </a:cubicBezTo>
                    <a:cubicBezTo>
                      <a:pt x="290" y="97"/>
                      <a:pt x="290" y="95"/>
                      <a:pt x="290" y="93"/>
                    </a:cubicBezTo>
                    <a:cubicBezTo>
                      <a:pt x="292" y="88"/>
                      <a:pt x="295" y="95"/>
                      <a:pt x="298" y="94"/>
                    </a:cubicBezTo>
                    <a:cubicBezTo>
                      <a:pt x="298" y="92"/>
                      <a:pt x="296" y="92"/>
                      <a:pt x="295" y="92"/>
                    </a:cubicBezTo>
                    <a:cubicBezTo>
                      <a:pt x="293" y="91"/>
                      <a:pt x="292" y="90"/>
                      <a:pt x="292" y="88"/>
                    </a:cubicBezTo>
                    <a:cubicBezTo>
                      <a:pt x="291" y="86"/>
                      <a:pt x="292" y="85"/>
                      <a:pt x="293" y="83"/>
                    </a:cubicBezTo>
                    <a:cubicBezTo>
                      <a:pt x="293" y="82"/>
                      <a:pt x="293" y="80"/>
                      <a:pt x="294" y="79"/>
                    </a:cubicBezTo>
                    <a:cubicBezTo>
                      <a:pt x="294" y="80"/>
                      <a:pt x="294" y="81"/>
                      <a:pt x="295" y="82"/>
                    </a:cubicBezTo>
                    <a:cubicBezTo>
                      <a:pt x="296" y="81"/>
                      <a:pt x="296" y="80"/>
                      <a:pt x="296" y="79"/>
                    </a:cubicBezTo>
                    <a:cubicBezTo>
                      <a:pt x="296" y="78"/>
                      <a:pt x="296" y="77"/>
                      <a:pt x="296" y="77"/>
                    </a:cubicBezTo>
                    <a:cubicBezTo>
                      <a:pt x="296" y="76"/>
                      <a:pt x="297" y="76"/>
                      <a:pt x="297" y="76"/>
                    </a:cubicBezTo>
                    <a:cubicBezTo>
                      <a:pt x="298" y="74"/>
                      <a:pt x="298" y="74"/>
                      <a:pt x="298" y="73"/>
                    </a:cubicBezTo>
                    <a:cubicBezTo>
                      <a:pt x="299" y="72"/>
                      <a:pt x="300" y="71"/>
                      <a:pt x="301" y="70"/>
                    </a:cubicBezTo>
                    <a:cubicBezTo>
                      <a:pt x="303" y="74"/>
                      <a:pt x="303" y="76"/>
                      <a:pt x="302" y="81"/>
                    </a:cubicBezTo>
                    <a:cubicBezTo>
                      <a:pt x="302" y="82"/>
                      <a:pt x="301" y="84"/>
                      <a:pt x="301" y="86"/>
                    </a:cubicBezTo>
                    <a:cubicBezTo>
                      <a:pt x="302" y="88"/>
                      <a:pt x="303" y="89"/>
                      <a:pt x="303" y="91"/>
                    </a:cubicBezTo>
                    <a:cubicBezTo>
                      <a:pt x="302" y="92"/>
                      <a:pt x="301" y="92"/>
                      <a:pt x="301" y="93"/>
                    </a:cubicBezTo>
                    <a:cubicBezTo>
                      <a:pt x="300" y="94"/>
                      <a:pt x="300" y="97"/>
                      <a:pt x="300" y="98"/>
                    </a:cubicBezTo>
                    <a:cubicBezTo>
                      <a:pt x="300" y="99"/>
                      <a:pt x="299" y="101"/>
                      <a:pt x="299" y="102"/>
                    </a:cubicBezTo>
                    <a:cubicBezTo>
                      <a:pt x="298" y="104"/>
                      <a:pt x="296" y="104"/>
                      <a:pt x="295" y="106"/>
                    </a:cubicBezTo>
                    <a:cubicBezTo>
                      <a:pt x="295" y="106"/>
                      <a:pt x="294" y="108"/>
                      <a:pt x="293" y="109"/>
                    </a:cubicBezTo>
                    <a:cubicBezTo>
                      <a:pt x="293" y="110"/>
                      <a:pt x="294" y="110"/>
                      <a:pt x="295" y="109"/>
                    </a:cubicBezTo>
                    <a:cubicBezTo>
                      <a:pt x="296" y="107"/>
                      <a:pt x="297" y="106"/>
                      <a:pt x="298" y="105"/>
                    </a:cubicBezTo>
                    <a:cubicBezTo>
                      <a:pt x="300" y="104"/>
                      <a:pt x="301" y="103"/>
                      <a:pt x="301" y="102"/>
                    </a:cubicBezTo>
                    <a:cubicBezTo>
                      <a:pt x="302" y="100"/>
                      <a:pt x="303" y="98"/>
                      <a:pt x="303" y="96"/>
                    </a:cubicBezTo>
                    <a:cubicBezTo>
                      <a:pt x="303" y="96"/>
                      <a:pt x="304" y="93"/>
                      <a:pt x="304" y="93"/>
                    </a:cubicBezTo>
                    <a:cubicBezTo>
                      <a:pt x="305" y="93"/>
                      <a:pt x="307" y="95"/>
                      <a:pt x="307" y="96"/>
                    </a:cubicBezTo>
                    <a:cubicBezTo>
                      <a:pt x="308" y="96"/>
                      <a:pt x="310" y="96"/>
                      <a:pt x="311" y="97"/>
                    </a:cubicBezTo>
                    <a:cubicBezTo>
                      <a:pt x="312" y="96"/>
                      <a:pt x="309" y="95"/>
                      <a:pt x="309" y="94"/>
                    </a:cubicBezTo>
                    <a:cubicBezTo>
                      <a:pt x="308" y="94"/>
                      <a:pt x="308" y="93"/>
                      <a:pt x="307" y="92"/>
                    </a:cubicBezTo>
                    <a:cubicBezTo>
                      <a:pt x="307" y="91"/>
                      <a:pt x="306" y="91"/>
                      <a:pt x="306" y="90"/>
                    </a:cubicBezTo>
                    <a:cubicBezTo>
                      <a:pt x="304" y="89"/>
                      <a:pt x="305" y="89"/>
                      <a:pt x="305" y="87"/>
                    </a:cubicBezTo>
                    <a:cubicBezTo>
                      <a:pt x="305" y="86"/>
                      <a:pt x="305" y="85"/>
                      <a:pt x="305" y="85"/>
                    </a:cubicBezTo>
                    <a:cubicBezTo>
                      <a:pt x="305" y="84"/>
                      <a:pt x="304" y="83"/>
                      <a:pt x="304" y="83"/>
                    </a:cubicBezTo>
                    <a:cubicBezTo>
                      <a:pt x="304" y="81"/>
                      <a:pt x="308" y="82"/>
                      <a:pt x="310" y="80"/>
                    </a:cubicBezTo>
                    <a:cubicBezTo>
                      <a:pt x="311" y="79"/>
                      <a:pt x="311" y="77"/>
                      <a:pt x="312" y="76"/>
                    </a:cubicBezTo>
                    <a:cubicBezTo>
                      <a:pt x="313" y="74"/>
                      <a:pt x="314" y="74"/>
                      <a:pt x="315" y="72"/>
                    </a:cubicBezTo>
                    <a:cubicBezTo>
                      <a:pt x="316" y="74"/>
                      <a:pt x="313" y="76"/>
                      <a:pt x="313" y="78"/>
                    </a:cubicBezTo>
                    <a:cubicBezTo>
                      <a:pt x="314" y="79"/>
                      <a:pt x="314" y="80"/>
                      <a:pt x="315" y="79"/>
                    </a:cubicBezTo>
                    <a:cubicBezTo>
                      <a:pt x="316" y="79"/>
                      <a:pt x="316" y="76"/>
                      <a:pt x="317" y="76"/>
                    </a:cubicBezTo>
                    <a:cubicBezTo>
                      <a:pt x="318" y="76"/>
                      <a:pt x="317" y="79"/>
                      <a:pt x="318" y="79"/>
                    </a:cubicBezTo>
                    <a:cubicBezTo>
                      <a:pt x="318" y="79"/>
                      <a:pt x="318" y="79"/>
                      <a:pt x="318" y="79"/>
                    </a:cubicBezTo>
                    <a:cubicBezTo>
                      <a:pt x="319" y="78"/>
                      <a:pt x="319" y="76"/>
                      <a:pt x="319" y="75"/>
                    </a:cubicBezTo>
                    <a:cubicBezTo>
                      <a:pt x="319" y="74"/>
                      <a:pt x="320" y="74"/>
                      <a:pt x="320" y="72"/>
                    </a:cubicBezTo>
                    <a:cubicBezTo>
                      <a:pt x="320" y="71"/>
                      <a:pt x="319" y="71"/>
                      <a:pt x="319" y="70"/>
                    </a:cubicBezTo>
                    <a:cubicBezTo>
                      <a:pt x="319" y="69"/>
                      <a:pt x="320" y="67"/>
                      <a:pt x="320" y="67"/>
                    </a:cubicBezTo>
                    <a:cubicBezTo>
                      <a:pt x="322" y="66"/>
                      <a:pt x="325" y="69"/>
                      <a:pt x="325" y="70"/>
                    </a:cubicBezTo>
                    <a:cubicBezTo>
                      <a:pt x="326" y="72"/>
                      <a:pt x="326" y="73"/>
                      <a:pt x="327" y="74"/>
                    </a:cubicBezTo>
                    <a:cubicBezTo>
                      <a:pt x="328" y="74"/>
                      <a:pt x="330" y="74"/>
                      <a:pt x="331" y="76"/>
                    </a:cubicBezTo>
                    <a:cubicBezTo>
                      <a:pt x="332" y="78"/>
                      <a:pt x="332" y="82"/>
                      <a:pt x="334" y="83"/>
                    </a:cubicBezTo>
                    <a:cubicBezTo>
                      <a:pt x="338" y="86"/>
                      <a:pt x="335" y="80"/>
                      <a:pt x="335" y="79"/>
                    </a:cubicBezTo>
                    <a:cubicBezTo>
                      <a:pt x="334" y="78"/>
                      <a:pt x="334" y="77"/>
                      <a:pt x="334" y="76"/>
                    </a:cubicBezTo>
                    <a:cubicBezTo>
                      <a:pt x="334" y="75"/>
                      <a:pt x="333" y="75"/>
                      <a:pt x="333" y="74"/>
                    </a:cubicBezTo>
                    <a:cubicBezTo>
                      <a:pt x="332" y="70"/>
                      <a:pt x="334" y="68"/>
                      <a:pt x="335" y="72"/>
                    </a:cubicBezTo>
                    <a:cubicBezTo>
                      <a:pt x="336" y="72"/>
                      <a:pt x="336" y="69"/>
                      <a:pt x="335" y="68"/>
                    </a:cubicBezTo>
                    <a:cubicBezTo>
                      <a:pt x="335" y="68"/>
                      <a:pt x="336" y="68"/>
                      <a:pt x="334" y="67"/>
                    </a:cubicBezTo>
                    <a:cubicBezTo>
                      <a:pt x="334" y="67"/>
                      <a:pt x="333" y="68"/>
                      <a:pt x="332" y="68"/>
                    </a:cubicBezTo>
                    <a:cubicBezTo>
                      <a:pt x="332" y="68"/>
                      <a:pt x="331" y="67"/>
                      <a:pt x="330" y="67"/>
                    </a:cubicBezTo>
                    <a:cubicBezTo>
                      <a:pt x="330" y="66"/>
                      <a:pt x="331" y="66"/>
                      <a:pt x="332" y="66"/>
                    </a:cubicBezTo>
                    <a:cubicBezTo>
                      <a:pt x="333" y="65"/>
                      <a:pt x="334" y="65"/>
                      <a:pt x="335" y="64"/>
                    </a:cubicBezTo>
                    <a:cubicBezTo>
                      <a:pt x="335" y="64"/>
                      <a:pt x="336" y="62"/>
                      <a:pt x="336" y="62"/>
                    </a:cubicBezTo>
                    <a:cubicBezTo>
                      <a:pt x="334" y="62"/>
                      <a:pt x="333" y="65"/>
                      <a:pt x="331" y="63"/>
                    </a:cubicBezTo>
                    <a:cubicBezTo>
                      <a:pt x="330" y="64"/>
                      <a:pt x="330" y="65"/>
                      <a:pt x="329" y="65"/>
                    </a:cubicBezTo>
                    <a:cubicBezTo>
                      <a:pt x="328" y="65"/>
                      <a:pt x="328" y="64"/>
                      <a:pt x="327" y="64"/>
                    </a:cubicBezTo>
                    <a:cubicBezTo>
                      <a:pt x="326" y="63"/>
                      <a:pt x="325" y="63"/>
                      <a:pt x="324" y="62"/>
                    </a:cubicBezTo>
                    <a:cubicBezTo>
                      <a:pt x="323" y="61"/>
                      <a:pt x="325" y="60"/>
                      <a:pt x="324" y="59"/>
                    </a:cubicBezTo>
                    <a:cubicBezTo>
                      <a:pt x="323" y="58"/>
                      <a:pt x="318" y="59"/>
                      <a:pt x="319" y="56"/>
                    </a:cubicBezTo>
                    <a:cubicBezTo>
                      <a:pt x="320" y="53"/>
                      <a:pt x="324" y="53"/>
                      <a:pt x="324" y="57"/>
                    </a:cubicBezTo>
                    <a:cubicBezTo>
                      <a:pt x="326" y="55"/>
                      <a:pt x="323" y="52"/>
                      <a:pt x="325" y="50"/>
                    </a:cubicBezTo>
                    <a:cubicBezTo>
                      <a:pt x="326" y="51"/>
                      <a:pt x="326" y="54"/>
                      <a:pt x="327" y="54"/>
                    </a:cubicBezTo>
                    <a:cubicBezTo>
                      <a:pt x="328" y="51"/>
                      <a:pt x="328" y="49"/>
                      <a:pt x="328" y="47"/>
                    </a:cubicBezTo>
                    <a:cubicBezTo>
                      <a:pt x="331" y="46"/>
                      <a:pt x="330" y="51"/>
                      <a:pt x="330" y="52"/>
                    </a:cubicBezTo>
                    <a:cubicBezTo>
                      <a:pt x="329" y="56"/>
                      <a:pt x="329" y="58"/>
                      <a:pt x="331" y="60"/>
                    </a:cubicBezTo>
                    <a:cubicBezTo>
                      <a:pt x="332" y="60"/>
                      <a:pt x="332" y="57"/>
                      <a:pt x="332" y="57"/>
                    </a:cubicBezTo>
                    <a:cubicBezTo>
                      <a:pt x="331" y="55"/>
                      <a:pt x="331" y="54"/>
                      <a:pt x="332" y="52"/>
                    </a:cubicBezTo>
                    <a:cubicBezTo>
                      <a:pt x="333" y="50"/>
                      <a:pt x="333" y="50"/>
                      <a:pt x="334" y="51"/>
                    </a:cubicBezTo>
                    <a:cubicBezTo>
                      <a:pt x="334" y="51"/>
                      <a:pt x="334" y="52"/>
                      <a:pt x="334" y="52"/>
                    </a:cubicBezTo>
                    <a:cubicBezTo>
                      <a:pt x="335" y="52"/>
                      <a:pt x="335" y="51"/>
                      <a:pt x="336" y="51"/>
                    </a:cubicBezTo>
                    <a:cubicBezTo>
                      <a:pt x="336" y="52"/>
                      <a:pt x="336" y="57"/>
                      <a:pt x="337" y="54"/>
                    </a:cubicBezTo>
                    <a:cubicBezTo>
                      <a:pt x="337" y="53"/>
                      <a:pt x="337" y="53"/>
                      <a:pt x="337" y="52"/>
                    </a:cubicBezTo>
                    <a:cubicBezTo>
                      <a:pt x="338" y="52"/>
                      <a:pt x="339" y="52"/>
                      <a:pt x="339" y="53"/>
                    </a:cubicBezTo>
                    <a:cubicBezTo>
                      <a:pt x="340" y="54"/>
                      <a:pt x="339" y="58"/>
                      <a:pt x="339" y="59"/>
                    </a:cubicBezTo>
                    <a:cubicBezTo>
                      <a:pt x="339" y="61"/>
                      <a:pt x="343" y="62"/>
                      <a:pt x="345" y="62"/>
                    </a:cubicBezTo>
                    <a:cubicBezTo>
                      <a:pt x="346" y="60"/>
                      <a:pt x="343" y="60"/>
                      <a:pt x="343" y="60"/>
                    </a:cubicBezTo>
                    <a:cubicBezTo>
                      <a:pt x="341" y="59"/>
                      <a:pt x="341" y="57"/>
                      <a:pt x="342" y="56"/>
                    </a:cubicBezTo>
                    <a:cubicBezTo>
                      <a:pt x="342" y="54"/>
                      <a:pt x="343" y="53"/>
                      <a:pt x="344" y="55"/>
                    </a:cubicBezTo>
                    <a:cubicBezTo>
                      <a:pt x="345" y="55"/>
                      <a:pt x="345" y="56"/>
                      <a:pt x="345" y="56"/>
                    </a:cubicBezTo>
                    <a:cubicBezTo>
                      <a:pt x="346" y="57"/>
                      <a:pt x="348" y="57"/>
                      <a:pt x="348" y="57"/>
                    </a:cubicBezTo>
                    <a:cubicBezTo>
                      <a:pt x="350" y="57"/>
                      <a:pt x="352" y="56"/>
                      <a:pt x="352" y="58"/>
                    </a:cubicBezTo>
                    <a:cubicBezTo>
                      <a:pt x="353" y="60"/>
                      <a:pt x="350" y="61"/>
                      <a:pt x="349" y="62"/>
                    </a:cubicBezTo>
                    <a:cubicBezTo>
                      <a:pt x="347" y="63"/>
                      <a:pt x="339" y="63"/>
                      <a:pt x="340" y="66"/>
                    </a:cubicBezTo>
                    <a:cubicBezTo>
                      <a:pt x="341" y="66"/>
                      <a:pt x="342" y="65"/>
                      <a:pt x="344" y="65"/>
                    </a:cubicBezTo>
                    <a:cubicBezTo>
                      <a:pt x="345" y="65"/>
                      <a:pt x="346" y="65"/>
                      <a:pt x="347" y="65"/>
                    </a:cubicBezTo>
                    <a:cubicBezTo>
                      <a:pt x="349" y="64"/>
                      <a:pt x="351" y="63"/>
                      <a:pt x="353" y="61"/>
                    </a:cubicBezTo>
                    <a:cubicBezTo>
                      <a:pt x="354" y="62"/>
                      <a:pt x="353" y="65"/>
                      <a:pt x="354" y="66"/>
                    </a:cubicBezTo>
                    <a:cubicBezTo>
                      <a:pt x="354" y="67"/>
                      <a:pt x="355" y="67"/>
                      <a:pt x="356" y="67"/>
                    </a:cubicBezTo>
                    <a:cubicBezTo>
                      <a:pt x="356" y="68"/>
                      <a:pt x="356" y="68"/>
                      <a:pt x="356" y="69"/>
                    </a:cubicBezTo>
                    <a:cubicBezTo>
                      <a:pt x="356" y="71"/>
                      <a:pt x="356" y="71"/>
                      <a:pt x="357" y="70"/>
                    </a:cubicBezTo>
                    <a:cubicBezTo>
                      <a:pt x="358" y="70"/>
                      <a:pt x="359" y="69"/>
                      <a:pt x="359" y="69"/>
                    </a:cubicBezTo>
                    <a:cubicBezTo>
                      <a:pt x="360" y="69"/>
                      <a:pt x="359" y="70"/>
                      <a:pt x="360" y="70"/>
                    </a:cubicBezTo>
                    <a:cubicBezTo>
                      <a:pt x="361" y="71"/>
                      <a:pt x="360" y="71"/>
                      <a:pt x="361" y="71"/>
                    </a:cubicBezTo>
                    <a:cubicBezTo>
                      <a:pt x="362" y="70"/>
                      <a:pt x="363" y="70"/>
                      <a:pt x="363" y="69"/>
                    </a:cubicBezTo>
                    <a:cubicBezTo>
                      <a:pt x="364" y="67"/>
                      <a:pt x="363" y="67"/>
                      <a:pt x="361" y="67"/>
                    </a:cubicBezTo>
                    <a:cubicBezTo>
                      <a:pt x="360" y="66"/>
                      <a:pt x="358" y="65"/>
                      <a:pt x="357" y="64"/>
                    </a:cubicBezTo>
                    <a:cubicBezTo>
                      <a:pt x="357" y="62"/>
                      <a:pt x="360" y="62"/>
                      <a:pt x="361" y="62"/>
                    </a:cubicBezTo>
                    <a:cubicBezTo>
                      <a:pt x="361" y="60"/>
                      <a:pt x="359" y="59"/>
                      <a:pt x="362" y="58"/>
                    </a:cubicBezTo>
                    <a:cubicBezTo>
                      <a:pt x="362" y="56"/>
                      <a:pt x="360" y="58"/>
                      <a:pt x="359" y="57"/>
                    </a:cubicBezTo>
                    <a:cubicBezTo>
                      <a:pt x="357" y="56"/>
                      <a:pt x="359" y="56"/>
                      <a:pt x="360" y="56"/>
                    </a:cubicBezTo>
                    <a:cubicBezTo>
                      <a:pt x="361" y="56"/>
                      <a:pt x="364" y="56"/>
                      <a:pt x="363" y="54"/>
                    </a:cubicBezTo>
                    <a:cubicBezTo>
                      <a:pt x="363" y="54"/>
                      <a:pt x="360" y="54"/>
                      <a:pt x="360" y="54"/>
                    </a:cubicBezTo>
                    <a:cubicBezTo>
                      <a:pt x="359" y="54"/>
                      <a:pt x="359" y="53"/>
                      <a:pt x="359" y="53"/>
                    </a:cubicBezTo>
                    <a:cubicBezTo>
                      <a:pt x="360" y="52"/>
                      <a:pt x="362" y="52"/>
                      <a:pt x="363" y="52"/>
                    </a:cubicBezTo>
                    <a:cubicBezTo>
                      <a:pt x="366" y="52"/>
                      <a:pt x="364" y="51"/>
                      <a:pt x="364" y="50"/>
                    </a:cubicBezTo>
                    <a:cubicBezTo>
                      <a:pt x="363" y="48"/>
                      <a:pt x="365" y="46"/>
                      <a:pt x="366" y="45"/>
                    </a:cubicBezTo>
                    <a:cubicBezTo>
                      <a:pt x="368" y="43"/>
                      <a:pt x="369" y="41"/>
                      <a:pt x="370" y="41"/>
                    </a:cubicBezTo>
                    <a:cubicBezTo>
                      <a:pt x="372" y="40"/>
                      <a:pt x="374" y="40"/>
                      <a:pt x="376" y="40"/>
                    </a:cubicBezTo>
                    <a:cubicBezTo>
                      <a:pt x="377" y="41"/>
                      <a:pt x="380" y="43"/>
                      <a:pt x="380" y="42"/>
                    </a:cubicBezTo>
                    <a:cubicBezTo>
                      <a:pt x="381" y="41"/>
                      <a:pt x="378" y="39"/>
                      <a:pt x="378" y="39"/>
                    </a:cubicBezTo>
                    <a:cubicBezTo>
                      <a:pt x="377" y="38"/>
                      <a:pt x="375" y="38"/>
                      <a:pt x="375" y="37"/>
                    </a:cubicBezTo>
                    <a:cubicBezTo>
                      <a:pt x="375" y="36"/>
                      <a:pt x="377" y="36"/>
                      <a:pt x="377" y="35"/>
                    </a:cubicBezTo>
                    <a:cubicBezTo>
                      <a:pt x="379" y="34"/>
                      <a:pt x="378" y="32"/>
                      <a:pt x="379" y="30"/>
                    </a:cubicBezTo>
                    <a:cubicBezTo>
                      <a:pt x="380" y="28"/>
                      <a:pt x="382" y="27"/>
                      <a:pt x="383" y="28"/>
                    </a:cubicBezTo>
                    <a:cubicBezTo>
                      <a:pt x="384" y="29"/>
                      <a:pt x="384" y="31"/>
                      <a:pt x="386" y="32"/>
                    </a:cubicBezTo>
                    <a:cubicBezTo>
                      <a:pt x="387" y="34"/>
                      <a:pt x="388" y="32"/>
                      <a:pt x="388" y="31"/>
                    </a:cubicBezTo>
                    <a:cubicBezTo>
                      <a:pt x="387" y="29"/>
                      <a:pt x="386" y="28"/>
                      <a:pt x="385" y="27"/>
                    </a:cubicBezTo>
                    <a:cubicBezTo>
                      <a:pt x="383" y="25"/>
                      <a:pt x="382" y="25"/>
                      <a:pt x="380" y="24"/>
                    </a:cubicBezTo>
                    <a:cubicBezTo>
                      <a:pt x="378" y="24"/>
                      <a:pt x="378" y="23"/>
                      <a:pt x="378" y="21"/>
                    </a:cubicBezTo>
                    <a:cubicBezTo>
                      <a:pt x="378" y="20"/>
                      <a:pt x="378" y="20"/>
                      <a:pt x="379" y="19"/>
                    </a:cubicBezTo>
                    <a:cubicBezTo>
                      <a:pt x="379" y="19"/>
                      <a:pt x="381" y="18"/>
                      <a:pt x="382" y="18"/>
                    </a:cubicBezTo>
                    <a:cubicBezTo>
                      <a:pt x="382" y="19"/>
                      <a:pt x="382" y="19"/>
                      <a:pt x="382" y="20"/>
                    </a:cubicBezTo>
                    <a:cubicBezTo>
                      <a:pt x="383" y="21"/>
                      <a:pt x="383" y="21"/>
                      <a:pt x="384" y="21"/>
                    </a:cubicBezTo>
                    <a:cubicBezTo>
                      <a:pt x="384" y="22"/>
                      <a:pt x="385" y="24"/>
                      <a:pt x="386" y="23"/>
                    </a:cubicBezTo>
                    <a:cubicBezTo>
                      <a:pt x="386" y="22"/>
                      <a:pt x="384" y="17"/>
                      <a:pt x="387" y="18"/>
                    </a:cubicBezTo>
                    <a:cubicBezTo>
                      <a:pt x="387" y="17"/>
                      <a:pt x="386" y="17"/>
                      <a:pt x="385" y="16"/>
                    </a:cubicBezTo>
                    <a:cubicBezTo>
                      <a:pt x="384" y="16"/>
                      <a:pt x="384" y="14"/>
                      <a:pt x="384" y="13"/>
                    </a:cubicBezTo>
                    <a:cubicBezTo>
                      <a:pt x="385" y="12"/>
                      <a:pt x="387" y="11"/>
                      <a:pt x="388" y="11"/>
                    </a:cubicBezTo>
                    <a:cubicBezTo>
                      <a:pt x="390" y="12"/>
                      <a:pt x="389" y="14"/>
                      <a:pt x="389" y="16"/>
                    </a:cubicBezTo>
                    <a:cubicBezTo>
                      <a:pt x="393" y="18"/>
                      <a:pt x="391" y="12"/>
                      <a:pt x="393" y="11"/>
                    </a:cubicBezTo>
                    <a:cubicBezTo>
                      <a:pt x="393" y="12"/>
                      <a:pt x="394" y="14"/>
                      <a:pt x="393" y="15"/>
                    </a:cubicBezTo>
                    <a:cubicBezTo>
                      <a:pt x="393" y="17"/>
                      <a:pt x="392" y="18"/>
                      <a:pt x="393" y="19"/>
                    </a:cubicBezTo>
                    <a:cubicBezTo>
                      <a:pt x="394" y="18"/>
                      <a:pt x="394" y="15"/>
                      <a:pt x="396" y="16"/>
                    </a:cubicBezTo>
                    <a:cubicBezTo>
                      <a:pt x="396" y="16"/>
                      <a:pt x="398" y="18"/>
                      <a:pt x="398" y="19"/>
                    </a:cubicBezTo>
                    <a:cubicBezTo>
                      <a:pt x="398" y="20"/>
                      <a:pt x="397" y="24"/>
                      <a:pt x="399" y="22"/>
                    </a:cubicBezTo>
                    <a:cubicBezTo>
                      <a:pt x="400" y="22"/>
                      <a:pt x="400" y="18"/>
                      <a:pt x="400" y="17"/>
                    </a:cubicBezTo>
                    <a:cubicBezTo>
                      <a:pt x="400" y="16"/>
                      <a:pt x="399" y="12"/>
                      <a:pt x="400" y="12"/>
                    </a:cubicBezTo>
                    <a:cubicBezTo>
                      <a:pt x="401" y="12"/>
                      <a:pt x="402" y="16"/>
                      <a:pt x="403" y="17"/>
                    </a:cubicBezTo>
                    <a:cubicBezTo>
                      <a:pt x="403" y="19"/>
                      <a:pt x="402" y="19"/>
                      <a:pt x="404" y="17"/>
                    </a:cubicBezTo>
                    <a:cubicBezTo>
                      <a:pt x="405" y="16"/>
                      <a:pt x="406" y="16"/>
                      <a:pt x="407" y="18"/>
                    </a:cubicBezTo>
                    <a:cubicBezTo>
                      <a:pt x="408" y="18"/>
                      <a:pt x="408" y="16"/>
                      <a:pt x="410" y="16"/>
                    </a:cubicBezTo>
                    <a:cubicBezTo>
                      <a:pt x="411" y="17"/>
                      <a:pt x="411" y="18"/>
                      <a:pt x="411" y="19"/>
                    </a:cubicBezTo>
                    <a:cubicBezTo>
                      <a:pt x="410" y="20"/>
                      <a:pt x="409" y="22"/>
                      <a:pt x="409" y="22"/>
                    </a:cubicBezTo>
                    <a:cubicBezTo>
                      <a:pt x="408" y="23"/>
                      <a:pt x="406" y="24"/>
                      <a:pt x="406" y="24"/>
                    </a:cubicBezTo>
                    <a:cubicBezTo>
                      <a:pt x="405" y="25"/>
                      <a:pt x="405" y="26"/>
                      <a:pt x="405" y="28"/>
                    </a:cubicBezTo>
                    <a:cubicBezTo>
                      <a:pt x="404" y="29"/>
                      <a:pt x="403" y="29"/>
                      <a:pt x="402" y="30"/>
                    </a:cubicBezTo>
                    <a:cubicBezTo>
                      <a:pt x="401" y="31"/>
                      <a:pt x="400" y="32"/>
                      <a:pt x="399" y="33"/>
                    </a:cubicBezTo>
                    <a:cubicBezTo>
                      <a:pt x="398" y="35"/>
                      <a:pt x="396" y="36"/>
                      <a:pt x="395" y="38"/>
                    </a:cubicBezTo>
                    <a:cubicBezTo>
                      <a:pt x="397" y="39"/>
                      <a:pt x="397" y="37"/>
                      <a:pt x="397" y="40"/>
                    </a:cubicBezTo>
                    <a:cubicBezTo>
                      <a:pt x="398" y="42"/>
                      <a:pt x="398" y="44"/>
                      <a:pt x="398" y="46"/>
                    </a:cubicBezTo>
                    <a:cubicBezTo>
                      <a:pt x="397" y="46"/>
                      <a:pt x="395" y="47"/>
                      <a:pt x="395" y="49"/>
                    </a:cubicBezTo>
                    <a:cubicBezTo>
                      <a:pt x="395" y="50"/>
                      <a:pt x="396" y="50"/>
                      <a:pt x="396" y="51"/>
                    </a:cubicBezTo>
                    <a:cubicBezTo>
                      <a:pt x="396" y="52"/>
                      <a:pt x="395" y="52"/>
                      <a:pt x="395" y="53"/>
                    </a:cubicBezTo>
                    <a:cubicBezTo>
                      <a:pt x="393" y="54"/>
                      <a:pt x="393" y="55"/>
                      <a:pt x="392" y="57"/>
                    </a:cubicBezTo>
                    <a:cubicBezTo>
                      <a:pt x="392" y="58"/>
                      <a:pt x="390" y="64"/>
                      <a:pt x="393" y="65"/>
                    </a:cubicBezTo>
                    <a:cubicBezTo>
                      <a:pt x="395" y="65"/>
                      <a:pt x="392" y="60"/>
                      <a:pt x="394" y="60"/>
                    </a:cubicBezTo>
                    <a:cubicBezTo>
                      <a:pt x="395" y="61"/>
                      <a:pt x="395" y="65"/>
                      <a:pt x="397" y="64"/>
                    </a:cubicBezTo>
                    <a:cubicBezTo>
                      <a:pt x="398" y="63"/>
                      <a:pt x="398" y="61"/>
                      <a:pt x="398" y="60"/>
                    </a:cubicBezTo>
                    <a:cubicBezTo>
                      <a:pt x="399" y="57"/>
                      <a:pt x="401" y="56"/>
                      <a:pt x="402" y="54"/>
                    </a:cubicBezTo>
                    <a:cubicBezTo>
                      <a:pt x="402" y="53"/>
                      <a:pt x="403" y="52"/>
                      <a:pt x="403" y="51"/>
                    </a:cubicBezTo>
                    <a:cubicBezTo>
                      <a:pt x="403" y="50"/>
                      <a:pt x="402" y="50"/>
                      <a:pt x="402" y="50"/>
                    </a:cubicBezTo>
                    <a:cubicBezTo>
                      <a:pt x="400" y="47"/>
                      <a:pt x="406" y="43"/>
                      <a:pt x="407" y="41"/>
                    </a:cubicBezTo>
                    <a:cubicBezTo>
                      <a:pt x="411" y="37"/>
                      <a:pt x="412" y="33"/>
                      <a:pt x="413" y="29"/>
                    </a:cubicBezTo>
                    <a:cubicBezTo>
                      <a:pt x="414" y="27"/>
                      <a:pt x="416" y="25"/>
                      <a:pt x="417" y="23"/>
                    </a:cubicBezTo>
                    <a:cubicBezTo>
                      <a:pt x="417" y="21"/>
                      <a:pt x="418" y="19"/>
                      <a:pt x="420" y="18"/>
                    </a:cubicBezTo>
                    <a:cubicBezTo>
                      <a:pt x="421" y="16"/>
                      <a:pt x="426" y="10"/>
                      <a:pt x="427" y="15"/>
                    </a:cubicBezTo>
                    <a:cubicBezTo>
                      <a:pt x="427" y="17"/>
                      <a:pt x="426" y="18"/>
                      <a:pt x="426" y="20"/>
                    </a:cubicBezTo>
                    <a:cubicBezTo>
                      <a:pt x="426" y="21"/>
                      <a:pt x="426" y="21"/>
                      <a:pt x="426" y="23"/>
                    </a:cubicBezTo>
                    <a:cubicBezTo>
                      <a:pt x="426" y="25"/>
                      <a:pt x="426" y="27"/>
                      <a:pt x="424" y="28"/>
                    </a:cubicBezTo>
                    <a:cubicBezTo>
                      <a:pt x="424" y="29"/>
                      <a:pt x="420" y="31"/>
                      <a:pt x="420" y="31"/>
                    </a:cubicBezTo>
                    <a:cubicBezTo>
                      <a:pt x="421" y="33"/>
                      <a:pt x="424" y="30"/>
                      <a:pt x="425" y="31"/>
                    </a:cubicBezTo>
                    <a:cubicBezTo>
                      <a:pt x="425" y="31"/>
                      <a:pt x="425" y="36"/>
                      <a:pt x="424" y="37"/>
                    </a:cubicBezTo>
                    <a:cubicBezTo>
                      <a:pt x="424" y="39"/>
                      <a:pt x="423" y="41"/>
                      <a:pt x="422" y="43"/>
                    </a:cubicBezTo>
                    <a:cubicBezTo>
                      <a:pt x="422" y="44"/>
                      <a:pt x="422" y="47"/>
                      <a:pt x="422" y="48"/>
                    </a:cubicBezTo>
                    <a:cubicBezTo>
                      <a:pt x="423" y="49"/>
                      <a:pt x="423" y="48"/>
                      <a:pt x="424" y="47"/>
                    </a:cubicBezTo>
                    <a:cubicBezTo>
                      <a:pt x="424" y="47"/>
                      <a:pt x="424" y="46"/>
                      <a:pt x="425" y="45"/>
                    </a:cubicBezTo>
                    <a:cubicBezTo>
                      <a:pt x="425" y="44"/>
                      <a:pt x="426" y="45"/>
                      <a:pt x="426" y="44"/>
                    </a:cubicBezTo>
                    <a:cubicBezTo>
                      <a:pt x="427" y="44"/>
                      <a:pt x="427" y="44"/>
                      <a:pt x="427" y="44"/>
                    </a:cubicBezTo>
                    <a:cubicBezTo>
                      <a:pt x="427" y="43"/>
                      <a:pt x="428" y="43"/>
                      <a:pt x="428" y="42"/>
                    </a:cubicBezTo>
                    <a:cubicBezTo>
                      <a:pt x="428" y="41"/>
                      <a:pt x="428" y="41"/>
                      <a:pt x="430" y="41"/>
                    </a:cubicBezTo>
                    <a:cubicBezTo>
                      <a:pt x="431" y="41"/>
                      <a:pt x="432" y="43"/>
                      <a:pt x="434" y="42"/>
                    </a:cubicBezTo>
                    <a:cubicBezTo>
                      <a:pt x="433" y="41"/>
                      <a:pt x="432" y="39"/>
                      <a:pt x="432" y="37"/>
                    </a:cubicBezTo>
                    <a:cubicBezTo>
                      <a:pt x="431" y="35"/>
                      <a:pt x="432" y="33"/>
                      <a:pt x="434" y="34"/>
                    </a:cubicBezTo>
                    <a:cubicBezTo>
                      <a:pt x="434" y="34"/>
                      <a:pt x="438" y="37"/>
                      <a:pt x="437" y="34"/>
                    </a:cubicBezTo>
                    <a:cubicBezTo>
                      <a:pt x="437" y="33"/>
                      <a:pt x="435" y="33"/>
                      <a:pt x="435" y="32"/>
                    </a:cubicBezTo>
                    <a:cubicBezTo>
                      <a:pt x="434" y="31"/>
                      <a:pt x="435" y="31"/>
                      <a:pt x="435" y="30"/>
                    </a:cubicBezTo>
                    <a:cubicBezTo>
                      <a:pt x="435" y="29"/>
                      <a:pt x="435" y="29"/>
                      <a:pt x="435" y="29"/>
                    </a:cubicBezTo>
                    <a:cubicBezTo>
                      <a:pt x="434" y="28"/>
                      <a:pt x="434" y="28"/>
                      <a:pt x="434" y="28"/>
                    </a:cubicBezTo>
                    <a:cubicBezTo>
                      <a:pt x="433" y="26"/>
                      <a:pt x="434" y="26"/>
                      <a:pt x="435" y="25"/>
                    </a:cubicBezTo>
                    <a:cubicBezTo>
                      <a:pt x="437" y="25"/>
                      <a:pt x="438" y="26"/>
                      <a:pt x="438" y="24"/>
                    </a:cubicBezTo>
                    <a:cubicBezTo>
                      <a:pt x="438" y="24"/>
                      <a:pt x="438" y="23"/>
                      <a:pt x="438" y="23"/>
                    </a:cubicBezTo>
                    <a:cubicBezTo>
                      <a:pt x="438" y="22"/>
                      <a:pt x="438" y="21"/>
                      <a:pt x="439" y="21"/>
                    </a:cubicBezTo>
                    <a:cubicBezTo>
                      <a:pt x="441" y="20"/>
                      <a:pt x="443" y="23"/>
                      <a:pt x="444" y="22"/>
                    </a:cubicBezTo>
                    <a:cubicBezTo>
                      <a:pt x="443" y="21"/>
                      <a:pt x="443" y="22"/>
                      <a:pt x="442" y="21"/>
                    </a:cubicBezTo>
                    <a:cubicBezTo>
                      <a:pt x="442" y="21"/>
                      <a:pt x="442" y="20"/>
                      <a:pt x="442" y="19"/>
                    </a:cubicBezTo>
                    <a:cubicBezTo>
                      <a:pt x="442" y="19"/>
                      <a:pt x="440" y="17"/>
                      <a:pt x="440" y="16"/>
                    </a:cubicBezTo>
                    <a:cubicBezTo>
                      <a:pt x="438" y="16"/>
                      <a:pt x="438" y="17"/>
                      <a:pt x="436" y="16"/>
                    </a:cubicBezTo>
                    <a:cubicBezTo>
                      <a:pt x="435" y="15"/>
                      <a:pt x="434" y="14"/>
                      <a:pt x="435" y="13"/>
                    </a:cubicBezTo>
                    <a:cubicBezTo>
                      <a:pt x="436" y="11"/>
                      <a:pt x="440" y="15"/>
                      <a:pt x="438" y="12"/>
                    </a:cubicBezTo>
                    <a:cubicBezTo>
                      <a:pt x="437" y="11"/>
                      <a:pt x="436" y="10"/>
                      <a:pt x="437" y="9"/>
                    </a:cubicBezTo>
                    <a:cubicBezTo>
                      <a:pt x="438" y="8"/>
                      <a:pt x="439" y="9"/>
                      <a:pt x="440" y="9"/>
                    </a:cubicBezTo>
                    <a:cubicBezTo>
                      <a:pt x="440" y="9"/>
                      <a:pt x="441" y="9"/>
                      <a:pt x="441" y="9"/>
                    </a:cubicBezTo>
                    <a:cubicBezTo>
                      <a:pt x="441" y="10"/>
                      <a:pt x="441" y="11"/>
                      <a:pt x="441" y="11"/>
                    </a:cubicBezTo>
                    <a:cubicBezTo>
                      <a:pt x="442" y="12"/>
                      <a:pt x="443" y="12"/>
                      <a:pt x="444" y="11"/>
                    </a:cubicBezTo>
                    <a:cubicBezTo>
                      <a:pt x="444" y="9"/>
                      <a:pt x="442" y="8"/>
                      <a:pt x="442" y="7"/>
                    </a:cubicBezTo>
                    <a:cubicBezTo>
                      <a:pt x="442" y="5"/>
                      <a:pt x="443" y="6"/>
                      <a:pt x="444" y="4"/>
                    </a:cubicBezTo>
                    <a:cubicBezTo>
                      <a:pt x="445" y="4"/>
                      <a:pt x="444" y="3"/>
                      <a:pt x="445" y="3"/>
                    </a:cubicBezTo>
                    <a:cubicBezTo>
                      <a:pt x="445" y="3"/>
                      <a:pt x="447" y="6"/>
                      <a:pt x="447" y="6"/>
                    </a:cubicBezTo>
                    <a:cubicBezTo>
                      <a:pt x="447" y="6"/>
                      <a:pt x="448" y="6"/>
                      <a:pt x="448" y="6"/>
                    </a:cubicBezTo>
                    <a:cubicBezTo>
                      <a:pt x="448" y="7"/>
                      <a:pt x="448" y="7"/>
                      <a:pt x="448" y="7"/>
                    </a:cubicBezTo>
                    <a:cubicBezTo>
                      <a:pt x="449" y="8"/>
                      <a:pt x="451" y="8"/>
                      <a:pt x="451" y="7"/>
                    </a:cubicBezTo>
                    <a:cubicBezTo>
                      <a:pt x="452" y="7"/>
                      <a:pt x="451" y="6"/>
                      <a:pt x="452" y="6"/>
                    </a:cubicBezTo>
                    <a:cubicBezTo>
                      <a:pt x="452" y="6"/>
                      <a:pt x="453" y="7"/>
                      <a:pt x="453" y="7"/>
                    </a:cubicBezTo>
                    <a:cubicBezTo>
                      <a:pt x="453" y="7"/>
                      <a:pt x="454" y="7"/>
                      <a:pt x="454" y="7"/>
                    </a:cubicBezTo>
                    <a:cubicBezTo>
                      <a:pt x="455" y="6"/>
                      <a:pt x="455" y="5"/>
                      <a:pt x="455" y="5"/>
                    </a:cubicBezTo>
                    <a:cubicBezTo>
                      <a:pt x="456" y="6"/>
                      <a:pt x="455" y="9"/>
                      <a:pt x="456" y="10"/>
                    </a:cubicBezTo>
                    <a:cubicBezTo>
                      <a:pt x="456" y="11"/>
                      <a:pt x="458" y="10"/>
                      <a:pt x="459" y="10"/>
                    </a:cubicBezTo>
                    <a:cubicBezTo>
                      <a:pt x="462" y="10"/>
                      <a:pt x="462" y="10"/>
                      <a:pt x="462" y="13"/>
                    </a:cubicBezTo>
                    <a:cubicBezTo>
                      <a:pt x="461" y="14"/>
                      <a:pt x="461" y="15"/>
                      <a:pt x="461" y="16"/>
                    </a:cubicBezTo>
                    <a:cubicBezTo>
                      <a:pt x="460" y="17"/>
                      <a:pt x="459" y="17"/>
                      <a:pt x="459" y="18"/>
                    </a:cubicBezTo>
                    <a:cubicBezTo>
                      <a:pt x="459" y="18"/>
                      <a:pt x="460" y="18"/>
                      <a:pt x="460" y="18"/>
                    </a:cubicBezTo>
                    <a:cubicBezTo>
                      <a:pt x="460" y="20"/>
                      <a:pt x="458" y="20"/>
                      <a:pt x="457" y="20"/>
                    </a:cubicBezTo>
                    <a:cubicBezTo>
                      <a:pt x="456" y="21"/>
                      <a:pt x="456" y="20"/>
                      <a:pt x="456" y="21"/>
                    </a:cubicBezTo>
                    <a:cubicBezTo>
                      <a:pt x="456" y="22"/>
                      <a:pt x="457" y="22"/>
                      <a:pt x="457" y="23"/>
                    </a:cubicBezTo>
                    <a:cubicBezTo>
                      <a:pt x="455" y="26"/>
                      <a:pt x="453" y="22"/>
                      <a:pt x="452" y="22"/>
                    </a:cubicBezTo>
                    <a:cubicBezTo>
                      <a:pt x="451" y="21"/>
                      <a:pt x="450" y="22"/>
                      <a:pt x="449" y="22"/>
                    </a:cubicBezTo>
                    <a:cubicBezTo>
                      <a:pt x="448" y="23"/>
                      <a:pt x="447" y="22"/>
                      <a:pt x="446" y="22"/>
                    </a:cubicBezTo>
                    <a:cubicBezTo>
                      <a:pt x="447" y="23"/>
                      <a:pt x="448" y="24"/>
                      <a:pt x="447" y="25"/>
                    </a:cubicBezTo>
                    <a:cubicBezTo>
                      <a:pt x="448" y="25"/>
                      <a:pt x="451" y="24"/>
                      <a:pt x="451" y="24"/>
                    </a:cubicBezTo>
                    <a:cubicBezTo>
                      <a:pt x="451" y="25"/>
                      <a:pt x="451" y="25"/>
                      <a:pt x="451" y="25"/>
                    </a:cubicBezTo>
                    <a:cubicBezTo>
                      <a:pt x="452" y="26"/>
                      <a:pt x="454" y="25"/>
                      <a:pt x="453" y="27"/>
                    </a:cubicBezTo>
                    <a:cubicBezTo>
                      <a:pt x="453" y="28"/>
                      <a:pt x="452" y="28"/>
                      <a:pt x="451" y="29"/>
                    </a:cubicBezTo>
                    <a:cubicBezTo>
                      <a:pt x="450" y="29"/>
                      <a:pt x="449" y="30"/>
                      <a:pt x="448" y="31"/>
                    </a:cubicBezTo>
                    <a:cubicBezTo>
                      <a:pt x="447" y="32"/>
                      <a:pt x="446" y="32"/>
                      <a:pt x="444" y="33"/>
                    </a:cubicBezTo>
                    <a:cubicBezTo>
                      <a:pt x="446" y="37"/>
                      <a:pt x="455" y="28"/>
                      <a:pt x="457" y="27"/>
                    </a:cubicBezTo>
                    <a:cubicBezTo>
                      <a:pt x="459" y="31"/>
                      <a:pt x="454" y="36"/>
                      <a:pt x="451" y="38"/>
                    </a:cubicBezTo>
                    <a:cubicBezTo>
                      <a:pt x="450" y="39"/>
                      <a:pt x="447" y="41"/>
                      <a:pt x="450" y="41"/>
                    </a:cubicBezTo>
                    <a:cubicBezTo>
                      <a:pt x="451" y="41"/>
                      <a:pt x="453" y="39"/>
                      <a:pt x="453" y="42"/>
                    </a:cubicBezTo>
                    <a:cubicBezTo>
                      <a:pt x="455" y="43"/>
                      <a:pt x="455" y="40"/>
                      <a:pt x="457" y="39"/>
                    </a:cubicBezTo>
                    <a:cubicBezTo>
                      <a:pt x="457" y="40"/>
                      <a:pt x="457" y="41"/>
                      <a:pt x="456" y="42"/>
                    </a:cubicBezTo>
                    <a:cubicBezTo>
                      <a:pt x="455" y="42"/>
                      <a:pt x="455" y="45"/>
                      <a:pt x="455" y="45"/>
                    </a:cubicBezTo>
                    <a:cubicBezTo>
                      <a:pt x="455" y="48"/>
                      <a:pt x="454" y="49"/>
                      <a:pt x="454" y="52"/>
                    </a:cubicBezTo>
                    <a:cubicBezTo>
                      <a:pt x="454" y="54"/>
                      <a:pt x="454" y="56"/>
                      <a:pt x="454" y="58"/>
                    </a:cubicBezTo>
                    <a:cubicBezTo>
                      <a:pt x="454" y="60"/>
                      <a:pt x="453" y="62"/>
                      <a:pt x="453" y="64"/>
                    </a:cubicBezTo>
                    <a:cubicBezTo>
                      <a:pt x="457" y="64"/>
                      <a:pt x="456" y="54"/>
                      <a:pt x="456" y="53"/>
                    </a:cubicBezTo>
                    <a:cubicBezTo>
                      <a:pt x="455" y="50"/>
                      <a:pt x="456" y="48"/>
                      <a:pt x="457" y="46"/>
                    </a:cubicBezTo>
                    <a:cubicBezTo>
                      <a:pt x="458" y="44"/>
                      <a:pt x="458" y="41"/>
                      <a:pt x="460" y="40"/>
                    </a:cubicBezTo>
                    <a:cubicBezTo>
                      <a:pt x="460" y="41"/>
                      <a:pt x="460" y="42"/>
                      <a:pt x="461" y="43"/>
                    </a:cubicBezTo>
                    <a:cubicBezTo>
                      <a:pt x="461" y="42"/>
                      <a:pt x="462" y="40"/>
                      <a:pt x="462" y="40"/>
                    </a:cubicBezTo>
                    <a:cubicBezTo>
                      <a:pt x="462" y="39"/>
                      <a:pt x="461" y="39"/>
                      <a:pt x="460" y="38"/>
                    </a:cubicBezTo>
                    <a:cubicBezTo>
                      <a:pt x="459" y="36"/>
                      <a:pt x="460" y="35"/>
                      <a:pt x="460" y="34"/>
                    </a:cubicBezTo>
                    <a:cubicBezTo>
                      <a:pt x="461" y="33"/>
                      <a:pt x="461" y="31"/>
                      <a:pt x="461" y="30"/>
                    </a:cubicBezTo>
                    <a:cubicBezTo>
                      <a:pt x="462" y="29"/>
                      <a:pt x="463" y="30"/>
                      <a:pt x="463" y="28"/>
                    </a:cubicBezTo>
                    <a:cubicBezTo>
                      <a:pt x="463" y="28"/>
                      <a:pt x="462" y="27"/>
                      <a:pt x="462" y="26"/>
                    </a:cubicBezTo>
                    <a:cubicBezTo>
                      <a:pt x="462" y="24"/>
                      <a:pt x="465" y="21"/>
                      <a:pt x="466" y="19"/>
                    </a:cubicBezTo>
                    <a:cubicBezTo>
                      <a:pt x="466" y="17"/>
                      <a:pt x="469" y="17"/>
                      <a:pt x="471" y="17"/>
                    </a:cubicBezTo>
                    <a:cubicBezTo>
                      <a:pt x="471" y="17"/>
                      <a:pt x="472" y="17"/>
                      <a:pt x="472" y="17"/>
                    </a:cubicBezTo>
                    <a:cubicBezTo>
                      <a:pt x="472" y="17"/>
                      <a:pt x="472" y="18"/>
                      <a:pt x="472" y="18"/>
                    </a:cubicBezTo>
                    <a:cubicBezTo>
                      <a:pt x="473" y="19"/>
                      <a:pt x="474" y="18"/>
                      <a:pt x="475" y="19"/>
                    </a:cubicBezTo>
                    <a:cubicBezTo>
                      <a:pt x="476" y="20"/>
                      <a:pt x="476" y="21"/>
                      <a:pt x="476" y="22"/>
                    </a:cubicBezTo>
                    <a:cubicBezTo>
                      <a:pt x="477" y="22"/>
                      <a:pt x="478" y="22"/>
                      <a:pt x="479" y="23"/>
                    </a:cubicBezTo>
                    <a:cubicBezTo>
                      <a:pt x="479" y="24"/>
                      <a:pt x="475" y="26"/>
                      <a:pt x="478" y="26"/>
                    </a:cubicBezTo>
                    <a:cubicBezTo>
                      <a:pt x="478" y="27"/>
                      <a:pt x="475" y="30"/>
                      <a:pt x="477" y="31"/>
                    </a:cubicBezTo>
                    <a:cubicBezTo>
                      <a:pt x="478" y="31"/>
                      <a:pt x="479" y="29"/>
                      <a:pt x="479" y="29"/>
                    </a:cubicBezTo>
                    <a:cubicBezTo>
                      <a:pt x="480" y="28"/>
                      <a:pt x="481" y="28"/>
                      <a:pt x="482" y="27"/>
                    </a:cubicBezTo>
                    <a:cubicBezTo>
                      <a:pt x="482" y="27"/>
                      <a:pt x="483" y="26"/>
                      <a:pt x="484" y="26"/>
                    </a:cubicBezTo>
                    <a:cubicBezTo>
                      <a:pt x="485" y="26"/>
                      <a:pt x="485" y="25"/>
                      <a:pt x="485" y="26"/>
                    </a:cubicBezTo>
                    <a:cubicBezTo>
                      <a:pt x="487" y="28"/>
                      <a:pt x="484" y="31"/>
                      <a:pt x="484" y="32"/>
                    </a:cubicBezTo>
                    <a:cubicBezTo>
                      <a:pt x="488" y="33"/>
                      <a:pt x="488" y="30"/>
                      <a:pt x="490" y="28"/>
                    </a:cubicBezTo>
                    <a:cubicBezTo>
                      <a:pt x="491" y="27"/>
                      <a:pt x="493" y="27"/>
                      <a:pt x="494" y="28"/>
                    </a:cubicBezTo>
                    <a:cubicBezTo>
                      <a:pt x="495" y="29"/>
                      <a:pt x="494" y="29"/>
                      <a:pt x="494" y="30"/>
                    </a:cubicBezTo>
                    <a:cubicBezTo>
                      <a:pt x="493" y="32"/>
                      <a:pt x="494" y="31"/>
                      <a:pt x="495" y="32"/>
                    </a:cubicBezTo>
                    <a:cubicBezTo>
                      <a:pt x="496" y="32"/>
                      <a:pt x="497" y="33"/>
                      <a:pt x="497" y="34"/>
                    </a:cubicBezTo>
                    <a:cubicBezTo>
                      <a:pt x="497" y="37"/>
                      <a:pt x="492" y="36"/>
                      <a:pt x="491" y="38"/>
                    </a:cubicBezTo>
                    <a:cubicBezTo>
                      <a:pt x="492" y="38"/>
                      <a:pt x="496" y="38"/>
                      <a:pt x="497" y="38"/>
                    </a:cubicBezTo>
                    <a:cubicBezTo>
                      <a:pt x="499" y="37"/>
                      <a:pt x="500" y="35"/>
                      <a:pt x="502" y="37"/>
                    </a:cubicBezTo>
                    <a:cubicBezTo>
                      <a:pt x="502" y="38"/>
                      <a:pt x="502" y="38"/>
                      <a:pt x="502" y="39"/>
                    </a:cubicBezTo>
                    <a:cubicBezTo>
                      <a:pt x="503" y="40"/>
                      <a:pt x="504" y="40"/>
                      <a:pt x="504" y="41"/>
                    </a:cubicBezTo>
                    <a:cubicBezTo>
                      <a:pt x="505" y="41"/>
                      <a:pt x="505" y="44"/>
                      <a:pt x="506" y="45"/>
                    </a:cubicBezTo>
                    <a:cubicBezTo>
                      <a:pt x="507" y="45"/>
                      <a:pt x="507" y="43"/>
                      <a:pt x="508" y="42"/>
                    </a:cubicBezTo>
                    <a:cubicBezTo>
                      <a:pt x="509" y="42"/>
                      <a:pt x="510" y="44"/>
                      <a:pt x="510" y="45"/>
                    </a:cubicBezTo>
                    <a:cubicBezTo>
                      <a:pt x="511" y="47"/>
                      <a:pt x="511" y="47"/>
                      <a:pt x="511" y="49"/>
                    </a:cubicBezTo>
                    <a:cubicBezTo>
                      <a:pt x="511" y="49"/>
                      <a:pt x="511" y="51"/>
                      <a:pt x="511" y="51"/>
                    </a:cubicBezTo>
                    <a:cubicBezTo>
                      <a:pt x="511" y="52"/>
                      <a:pt x="510" y="53"/>
                      <a:pt x="508" y="54"/>
                    </a:cubicBezTo>
                    <a:cubicBezTo>
                      <a:pt x="506" y="54"/>
                      <a:pt x="504" y="53"/>
                      <a:pt x="502" y="54"/>
                    </a:cubicBezTo>
                    <a:cubicBezTo>
                      <a:pt x="501" y="54"/>
                      <a:pt x="501" y="55"/>
                      <a:pt x="500" y="55"/>
                    </a:cubicBezTo>
                    <a:cubicBezTo>
                      <a:pt x="500" y="56"/>
                      <a:pt x="500" y="56"/>
                      <a:pt x="500" y="57"/>
                    </a:cubicBezTo>
                    <a:cubicBezTo>
                      <a:pt x="499" y="57"/>
                      <a:pt x="498" y="57"/>
                      <a:pt x="498" y="58"/>
                    </a:cubicBezTo>
                    <a:cubicBezTo>
                      <a:pt x="497" y="59"/>
                      <a:pt x="498" y="60"/>
                      <a:pt x="497" y="61"/>
                    </a:cubicBezTo>
                    <a:cubicBezTo>
                      <a:pt x="497" y="62"/>
                      <a:pt x="495" y="62"/>
                      <a:pt x="494" y="63"/>
                    </a:cubicBezTo>
                    <a:cubicBezTo>
                      <a:pt x="492" y="64"/>
                      <a:pt x="492" y="65"/>
                      <a:pt x="490" y="64"/>
                    </a:cubicBezTo>
                    <a:cubicBezTo>
                      <a:pt x="486" y="64"/>
                      <a:pt x="482" y="63"/>
                      <a:pt x="478" y="62"/>
                    </a:cubicBezTo>
                    <a:cubicBezTo>
                      <a:pt x="474" y="62"/>
                      <a:pt x="471" y="60"/>
                      <a:pt x="467" y="59"/>
                    </a:cubicBezTo>
                    <a:cubicBezTo>
                      <a:pt x="467" y="59"/>
                      <a:pt x="465" y="57"/>
                      <a:pt x="464" y="58"/>
                    </a:cubicBezTo>
                    <a:cubicBezTo>
                      <a:pt x="462" y="59"/>
                      <a:pt x="465" y="59"/>
                      <a:pt x="465" y="60"/>
                    </a:cubicBezTo>
                    <a:cubicBezTo>
                      <a:pt x="465" y="61"/>
                      <a:pt x="463" y="62"/>
                      <a:pt x="464" y="63"/>
                    </a:cubicBezTo>
                    <a:cubicBezTo>
                      <a:pt x="464" y="64"/>
                      <a:pt x="466" y="62"/>
                      <a:pt x="467" y="63"/>
                    </a:cubicBezTo>
                    <a:cubicBezTo>
                      <a:pt x="468" y="63"/>
                      <a:pt x="468" y="64"/>
                      <a:pt x="468" y="64"/>
                    </a:cubicBezTo>
                    <a:cubicBezTo>
                      <a:pt x="468" y="64"/>
                      <a:pt x="470" y="65"/>
                      <a:pt x="470" y="65"/>
                    </a:cubicBezTo>
                    <a:cubicBezTo>
                      <a:pt x="471" y="66"/>
                      <a:pt x="475" y="65"/>
                      <a:pt x="474" y="67"/>
                    </a:cubicBezTo>
                    <a:cubicBezTo>
                      <a:pt x="475" y="68"/>
                      <a:pt x="476" y="68"/>
                      <a:pt x="478" y="68"/>
                    </a:cubicBezTo>
                    <a:cubicBezTo>
                      <a:pt x="479" y="68"/>
                      <a:pt x="479" y="69"/>
                      <a:pt x="480" y="69"/>
                    </a:cubicBezTo>
                    <a:cubicBezTo>
                      <a:pt x="483" y="70"/>
                      <a:pt x="485" y="70"/>
                      <a:pt x="482" y="72"/>
                    </a:cubicBezTo>
                    <a:cubicBezTo>
                      <a:pt x="481" y="73"/>
                      <a:pt x="478" y="74"/>
                      <a:pt x="478" y="76"/>
                    </a:cubicBezTo>
                    <a:cubicBezTo>
                      <a:pt x="478" y="78"/>
                      <a:pt x="482" y="74"/>
                      <a:pt x="483" y="74"/>
                    </a:cubicBezTo>
                    <a:cubicBezTo>
                      <a:pt x="483" y="75"/>
                      <a:pt x="484" y="74"/>
                      <a:pt x="485" y="74"/>
                    </a:cubicBezTo>
                    <a:cubicBezTo>
                      <a:pt x="486" y="76"/>
                      <a:pt x="485" y="78"/>
                      <a:pt x="484" y="80"/>
                    </a:cubicBezTo>
                    <a:cubicBezTo>
                      <a:pt x="483" y="81"/>
                      <a:pt x="483" y="83"/>
                      <a:pt x="483" y="84"/>
                    </a:cubicBezTo>
                    <a:cubicBezTo>
                      <a:pt x="482" y="84"/>
                      <a:pt x="481" y="86"/>
                      <a:pt x="481" y="87"/>
                    </a:cubicBezTo>
                    <a:cubicBezTo>
                      <a:pt x="483" y="87"/>
                      <a:pt x="483" y="85"/>
                      <a:pt x="484" y="85"/>
                    </a:cubicBezTo>
                    <a:cubicBezTo>
                      <a:pt x="486" y="83"/>
                      <a:pt x="486" y="84"/>
                      <a:pt x="488" y="84"/>
                    </a:cubicBezTo>
                    <a:cubicBezTo>
                      <a:pt x="489" y="84"/>
                      <a:pt x="490" y="83"/>
                      <a:pt x="490" y="83"/>
                    </a:cubicBezTo>
                    <a:cubicBezTo>
                      <a:pt x="491" y="84"/>
                      <a:pt x="490" y="85"/>
                      <a:pt x="490" y="86"/>
                    </a:cubicBezTo>
                    <a:cubicBezTo>
                      <a:pt x="491" y="86"/>
                      <a:pt x="491" y="84"/>
                      <a:pt x="492" y="85"/>
                    </a:cubicBezTo>
                    <a:cubicBezTo>
                      <a:pt x="493" y="85"/>
                      <a:pt x="493" y="86"/>
                      <a:pt x="495" y="86"/>
                    </a:cubicBezTo>
                    <a:cubicBezTo>
                      <a:pt x="495" y="85"/>
                      <a:pt x="493" y="84"/>
                      <a:pt x="494" y="83"/>
                    </a:cubicBezTo>
                    <a:cubicBezTo>
                      <a:pt x="494" y="82"/>
                      <a:pt x="495" y="82"/>
                      <a:pt x="495" y="81"/>
                    </a:cubicBezTo>
                    <a:cubicBezTo>
                      <a:pt x="495" y="81"/>
                      <a:pt x="494" y="80"/>
                      <a:pt x="494" y="79"/>
                    </a:cubicBezTo>
                    <a:cubicBezTo>
                      <a:pt x="494" y="78"/>
                      <a:pt x="494" y="76"/>
                      <a:pt x="494" y="76"/>
                    </a:cubicBezTo>
                    <a:cubicBezTo>
                      <a:pt x="495" y="76"/>
                      <a:pt x="495" y="76"/>
                      <a:pt x="496" y="76"/>
                    </a:cubicBezTo>
                    <a:cubicBezTo>
                      <a:pt x="497" y="77"/>
                      <a:pt x="496" y="77"/>
                      <a:pt x="496" y="77"/>
                    </a:cubicBezTo>
                    <a:cubicBezTo>
                      <a:pt x="496" y="78"/>
                      <a:pt x="497" y="78"/>
                      <a:pt x="497" y="78"/>
                    </a:cubicBezTo>
                    <a:cubicBezTo>
                      <a:pt x="497" y="79"/>
                      <a:pt x="497" y="78"/>
                      <a:pt x="497" y="78"/>
                    </a:cubicBezTo>
                    <a:cubicBezTo>
                      <a:pt x="498" y="80"/>
                      <a:pt x="497" y="83"/>
                      <a:pt x="498" y="85"/>
                    </a:cubicBezTo>
                    <a:cubicBezTo>
                      <a:pt x="498" y="87"/>
                      <a:pt x="499" y="88"/>
                      <a:pt x="500" y="85"/>
                    </a:cubicBezTo>
                    <a:cubicBezTo>
                      <a:pt x="500" y="83"/>
                      <a:pt x="499" y="81"/>
                      <a:pt x="500" y="79"/>
                    </a:cubicBezTo>
                    <a:cubicBezTo>
                      <a:pt x="503" y="79"/>
                      <a:pt x="504" y="80"/>
                      <a:pt x="504" y="82"/>
                    </a:cubicBezTo>
                    <a:cubicBezTo>
                      <a:pt x="505" y="82"/>
                      <a:pt x="506" y="80"/>
                      <a:pt x="507" y="80"/>
                    </a:cubicBezTo>
                    <a:cubicBezTo>
                      <a:pt x="507" y="83"/>
                      <a:pt x="508" y="86"/>
                      <a:pt x="509" y="89"/>
                    </a:cubicBezTo>
                    <a:cubicBezTo>
                      <a:pt x="509" y="91"/>
                      <a:pt x="510" y="94"/>
                      <a:pt x="507" y="95"/>
                    </a:cubicBezTo>
                    <a:cubicBezTo>
                      <a:pt x="506" y="96"/>
                      <a:pt x="504" y="96"/>
                      <a:pt x="502" y="95"/>
                    </a:cubicBezTo>
                    <a:cubicBezTo>
                      <a:pt x="499" y="94"/>
                      <a:pt x="500" y="93"/>
                      <a:pt x="499" y="91"/>
                    </a:cubicBezTo>
                    <a:cubicBezTo>
                      <a:pt x="498" y="90"/>
                      <a:pt x="495" y="89"/>
                      <a:pt x="494" y="89"/>
                    </a:cubicBezTo>
                    <a:cubicBezTo>
                      <a:pt x="492" y="89"/>
                      <a:pt x="495" y="91"/>
                      <a:pt x="495" y="92"/>
                    </a:cubicBezTo>
                    <a:cubicBezTo>
                      <a:pt x="496" y="94"/>
                      <a:pt x="494" y="98"/>
                      <a:pt x="493" y="100"/>
                    </a:cubicBezTo>
                    <a:cubicBezTo>
                      <a:pt x="493" y="102"/>
                      <a:pt x="491" y="104"/>
                      <a:pt x="489" y="104"/>
                    </a:cubicBezTo>
                    <a:cubicBezTo>
                      <a:pt x="488" y="106"/>
                      <a:pt x="485" y="104"/>
                      <a:pt x="484" y="106"/>
                    </a:cubicBezTo>
                    <a:cubicBezTo>
                      <a:pt x="483" y="107"/>
                      <a:pt x="483" y="108"/>
                      <a:pt x="483" y="108"/>
                    </a:cubicBezTo>
                    <a:cubicBezTo>
                      <a:pt x="482" y="109"/>
                      <a:pt x="480" y="108"/>
                      <a:pt x="479" y="108"/>
                    </a:cubicBezTo>
                    <a:cubicBezTo>
                      <a:pt x="475" y="109"/>
                      <a:pt x="476" y="115"/>
                      <a:pt x="475" y="118"/>
                    </a:cubicBezTo>
                    <a:cubicBezTo>
                      <a:pt x="474" y="121"/>
                      <a:pt x="470" y="125"/>
                      <a:pt x="467" y="121"/>
                    </a:cubicBezTo>
                    <a:cubicBezTo>
                      <a:pt x="465" y="117"/>
                      <a:pt x="470" y="111"/>
                      <a:pt x="472" y="108"/>
                    </a:cubicBezTo>
                    <a:cubicBezTo>
                      <a:pt x="473" y="106"/>
                      <a:pt x="475" y="104"/>
                      <a:pt x="476" y="102"/>
                    </a:cubicBezTo>
                    <a:cubicBezTo>
                      <a:pt x="478" y="100"/>
                      <a:pt x="477" y="98"/>
                      <a:pt x="476" y="95"/>
                    </a:cubicBezTo>
                    <a:cubicBezTo>
                      <a:pt x="475" y="93"/>
                      <a:pt x="475" y="91"/>
                      <a:pt x="474" y="89"/>
                    </a:cubicBezTo>
                    <a:cubicBezTo>
                      <a:pt x="473" y="87"/>
                      <a:pt x="470" y="85"/>
                      <a:pt x="468" y="84"/>
                    </a:cubicBezTo>
                    <a:cubicBezTo>
                      <a:pt x="466" y="83"/>
                      <a:pt x="463" y="82"/>
                      <a:pt x="460" y="80"/>
                    </a:cubicBezTo>
                    <a:cubicBezTo>
                      <a:pt x="460" y="79"/>
                      <a:pt x="459" y="79"/>
                      <a:pt x="459" y="78"/>
                    </a:cubicBezTo>
                    <a:cubicBezTo>
                      <a:pt x="458" y="76"/>
                      <a:pt x="458" y="77"/>
                      <a:pt x="457" y="75"/>
                    </a:cubicBezTo>
                    <a:cubicBezTo>
                      <a:pt x="455" y="74"/>
                      <a:pt x="454" y="72"/>
                      <a:pt x="453" y="71"/>
                    </a:cubicBezTo>
                    <a:cubicBezTo>
                      <a:pt x="452" y="70"/>
                      <a:pt x="451" y="69"/>
                      <a:pt x="451" y="68"/>
                    </a:cubicBezTo>
                    <a:cubicBezTo>
                      <a:pt x="450" y="67"/>
                      <a:pt x="450" y="65"/>
                      <a:pt x="449" y="64"/>
                    </a:cubicBezTo>
                    <a:cubicBezTo>
                      <a:pt x="447" y="66"/>
                      <a:pt x="445" y="64"/>
                      <a:pt x="444" y="65"/>
                    </a:cubicBezTo>
                    <a:cubicBezTo>
                      <a:pt x="442" y="67"/>
                      <a:pt x="441" y="69"/>
                      <a:pt x="440" y="70"/>
                    </a:cubicBezTo>
                    <a:cubicBezTo>
                      <a:pt x="438" y="72"/>
                      <a:pt x="437" y="74"/>
                      <a:pt x="435" y="74"/>
                    </a:cubicBezTo>
                    <a:cubicBezTo>
                      <a:pt x="433" y="74"/>
                      <a:pt x="431" y="73"/>
                      <a:pt x="429" y="72"/>
                    </a:cubicBezTo>
                    <a:cubicBezTo>
                      <a:pt x="424" y="72"/>
                      <a:pt x="422" y="74"/>
                      <a:pt x="420" y="77"/>
                    </a:cubicBezTo>
                    <a:cubicBezTo>
                      <a:pt x="419" y="79"/>
                      <a:pt x="419" y="81"/>
                      <a:pt x="417" y="83"/>
                    </a:cubicBezTo>
                    <a:cubicBezTo>
                      <a:pt x="416" y="84"/>
                      <a:pt x="414" y="84"/>
                      <a:pt x="413" y="86"/>
                    </a:cubicBezTo>
                    <a:cubicBezTo>
                      <a:pt x="411" y="87"/>
                      <a:pt x="412" y="90"/>
                      <a:pt x="412" y="92"/>
                    </a:cubicBezTo>
                    <a:cubicBezTo>
                      <a:pt x="412" y="94"/>
                      <a:pt x="410" y="96"/>
                      <a:pt x="410" y="98"/>
                    </a:cubicBezTo>
                    <a:cubicBezTo>
                      <a:pt x="409" y="101"/>
                      <a:pt x="410" y="102"/>
                      <a:pt x="410" y="105"/>
                    </a:cubicBezTo>
                    <a:cubicBezTo>
                      <a:pt x="409" y="107"/>
                      <a:pt x="408" y="109"/>
                      <a:pt x="408" y="111"/>
                    </a:cubicBezTo>
                    <a:cubicBezTo>
                      <a:pt x="407" y="114"/>
                      <a:pt x="408" y="115"/>
                      <a:pt x="408" y="118"/>
                    </a:cubicBezTo>
                    <a:cubicBezTo>
                      <a:pt x="408" y="119"/>
                      <a:pt x="407" y="121"/>
                      <a:pt x="408" y="122"/>
                    </a:cubicBezTo>
                    <a:cubicBezTo>
                      <a:pt x="408" y="123"/>
                      <a:pt x="408" y="123"/>
                      <a:pt x="408" y="124"/>
                    </a:cubicBezTo>
                    <a:cubicBezTo>
                      <a:pt x="408" y="125"/>
                      <a:pt x="407" y="126"/>
                      <a:pt x="407" y="127"/>
                    </a:cubicBezTo>
                    <a:cubicBezTo>
                      <a:pt x="407" y="128"/>
                      <a:pt x="407" y="129"/>
                      <a:pt x="406" y="130"/>
                    </a:cubicBezTo>
                    <a:cubicBezTo>
                      <a:pt x="406" y="131"/>
                      <a:pt x="403" y="132"/>
                      <a:pt x="402" y="130"/>
                    </a:cubicBezTo>
                    <a:cubicBezTo>
                      <a:pt x="399" y="132"/>
                      <a:pt x="395" y="135"/>
                      <a:pt x="395" y="139"/>
                    </a:cubicBezTo>
                    <a:cubicBezTo>
                      <a:pt x="396" y="141"/>
                      <a:pt x="396" y="142"/>
                      <a:pt x="395" y="144"/>
                    </a:cubicBezTo>
                    <a:cubicBezTo>
                      <a:pt x="394" y="144"/>
                      <a:pt x="394" y="145"/>
                      <a:pt x="393" y="145"/>
                    </a:cubicBezTo>
                    <a:cubicBezTo>
                      <a:pt x="393" y="146"/>
                      <a:pt x="392" y="146"/>
                      <a:pt x="392" y="147"/>
                    </a:cubicBezTo>
                    <a:cubicBezTo>
                      <a:pt x="390" y="148"/>
                      <a:pt x="390" y="148"/>
                      <a:pt x="389" y="147"/>
                    </a:cubicBezTo>
                    <a:cubicBezTo>
                      <a:pt x="388" y="146"/>
                      <a:pt x="388" y="144"/>
                      <a:pt x="386" y="143"/>
                    </a:cubicBezTo>
                    <a:cubicBezTo>
                      <a:pt x="385" y="142"/>
                      <a:pt x="383" y="142"/>
                      <a:pt x="381" y="141"/>
                    </a:cubicBezTo>
                    <a:cubicBezTo>
                      <a:pt x="379" y="140"/>
                      <a:pt x="378" y="139"/>
                      <a:pt x="377" y="138"/>
                    </a:cubicBezTo>
                    <a:cubicBezTo>
                      <a:pt x="376" y="137"/>
                      <a:pt x="373" y="136"/>
                      <a:pt x="371" y="135"/>
                    </a:cubicBezTo>
                    <a:cubicBezTo>
                      <a:pt x="370" y="135"/>
                      <a:pt x="369" y="137"/>
                      <a:pt x="369" y="138"/>
                    </a:cubicBezTo>
                    <a:cubicBezTo>
                      <a:pt x="368" y="140"/>
                      <a:pt x="367" y="141"/>
                      <a:pt x="365" y="142"/>
                    </a:cubicBezTo>
                    <a:cubicBezTo>
                      <a:pt x="363" y="142"/>
                      <a:pt x="361" y="143"/>
                      <a:pt x="360" y="144"/>
                    </a:cubicBezTo>
                    <a:cubicBezTo>
                      <a:pt x="358" y="145"/>
                      <a:pt x="357" y="145"/>
                      <a:pt x="356" y="143"/>
                    </a:cubicBezTo>
                    <a:cubicBezTo>
                      <a:pt x="354" y="142"/>
                      <a:pt x="354" y="142"/>
                      <a:pt x="352" y="142"/>
                    </a:cubicBezTo>
                    <a:cubicBezTo>
                      <a:pt x="350" y="142"/>
                      <a:pt x="349" y="142"/>
                      <a:pt x="347" y="140"/>
                    </a:cubicBezTo>
                    <a:cubicBezTo>
                      <a:pt x="345" y="139"/>
                      <a:pt x="345" y="140"/>
                      <a:pt x="342" y="140"/>
                    </a:cubicBezTo>
                    <a:cubicBezTo>
                      <a:pt x="343" y="136"/>
                      <a:pt x="341" y="134"/>
                      <a:pt x="339" y="130"/>
                    </a:cubicBezTo>
                    <a:cubicBezTo>
                      <a:pt x="338" y="129"/>
                      <a:pt x="338" y="128"/>
                      <a:pt x="337" y="126"/>
                    </a:cubicBezTo>
                    <a:cubicBezTo>
                      <a:pt x="337" y="125"/>
                      <a:pt x="335" y="124"/>
                      <a:pt x="334" y="123"/>
                    </a:cubicBezTo>
                    <a:cubicBezTo>
                      <a:pt x="332" y="121"/>
                      <a:pt x="330" y="118"/>
                      <a:pt x="329" y="114"/>
                    </a:cubicBezTo>
                    <a:cubicBezTo>
                      <a:pt x="328" y="113"/>
                      <a:pt x="328" y="111"/>
                      <a:pt x="327" y="110"/>
                    </a:cubicBezTo>
                    <a:cubicBezTo>
                      <a:pt x="326" y="109"/>
                      <a:pt x="325" y="110"/>
                      <a:pt x="324" y="109"/>
                    </a:cubicBezTo>
                    <a:cubicBezTo>
                      <a:pt x="323" y="109"/>
                      <a:pt x="322" y="109"/>
                      <a:pt x="320" y="109"/>
                    </a:cubicBezTo>
                    <a:cubicBezTo>
                      <a:pt x="319" y="110"/>
                      <a:pt x="317" y="111"/>
                      <a:pt x="316" y="112"/>
                    </a:cubicBezTo>
                    <a:cubicBezTo>
                      <a:pt x="315" y="115"/>
                      <a:pt x="317" y="117"/>
                      <a:pt x="317" y="120"/>
                    </a:cubicBezTo>
                    <a:cubicBezTo>
                      <a:pt x="317" y="123"/>
                      <a:pt x="314" y="122"/>
                      <a:pt x="313" y="121"/>
                    </a:cubicBezTo>
                    <a:cubicBezTo>
                      <a:pt x="312" y="120"/>
                      <a:pt x="311" y="119"/>
                      <a:pt x="309" y="119"/>
                    </a:cubicBezTo>
                    <a:cubicBezTo>
                      <a:pt x="308" y="120"/>
                      <a:pt x="307" y="122"/>
                      <a:pt x="307" y="123"/>
                    </a:cubicBezTo>
                    <a:cubicBezTo>
                      <a:pt x="307" y="123"/>
                      <a:pt x="307" y="121"/>
                      <a:pt x="307" y="123"/>
                    </a:cubicBezTo>
                    <a:close/>
                    <a:moveTo>
                      <a:pt x="61" y="394"/>
                    </a:moveTo>
                    <a:cubicBezTo>
                      <a:pt x="60" y="394"/>
                      <a:pt x="59" y="395"/>
                      <a:pt x="58" y="396"/>
                    </a:cubicBezTo>
                    <a:cubicBezTo>
                      <a:pt x="57" y="396"/>
                      <a:pt x="56" y="396"/>
                      <a:pt x="56" y="397"/>
                    </a:cubicBezTo>
                    <a:cubicBezTo>
                      <a:pt x="56" y="398"/>
                      <a:pt x="57" y="398"/>
                      <a:pt x="58" y="399"/>
                    </a:cubicBezTo>
                    <a:cubicBezTo>
                      <a:pt x="58" y="399"/>
                      <a:pt x="59" y="400"/>
                      <a:pt x="60" y="400"/>
                    </a:cubicBezTo>
                    <a:cubicBezTo>
                      <a:pt x="61" y="401"/>
                      <a:pt x="63" y="400"/>
                      <a:pt x="63" y="399"/>
                    </a:cubicBezTo>
                    <a:cubicBezTo>
                      <a:pt x="64" y="397"/>
                      <a:pt x="62" y="396"/>
                      <a:pt x="63" y="395"/>
                    </a:cubicBezTo>
                    <a:cubicBezTo>
                      <a:pt x="62" y="395"/>
                      <a:pt x="62" y="394"/>
                      <a:pt x="61" y="394"/>
                    </a:cubicBezTo>
                    <a:close/>
                    <a:moveTo>
                      <a:pt x="69" y="390"/>
                    </a:moveTo>
                    <a:cubicBezTo>
                      <a:pt x="68" y="391"/>
                      <a:pt x="63" y="394"/>
                      <a:pt x="67" y="395"/>
                    </a:cubicBezTo>
                    <a:cubicBezTo>
                      <a:pt x="68" y="397"/>
                      <a:pt x="70" y="396"/>
                      <a:pt x="71" y="395"/>
                    </a:cubicBezTo>
                    <a:cubicBezTo>
                      <a:pt x="73" y="394"/>
                      <a:pt x="75" y="394"/>
                      <a:pt x="77" y="393"/>
                    </a:cubicBezTo>
                    <a:cubicBezTo>
                      <a:pt x="78" y="393"/>
                      <a:pt x="82" y="392"/>
                      <a:pt x="82" y="391"/>
                    </a:cubicBezTo>
                    <a:cubicBezTo>
                      <a:pt x="83" y="388"/>
                      <a:pt x="81" y="389"/>
                      <a:pt x="80" y="389"/>
                    </a:cubicBezTo>
                    <a:cubicBezTo>
                      <a:pt x="80" y="387"/>
                      <a:pt x="79" y="386"/>
                      <a:pt x="77" y="386"/>
                    </a:cubicBezTo>
                    <a:cubicBezTo>
                      <a:pt x="76" y="387"/>
                      <a:pt x="72" y="387"/>
                      <a:pt x="72" y="388"/>
                    </a:cubicBezTo>
                    <a:cubicBezTo>
                      <a:pt x="71" y="389"/>
                      <a:pt x="73" y="389"/>
                      <a:pt x="72" y="390"/>
                    </a:cubicBezTo>
                    <a:cubicBezTo>
                      <a:pt x="71" y="392"/>
                      <a:pt x="70" y="390"/>
                      <a:pt x="69" y="390"/>
                    </a:cubicBezTo>
                    <a:cubicBezTo>
                      <a:pt x="68" y="391"/>
                      <a:pt x="69" y="390"/>
                      <a:pt x="69" y="390"/>
                    </a:cubicBezTo>
                    <a:close/>
                    <a:moveTo>
                      <a:pt x="73" y="381"/>
                    </a:moveTo>
                    <a:cubicBezTo>
                      <a:pt x="72" y="383"/>
                      <a:pt x="70" y="382"/>
                      <a:pt x="68" y="383"/>
                    </a:cubicBezTo>
                    <a:cubicBezTo>
                      <a:pt x="66" y="384"/>
                      <a:pt x="64" y="385"/>
                      <a:pt x="67" y="385"/>
                    </a:cubicBezTo>
                    <a:cubicBezTo>
                      <a:pt x="68" y="385"/>
                      <a:pt x="69" y="384"/>
                      <a:pt x="70" y="384"/>
                    </a:cubicBezTo>
                    <a:cubicBezTo>
                      <a:pt x="71" y="384"/>
                      <a:pt x="72" y="385"/>
                      <a:pt x="73" y="385"/>
                    </a:cubicBezTo>
                    <a:cubicBezTo>
                      <a:pt x="77" y="385"/>
                      <a:pt x="76" y="382"/>
                      <a:pt x="76" y="379"/>
                    </a:cubicBezTo>
                    <a:cubicBezTo>
                      <a:pt x="75" y="380"/>
                      <a:pt x="74" y="380"/>
                      <a:pt x="73" y="381"/>
                    </a:cubicBezTo>
                    <a:close/>
                    <a:moveTo>
                      <a:pt x="200" y="179"/>
                    </a:moveTo>
                    <a:cubicBezTo>
                      <a:pt x="199" y="180"/>
                      <a:pt x="198" y="178"/>
                      <a:pt x="197" y="179"/>
                    </a:cubicBezTo>
                    <a:cubicBezTo>
                      <a:pt x="196" y="180"/>
                      <a:pt x="196" y="181"/>
                      <a:pt x="197" y="182"/>
                    </a:cubicBezTo>
                    <a:cubicBezTo>
                      <a:pt x="199" y="183"/>
                      <a:pt x="203" y="181"/>
                      <a:pt x="200" y="179"/>
                    </a:cubicBezTo>
                    <a:moveTo>
                      <a:pt x="203" y="177"/>
                    </a:moveTo>
                    <a:cubicBezTo>
                      <a:pt x="205" y="178"/>
                      <a:pt x="205" y="176"/>
                      <a:pt x="206" y="175"/>
                    </a:cubicBezTo>
                    <a:cubicBezTo>
                      <a:pt x="207" y="175"/>
                      <a:pt x="208" y="175"/>
                      <a:pt x="209" y="174"/>
                    </a:cubicBezTo>
                    <a:cubicBezTo>
                      <a:pt x="210" y="173"/>
                      <a:pt x="212" y="169"/>
                      <a:pt x="209" y="169"/>
                    </a:cubicBezTo>
                    <a:cubicBezTo>
                      <a:pt x="209" y="170"/>
                      <a:pt x="209" y="172"/>
                      <a:pt x="208" y="172"/>
                    </a:cubicBezTo>
                    <a:cubicBezTo>
                      <a:pt x="207" y="173"/>
                      <a:pt x="207" y="171"/>
                      <a:pt x="206" y="171"/>
                    </a:cubicBezTo>
                    <a:cubicBezTo>
                      <a:pt x="205" y="171"/>
                      <a:pt x="206" y="171"/>
                      <a:pt x="205" y="172"/>
                    </a:cubicBezTo>
                    <a:cubicBezTo>
                      <a:pt x="205" y="173"/>
                      <a:pt x="204" y="174"/>
                      <a:pt x="204" y="175"/>
                    </a:cubicBezTo>
                    <a:cubicBezTo>
                      <a:pt x="202" y="175"/>
                      <a:pt x="203" y="177"/>
                      <a:pt x="203" y="177"/>
                    </a:cubicBezTo>
                    <a:cubicBezTo>
                      <a:pt x="205" y="178"/>
                      <a:pt x="203" y="177"/>
                      <a:pt x="203" y="177"/>
                    </a:cubicBezTo>
                    <a:close/>
                    <a:moveTo>
                      <a:pt x="211" y="175"/>
                    </a:moveTo>
                    <a:cubicBezTo>
                      <a:pt x="211" y="176"/>
                      <a:pt x="208" y="177"/>
                      <a:pt x="210" y="178"/>
                    </a:cubicBezTo>
                    <a:cubicBezTo>
                      <a:pt x="210" y="179"/>
                      <a:pt x="212" y="177"/>
                      <a:pt x="212" y="176"/>
                    </a:cubicBezTo>
                    <a:cubicBezTo>
                      <a:pt x="213" y="176"/>
                      <a:pt x="214" y="176"/>
                      <a:pt x="214" y="175"/>
                    </a:cubicBezTo>
                    <a:cubicBezTo>
                      <a:pt x="215" y="177"/>
                      <a:pt x="216" y="177"/>
                      <a:pt x="217" y="176"/>
                    </a:cubicBezTo>
                    <a:cubicBezTo>
                      <a:pt x="218" y="175"/>
                      <a:pt x="218" y="174"/>
                      <a:pt x="218" y="172"/>
                    </a:cubicBezTo>
                    <a:cubicBezTo>
                      <a:pt x="218" y="171"/>
                      <a:pt x="218" y="170"/>
                      <a:pt x="218" y="169"/>
                    </a:cubicBezTo>
                    <a:cubicBezTo>
                      <a:pt x="217" y="168"/>
                      <a:pt x="217" y="168"/>
                      <a:pt x="217" y="167"/>
                    </a:cubicBezTo>
                    <a:cubicBezTo>
                      <a:pt x="217" y="166"/>
                      <a:pt x="217" y="165"/>
                      <a:pt x="216" y="165"/>
                    </a:cubicBezTo>
                    <a:cubicBezTo>
                      <a:pt x="215" y="165"/>
                      <a:pt x="215" y="167"/>
                      <a:pt x="215" y="168"/>
                    </a:cubicBezTo>
                    <a:cubicBezTo>
                      <a:pt x="215" y="168"/>
                      <a:pt x="214" y="168"/>
                      <a:pt x="214" y="169"/>
                    </a:cubicBezTo>
                    <a:cubicBezTo>
                      <a:pt x="214" y="169"/>
                      <a:pt x="214" y="170"/>
                      <a:pt x="214" y="170"/>
                    </a:cubicBezTo>
                    <a:cubicBezTo>
                      <a:pt x="214" y="171"/>
                      <a:pt x="214" y="171"/>
                      <a:pt x="214" y="172"/>
                    </a:cubicBezTo>
                    <a:cubicBezTo>
                      <a:pt x="213" y="172"/>
                      <a:pt x="213" y="172"/>
                      <a:pt x="212" y="173"/>
                    </a:cubicBezTo>
                    <a:cubicBezTo>
                      <a:pt x="212" y="173"/>
                      <a:pt x="212" y="174"/>
                      <a:pt x="211" y="175"/>
                    </a:cubicBezTo>
                    <a:close/>
                    <a:moveTo>
                      <a:pt x="155" y="184"/>
                    </a:moveTo>
                    <a:cubicBezTo>
                      <a:pt x="153" y="187"/>
                      <a:pt x="156" y="187"/>
                      <a:pt x="158" y="185"/>
                    </a:cubicBezTo>
                    <a:cubicBezTo>
                      <a:pt x="158" y="184"/>
                      <a:pt x="159" y="183"/>
                      <a:pt x="159" y="182"/>
                    </a:cubicBezTo>
                    <a:cubicBezTo>
                      <a:pt x="158" y="181"/>
                      <a:pt x="157" y="180"/>
                      <a:pt x="156" y="179"/>
                    </a:cubicBezTo>
                    <a:cubicBezTo>
                      <a:pt x="156" y="180"/>
                      <a:pt x="155" y="183"/>
                      <a:pt x="155" y="184"/>
                    </a:cubicBezTo>
                    <a:cubicBezTo>
                      <a:pt x="155" y="185"/>
                      <a:pt x="155" y="183"/>
                      <a:pt x="155" y="184"/>
                    </a:cubicBezTo>
                    <a:close/>
                    <a:moveTo>
                      <a:pt x="160" y="176"/>
                    </a:moveTo>
                    <a:cubicBezTo>
                      <a:pt x="160" y="175"/>
                      <a:pt x="161" y="173"/>
                      <a:pt x="160" y="173"/>
                    </a:cubicBezTo>
                    <a:cubicBezTo>
                      <a:pt x="159" y="172"/>
                      <a:pt x="157" y="175"/>
                      <a:pt x="157" y="176"/>
                    </a:cubicBezTo>
                    <a:cubicBezTo>
                      <a:pt x="157" y="177"/>
                      <a:pt x="158" y="180"/>
                      <a:pt x="160" y="180"/>
                    </a:cubicBezTo>
                    <a:cubicBezTo>
                      <a:pt x="162" y="180"/>
                      <a:pt x="160" y="177"/>
                      <a:pt x="160" y="176"/>
                    </a:cubicBezTo>
                    <a:cubicBezTo>
                      <a:pt x="160" y="175"/>
                      <a:pt x="160" y="176"/>
                      <a:pt x="160" y="176"/>
                    </a:cubicBezTo>
                    <a:close/>
                    <a:moveTo>
                      <a:pt x="162" y="176"/>
                    </a:moveTo>
                    <a:cubicBezTo>
                      <a:pt x="162" y="176"/>
                      <a:pt x="163" y="178"/>
                      <a:pt x="163" y="178"/>
                    </a:cubicBezTo>
                    <a:cubicBezTo>
                      <a:pt x="164" y="177"/>
                      <a:pt x="165" y="177"/>
                      <a:pt x="166" y="176"/>
                    </a:cubicBezTo>
                    <a:cubicBezTo>
                      <a:pt x="166" y="175"/>
                      <a:pt x="167" y="172"/>
                      <a:pt x="166" y="171"/>
                    </a:cubicBezTo>
                    <a:cubicBezTo>
                      <a:pt x="166" y="171"/>
                      <a:pt x="165" y="170"/>
                      <a:pt x="165" y="170"/>
                    </a:cubicBezTo>
                    <a:cubicBezTo>
                      <a:pt x="163" y="172"/>
                      <a:pt x="163" y="174"/>
                      <a:pt x="162" y="176"/>
                    </a:cubicBezTo>
                    <a:cubicBezTo>
                      <a:pt x="162" y="176"/>
                      <a:pt x="162" y="175"/>
                      <a:pt x="162" y="176"/>
                    </a:cubicBezTo>
                    <a:close/>
                    <a:moveTo>
                      <a:pt x="169" y="174"/>
                    </a:moveTo>
                    <a:cubicBezTo>
                      <a:pt x="168" y="172"/>
                      <a:pt x="170" y="173"/>
                      <a:pt x="170" y="174"/>
                    </a:cubicBezTo>
                    <a:cubicBezTo>
                      <a:pt x="171" y="174"/>
                      <a:pt x="171" y="175"/>
                      <a:pt x="172" y="175"/>
                    </a:cubicBezTo>
                    <a:cubicBezTo>
                      <a:pt x="172" y="174"/>
                      <a:pt x="172" y="173"/>
                      <a:pt x="173" y="172"/>
                    </a:cubicBezTo>
                    <a:cubicBezTo>
                      <a:pt x="174" y="174"/>
                      <a:pt x="175" y="171"/>
                      <a:pt x="175" y="171"/>
                    </a:cubicBezTo>
                    <a:cubicBezTo>
                      <a:pt x="175" y="170"/>
                      <a:pt x="175" y="170"/>
                      <a:pt x="175" y="170"/>
                    </a:cubicBezTo>
                    <a:cubicBezTo>
                      <a:pt x="175" y="169"/>
                      <a:pt x="176" y="169"/>
                      <a:pt x="177" y="168"/>
                    </a:cubicBezTo>
                    <a:cubicBezTo>
                      <a:pt x="178" y="168"/>
                      <a:pt x="180" y="167"/>
                      <a:pt x="180" y="166"/>
                    </a:cubicBezTo>
                    <a:cubicBezTo>
                      <a:pt x="180" y="164"/>
                      <a:pt x="179" y="165"/>
                      <a:pt x="178" y="165"/>
                    </a:cubicBezTo>
                    <a:cubicBezTo>
                      <a:pt x="176" y="165"/>
                      <a:pt x="176" y="164"/>
                      <a:pt x="175" y="163"/>
                    </a:cubicBezTo>
                    <a:cubicBezTo>
                      <a:pt x="174" y="163"/>
                      <a:pt x="174" y="163"/>
                      <a:pt x="173" y="163"/>
                    </a:cubicBezTo>
                    <a:cubicBezTo>
                      <a:pt x="172" y="163"/>
                      <a:pt x="171" y="163"/>
                      <a:pt x="170" y="164"/>
                    </a:cubicBezTo>
                    <a:cubicBezTo>
                      <a:pt x="169" y="165"/>
                      <a:pt x="168" y="166"/>
                      <a:pt x="170" y="166"/>
                    </a:cubicBezTo>
                    <a:cubicBezTo>
                      <a:pt x="170" y="167"/>
                      <a:pt x="168" y="167"/>
                      <a:pt x="168" y="169"/>
                    </a:cubicBezTo>
                    <a:cubicBezTo>
                      <a:pt x="168" y="170"/>
                      <a:pt x="169" y="173"/>
                      <a:pt x="169" y="174"/>
                    </a:cubicBezTo>
                    <a:cubicBezTo>
                      <a:pt x="169" y="173"/>
                      <a:pt x="169" y="172"/>
                      <a:pt x="169" y="174"/>
                    </a:cubicBezTo>
                    <a:close/>
                    <a:moveTo>
                      <a:pt x="184" y="166"/>
                    </a:moveTo>
                    <a:cubicBezTo>
                      <a:pt x="183" y="166"/>
                      <a:pt x="181" y="167"/>
                      <a:pt x="181" y="168"/>
                    </a:cubicBezTo>
                    <a:cubicBezTo>
                      <a:pt x="182" y="169"/>
                      <a:pt x="184" y="168"/>
                      <a:pt x="185" y="168"/>
                    </a:cubicBezTo>
                    <a:cubicBezTo>
                      <a:pt x="186" y="168"/>
                      <a:pt x="187" y="167"/>
                      <a:pt x="188" y="167"/>
                    </a:cubicBezTo>
                    <a:cubicBezTo>
                      <a:pt x="190" y="166"/>
                      <a:pt x="189" y="165"/>
                      <a:pt x="190" y="164"/>
                    </a:cubicBezTo>
                    <a:cubicBezTo>
                      <a:pt x="191" y="161"/>
                      <a:pt x="192" y="159"/>
                      <a:pt x="193" y="157"/>
                    </a:cubicBezTo>
                    <a:cubicBezTo>
                      <a:pt x="193" y="157"/>
                      <a:pt x="194" y="155"/>
                      <a:pt x="192" y="155"/>
                    </a:cubicBezTo>
                    <a:cubicBezTo>
                      <a:pt x="191" y="155"/>
                      <a:pt x="191" y="157"/>
                      <a:pt x="191" y="157"/>
                    </a:cubicBezTo>
                    <a:cubicBezTo>
                      <a:pt x="191" y="156"/>
                      <a:pt x="190" y="155"/>
                      <a:pt x="189" y="156"/>
                    </a:cubicBezTo>
                    <a:cubicBezTo>
                      <a:pt x="187" y="156"/>
                      <a:pt x="189" y="158"/>
                      <a:pt x="188" y="159"/>
                    </a:cubicBezTo>
                    <a:cubicBezTo>
                      <a:pt x="188" y="159"/>
                      <a:pt x="185" y="156"/>
                      <a:pt x="185" y="159"/>
                    </a:cubicBezTo>
                    <a:cubicBezTo>
                      <a:pt x="185" y="160"/>
                      <a:pt x="188" y="161"/>
                      <a:pt x="186" y="162"/>
                    </a:cubicBezTo>
                    <a:cubicBezTo>
                      <a:pt x="185" y="163"/>
                      <a:pt x="185" y="160"/>
                      <a:pt x="184" y="162"/>
                    </a:cubicBezTo>
                    <a:cubicBezTo>
                      <a:pt x="183" y="163"/>
                      <a:pt x="184" y="165"/>
                      <a:pt x="184" y="166"/>
                    </a:cubicBezTo>
                    <a:cubicBezTo>
                      <a:pt x="183" y="166"/>
                      <a:pt x="184" y="165"/>
                      <a:pt x="184" y="166"/>
                    </a:cubicBezTo>
                    <a:close/>
                    <a:moveTo>
                      <a:pt x="194" y="162"/>
                    </a:moveTo>
                    <a:cubicBezTo>
                      <a:pt x="194" y="162"/>
                      <a:pt x="196" y="160"/>
                      <a:pt x="196" y="160"/>
                    </a:cubicBezTo>
                    <a:cubicBezTo>
                      <a:pt x="197" y="158"/>
                      <a:pt x="197" y="158"/>
                      <a:pt x="198" y="157"/>
                    </a:cubicBezTo>
                    <a:cubicBezTo>
                      <a:pt x="200" y="155"/>
                      <a:pt x="200" y="154"/>
                      <a:pt x="197" y="154"/>
                    </a:cubicBezTo>
                    <a:cubicBezTo>
                      <a:pt x="195" y="155"/>
                      <a:pt x="195" y="156"/>
                      <a:pt x="194" y="159"/>
                    </a:cubicBezTo>
                    <a:cubicBezTo>
                      <a:pt x="194" y="160"/>
                      <a:pt x="191" y="163"/>
                      <a:pt x="193" y="164"/>
                    </a:cubicBezTo>
                    <a:cubicBezTo>
                      <a:pt x="193" y="164"/>
                      <a:pt x="194" y="163"/>
                      <a:pt x="194" y="162"/>
                    </a:cubicBezTo>
                    <a:cubicBezTo>
                      <a:pt x="194" y="162"/>
                      <a:pt x="194" y="163"/>
                      <a:pt x="194" y="162"/>
                    </a:cubicBezTo>
                    <a:close/>
                    <a:moveTo>
                      <a:pt x="192" y="141"/>
                    </a:moveTo>
                    <a:cubicBezTo>
                      <a:pt x="193" y="142"/>
                      <a:pt x="195" y="141"/>
                      <a:pt x="196" y="141"/>
                    </a:cubicBezTo>
                    <a:cubicBezTo>
                      <a:pt x="198" y="140"/>
                      <a:pt x="197" y="140"/>
                      <a:pt x="198" y="139"/>
                    </a:cubicBezTo>
                    <a:cubicBezTo>
                      <a:pt x="200" y="136"/>
                      <a:pt x="201" y="139"/>
                      <a:pt x="201" y="141"/>
                    </a:cubicBezTo>
                    <a:cubicBezTo>
                      <a:pt x="199" y="141"/>
                      <a:pt x="197" y="142"/>
                      <a:pt x="196" y="143"/>
                    </a:cubicBezTo>
                    <a:cubicBezTo>
                      <a:pt x="194" y="144"/>
                      <a:pt x="194" y="144"/>
                      <a:pt x="195" y="146"/>
                    </a:cubicBezTo>
                    <a:cubicBezTo>
                      <a:pt x="196" y="149"/>
                      <a:pt x="201" y="147"/>
                      <a:pt x="203" y="145"/>
                    </a:cubicBezTo>
                    <a:cubicBezTo>
                      <a:pt x="204" y="143"/>
                      <a:pt x="205" y="141"/>
                      <a:pt x="204" y="140"/>
                    </a:cubicBezTo>
                    <a:cubicBezTo>
                      <a:pt x="204" y="138"/>
                      <a:pt x="203" y="138"/>
                      <a:pt x="203" y="137"/>
                    </a:cubicBezTo>
                    <a:cubicBezTo>
                      <a:pt x="203" y="136"/>
                      <a:pt x="205" y="136"/>
                      <a:pt x="204" y="135"/>
                    </a:cubicBezTo>
                    <a:cubicBezTo>
                      <a:pt x="204" y="134"/>
                      <a:pt x="204" y="135"/>
                      <a:pt x="204" y="134"/>
                    </a:cubicBezTo>
                    <a:cubicBezTo>
                      <a:pt x="203" y="134"/>
                      <a:pt x="203" y="134"/>
                      <a:pt x="203" y="133"/>
                    </a:cubicBezTo>
                    <a:cubicBezTo>
                      <a:pt x="203" y="132"/>
                      <a:pt x="203" y="131"/>
                      <a:pt x="202" y="130"/>
                    </a:cubicBezTo>
                    <a:cubicBezTo>
                      <a:pt x="199" y="133"/>
                      <a:pt x="202" y="123"/>
                      <a:pt x="199" y="124"/>
                    </a:cubicBezTo>
                    <a:cubicBezTo>
                      <a:pt x="197" y="125"/>
                      <a:pt x="198" y="128"/>
                      <a:pt x="198" y="129"/>
                    </a:cubicBezTo>
                    <a:cubicBezTo>
                      <a:pt x="199" y="130"/>
                      <a:pt x="199" y="131"/>
                      <a:pt x="200" y="132"/>
                    </a:cubicBezTo>
                    <a:cubicBezTo>
                      <a:pt x="200" y="132"/>
                      <a:pt x="200" y="135"/>
                      <a:pt x="199" y="134"/>
                    </a:cubicBezTo>
                    <a:cubicBezTo>
                      <a:pt x="199" y="134"/>
                      <a:pt x="198" y="135"/>
                      <a:pt x="198" y="135"/>
                    </a:cubicBezTo>
                    <a:cubicBezTo>
                      <a:pt x="197" y="135"/>
                      <a:pt x="197" y="133"/>
                      <a:pt x="197" y="133"/>
                    </a:cubicBezTo>
                    <a:cubicBezTo>
                      <a:pt x="197" y="131"/>
                      <a:pt x="197" y="127"/>
                      <a:pt x="195" y="129"/>
                    </a:cubicBezTo>
                    <a:cubicBezTo>
                      <a:pt x="194" y="130"/>
                      <a:pt x="195" y="130"/>
                      <a:pt x="195" y="131"/>
                    </a:cubicBezTo>
                    <a:cubicBezTo>
                      <a:pt x="196" y="131"/>
                      <a:pt x="196" y="132"/>
                      <a:pt x="196" y="132"/>
                    </a:cubicBezTo>
                    <a:cubicBezTo>
                      <a:pt x="196" y="133"/>
                      <a:pt x="196" y="133"/>
                      <a:pt x="196" y="134"/>
                    </a:cubicBezTo>
                    <a:cubicBezTo>
                      <a:pt x="196" y="135"/>
                      <a:pt x="197" y="136"/>
                      <a:pt x="196" y="137"/>
                    </a:cubicBezTo>
                    <a:cubicBezTo>
                      <a:pt x="195" y="138"/>
                      <a:pt x="194" y="136"/>
                      <a:pt x="194" y="135"/>
                    </a:cubicBezTo>
                    <a:cubicBezTo>
                      <a:pt x="193" y="136"/>
                      <a:pt x="193" y="137"/>
                      <a:pt x="192" y="137"/>
                    </a:cubicBezTo>
                    <a:cubicBezTo>
                      <a:pt x="190" y="137"/>
                      <a:pt x="191" y="134"/>
                      <a:pt x="190" y="134"/>
                    </a:cubicBezTo>
                    <a:cubicBezTo>
                      <a:pt x="190" y="134"/>
                      <a:pt x="190" y="137"/>
                      <a:pt x="189" y="137"/>
                    </a:cubicBezTo>
                    <a:cubicBezTo>
                      <a:pt x="188" y="138"/>
                      <a:pt x="189" y="135"/>
                      <a:pt x="188" y="135"/>
                    </a:cubicBezTo>
                    <a:cubicBezTo>
                      <a:pt x="186" y="135"/>
                      <a:pt x="187" y="137"/>
                      <a:pt x="187" y="138"/>
                    </a:cubicBezTo>
                    <a:cubicBezTo>
                      <a:pt x="187" y="138"/>
                      <a:pt x="188" y="138"/>
                      <a:pt x="188" y="139"/>
                    </a:cubicBezTo>
                    <a:cubicBezTo>
                      <a:pt x="188" y="139"/>
                      <a:pt x="187" y="139"/>
                      <a:pt x="186" y="140"/>
                    </a:cubicBezTo>
                    <a:cubicBezTo>
                      <a:pt x="185" y="141"/>
                      <a:pt x="185" y="141"/>
                      <a:pt x="186" y="143"/>
                    </a:cubicBezTo>
                    <a:cubicBezTo>
                      <a:pt x="185" y="142"/>
                      <a:pt x="186" y="144"/>
                      <a:pt x="186" y="144"/>
                    </a:cubicBezTo>
                    <a:cubicBezTo>
                      <a:pt x="186" y="144"/>
                      <a:pt x="186" y="145"/>
                      <a:pt x="187" y="146"/>
                    </a:cubicBezTo>
                    <a:cubicBezTo>
                      <a:pt x="189" y="148"/>
                      <a:pt x="191" y="141"/>
                      <a:pt x="191" y="140"/>
                    </a:cubicBezTo>
                    <a:cubicBezTo>
                      <a:pt x="192" y="140"/>
                      <a:pt x="192" y="141"/>
                      <a:pt x="192" y="141"/>
                    </a:cubicBezTo>
                    <a:close/>
                    <a:moveTo>
                      <a:pt x="207" y="129"/>
                    </a:moveTo>
                    <a:cubicBezTo>
                      <a:pt x="208" y="128"/>
                      <a:pt x="208" y="126"/>
                      <a:pt x="208" y="124"/>
                    </a:cubicBezTo>
                    <a:cubicBezTo>
                      <a:pt x="213" y="125"/>
                      <a:pt x="214" y="121"/>
                      <a:pt x="217" y="118"/>
                    </a:cubicBezTo>
                    <a:cubicBezTo>
                      <a:pt x="219" y="115"/>
                      <a:pt x="221" y="111"/>
                      <a:pt x="219" y="107"/>
                    </a:cubicBezTo>
                    <a:cubicBezTo>
                      <a:pt x="214" y="109"/>
                      <a:pt x="214" y="115"/>
                      <a:pt x="210" y="117"/>
                    </a:cubicBezTo>
                    <a:cubicBezTo>
                      <a:pt x="208" y="119"/>
                      <a:pt x="207" y="120"/>
                      <a:pt x="206" y="123"/>
                    </a:cubicBezTo>
                    <a:cubicBezTo>
                      <a:pt x="206" y="125"/>
                      <a:pt x="204" y="128"/>
                      <a:pt x="206" y="130"/>
                    </a:cubicBezTo>
                    <a:cubicBezTo>
                      <a:pt x="206" y="130"/>
                      <a:pt x="207" y="129"/>
                      <a:pt x="207" y="129"/>
                    </a:cubicBezTo>
                    <a:close/>
                    <a:moveTo>
                      <a:pt x="215" y="132"/>
                    </a:moveTo>
                    <a:cubicBezTo>
                      <a:pt x="215" y="131"/>
                      <a:pt x="216" y="128"/>
                      <a:pt x="215" y="127"/>
                    </a:cubicBezTo>
                    <a:cubicBezTo>
                      <a:pt x="214" y="125"/>
                      <a:pt x="210" y="127"/>
                      <a:pt x="209" y="129"/>
                    </a:cubicBezTo>
                    <a:cubicBezTo>
                      <a:pt x="208" y="131"/>
                      <a:pt x="210" y="133"/>
                      <a:pt x="208" y="135"/>
                    </a:cubicBezTo>
                    <a:cubicBezTo>
                      <a:pt x="207" y="135"/>
                      <a:pt x="206" y="135"/>
                      <a:pt x="207" y="137"/>
                    </a:cubicBezTo>
                    <a:cubicBezTo>
                      <a:pt x="207" y="138"/>
                      <a:pt x="209" y="138"/>
                      <a:pt x="209" y="139"/>
                    </a:cubicBezTo>
                    <a:cubicBezTo>
                      <a:pt x="209" y="140"/>
                      <a:pt x="207" y="140"/>
                      <a:pt x="207" y="140"/>
                    </a:cubicBezTo>
                    <a:cubicBezTo>
                      <a:pt x="206" y="141"/>
                      <a:pt x="206" y="141"/>
                      <a:pt x="206" y="142"/>
                    </a:cubicBezTo>
                    <a:cubicBezTo>
                      <a:pt x="206" y="143"/>
                      <a:pt x="209" y="145"/>
                      <a:pt x="208" y="146"/>
                    </a:cubicBezTo>
                    <a:cubicBezTo>
                      <a:pt x="208" y="146"/>
                      <a:pt x="207" y="145"/>
                      <a:pt x="206" y="145"/>
                    </a:cubicBezTo>
                    <a:cubicBezTo>
                      <a:pt x="206" y="146"/>
                      <a:pt x="206" y="147"/>
                      <a:pt x="206" y="148"/>
                    </a:cubicBezTo>
                    <a:cubicBezTo>
                      <a:pt x="205" y="148"/>
                      <a:pt x="203" y="147"/>
                      <a:pt x="202" y="148"/>
                    </a:cubicBezTo>
                    <a:cubicBezTo>
                      <a:pt x="202" y="149"/>
                      <a:pt x="203" y="151"/>
                      <a:pt x="203" y="152"/>
                    </a:cubicBezTo>
                    <a:cubicBezTo>
                      <a:pt x="203" y="154"/>
                      <a:pt x="202" y="154"/>
                      <a:pt x="201" y="155"/>
                    </a:cubicBezTo>
                    <a:cubicBezTo>
                      <a:pt x="200" y="156"/>
                      <a:pt x="199" y="159"/>
                      <a:pt x="199" y="160"/>
                    </a:cubicBezTo>
                    <a:cubicBezTo>
                      <a:pt x="197" y="163"/>
                      <a:pt x="198" y="165"/>
                      <a:pt x="200" y="161"/>
                    </a:cubicBezTo>
                    <a:cubicBezTo>
                      <a:pt x="202" y="158"/>
                      <a:pt x="206" y="156"/>
                      <a:pt x="208" y="152"/>
                    </a:cubicBezTo>
                    <a:cubicBezTo>
                      <a:pt x="208" y="153"/>
                      <a:pt x="208" y="155"/>
                      <a:pt x="207" y="156"/>
                    </a:cubicBezTo>
                    <a:cubicBezTo>
                      <a:pt x="207" y="157"/>
                      <a:pt x="205" y="158"/>
                      <a:pt x="205" y="159"/>
                    </a:cubicBezTo>
                    <a:cubicBezTo>
                      <a:pt x="204" y="162"/>
                      <a:pt x="207" y="160"/>
                      <a:pt x="208" y="160"/>
                    </a:cubicBezTo>
                    <a:cubicBezTo>
                      <a:pt x="209" y="161"/>
                      <a:pt x="210" y="163"/>
                      <a:pt x="210" y="161"/>
                    </a:cubicBezTo>
                    <a:cubicBezTo>
                      <a:pt x="211" y="160"/>
                      <a:pt x="210" y="159"/>
                      <a:pt x="210" y="158"/>
                    </a:cubicBezTo>
                    <a:cubicBezTo>
                      <a:pt x="210" y="158"/>
                      <a:pt x="212" y="156"/>
                      <a:pt x="212" y="156"/>
                    </a:cubicBezTo>
                    <a:cubicBezTo>
                      <a:pt x="212" y="156"/>
                      <a:pt x="212" y="157"/>
                      <a:pt x="213" y="157"/>
                    </a:cubicBezTo>
                    <a:cubicBezTo>
                      <a:pt x="213" y="156"/>
                      <a:pt x="214" y="154"/>
                      <a:pt x="214" y="153"/>
                    </a:cubicBezTo>
                    <a:cubicBezTo>
                      <a:pt x="215" y="154"/>
                      <a:pt x="215" y="156"/>
                      <a:pt x="215" y="158"/>
                    </a:cubicBezTo>
                    <a:cubicBezTo>
                      <a:pt x="217" y="158"/>
                      <a:pt x="217" y="153"/>
                      <a:pt x="218" y="152"/>
                    </a:cubicBezTo>
                    <a:cubicBezTo>
                      <a:pt x="220" y="150"/>
                      <a:pt x="222" y="148"/>
                      <a:pt x="225" y="148"/>
                    </a:cubicBezTo>
                    <a:cubicBezTo>
                      <a:pt x="227" y="148"/>
                      <a:pt x="227" y="148"/>
                      <a:pt x="227" y="146"/>
                    </a:cubicBezTo>
                    <a:cubicBezTo>
                      <a:pt x="227" y="145"/>
                      <a:pt x="227" y="144"/>
                      <a:pt x="228" y="143"/>
                    </a:cubicBezTo>
                    <a:cubicBezTo>
                      <a:pt x="228" y="141"/>
                      <a:pt x="227" y="139"/>
                      <a:pt x="227" y="137"/>
                    </a:cubicBezTo>
                    <a:cubicBezTo>
                      <a:pt x="227" y="136"/>
                      <a:pt x="227" y="135"/>
                      <a:pt x="225" y="134"/>
                    </a:cubicBezTo>
                    <a:cubicBezTo>
                      <a:pt x="225" y="133"/>
                      <a:pt x="224" y="132"/>
                      <a:pt x="223" y="131"/>
                    </a:cubicBezTo>
                    <a:cubicBezTo>
                      <a:pt x="222" y="130"/>
                      <a:pt x="222" y="129"/>
                      <a:pt x="221" y="131"/>
                    </a:cubicBezTo>
                    <a:cubicBezTo>
                      <a:pt x="221" y="132"/>
                      <a:pt x="222" y="132"/>
                      <a:pt x="221" y="133"/>
                    </a:cubicBezTo>
                    <a:cubicBezTo>
                      <a:pt x="221" y="133"/>
                      <a:pt x="221" y="133"/>
                      <a:pt x="221" y="133"/>
                    </a:cubicBezTo>
                    <a:cubicBezTo>
                      <a:pt x="220" y="134"/>
                      <a:pt x="219" y="133"/>
                      <a:pt x="219" y="135"/>
                    </a:cubicBezTo>
                    <a:cubicBezTo>
                      <a:pt x="219" y="136"/>
                      <a:pt x="221" y="137"/>
                      <a:pt x="221" y="138"/>
                    </a:cubicBezTo>
                    <a:cubicBezTo>
                      <a:pt x="221" y="139"/>
                      <a:pt x="219" y="138"/>
                      <a:pt x="218" y="139"/>
                    </a:cubicBezTo>
                    <a:cubicBezTo>
                      <a:pt x="217" y="140"/>
                      <a:pt x="220" y="143"/>
                      <a:pt x="218" y="144"/>
                    </a:cubicBezTo>
                    <a:cubicBezTo>
                      <a:pt x="217" y="143"/>
                      <a:pt x="218" y="142"/>
                      <a:pt x="216" y="143"/>
                    </a:cubicBezTo>
                    <a:cubicBezTo>
                      <a:pt x="216" y="143"/>
                      <a:pt x="215" y="144"/>
                      <a:pt x="215" y="144"/>
                    </a:cubicBezTo>
                    <a:cubicBezTo>
                      <a:pt x="214" y="146"/>
                      <a:pt x="214" y="149"/>
                      <a:pt x="213" y="150"/>
                    </a:cubicBezTo>
                    <a:cubicBezTo>
                      <a:pt x="211" y="148"/>
                      <a:pt x="212" y="145"/>
                      <a:pt x="213" y="144"/>
                    </a:cubicBezTo>
                    <a:cubicBezTo>
                      <a:pt x="215" y="141"/>
                      <a:pt x="216" y="140"/>
                      <a:pt x="216" y="136"/>
                    </a:cubicBezTo>
                    <a:cubicBezTo>
                      <a:pt x="215" y="136"/>
                      <a:pt x="213" y="140"/>
                      <a:pt x="212" y="138"/>
                    </a:cubicBezTo>
                    <a:cubicBezTo>
                      <a:pt x="212" y="137"/>
                      <a:pt x="214" y="133"/>
                      <a:pt x="215" y="132"/>
                    </a:cubicBezTo>
                    <a:cubicBezTo>
                      <a:pt x="215" y="131"/>
                      <a:pt x="214" y="133"/>
                      <a:pt x="215" y="132"/>
                    </a:cubicBezTo>
                    <a:close/>
                    <a:moveTo>
                      <a:pt x="221" y="126"/>
                    </a:moveTo>
                    <a:cubicBezTo>
                      <a:pt x="219" y="127"/>
                      <a:pt x="222" y="128"/>
                      <a:pt x="223" y="128"/>
                    </a:cubicBezTo>
                    <a:cubicBezTo>
                      <a:pt x="224" y="129"/>
                      <a:pt x="226" y="131"/>
                      <a:pt x="228" y="131"/>
                    </a:cubicBezTo>
                    <a:cubicBezTo>
                      <a:pt x="229" y="130"/>
                      <a:pt x="229" y="127"/>
                      <a:pt x="229" y="126"/>
                    </a:cubicBezTo>
                    <a:cubicBezTo>
                      <a:pt x="228" y="126"/>
                      <a:pt x="227" y="126"/>
                      <a:pt x="227" y="126"/>
                    </a:cubicBezTo>
                    <a:cubicBezTo>
                      <a:pt x="225" y="126"/>
                      <a:pt x="224" y="126"/>
                      <a:pt x="223" y="125"/>
                    </a:cubicBezTo>
                    <a:cubicBezTo>
                      <a:pt x="222" y="125"/>
                      <a:pt x="222" y="125"/>
                      <a:pt x="221" y="126"/>
                    </a:cubicBezTo>
                    <a:close/>
                    <a:moveTo>
                      <a:pt x="221" y="157"/>
                    </a:moveTo>
                    <a:cubicBezTo>
                      <a:pt x="223" y="156"/>
                      <a:pt x="224" y="156"/>
                      <a:pt x="224" y="154"/>
                    </a:cubicBezTo>
                    <a:cubicBezTo>
                      <a:pt x="225" y="153"/>
                      <a:pt x="225" y="151"/>
                      <a:pt x="224" y="150"/>
                    </a:cubicBezTo>
                    <a:cubicBezTo>
                      <a:pt x="220" y="148"/>
                      <a:pt x="220" y="155"/>
                      <a:pt x="219" y="157"/>
                    </a:cubicBezTo>
                    <a:cubicBezTo>
                      <a:pt x="220" y="157"/>
                      <a:pt x="221" y="157"/>
                      <a:pt x="221" y="157"/>
                    </a:cubicBezTo>
                    <a:close/>
                    <a:moveTo>
                      <a:pt x="233" y="136"/>
                    </a:moveTo>
                    <a:cubicBezTo>
                      <a:pt x="231" y="137"/>
                      <a:pt x="234" y="139"/>
                      <a:pt x="235" y="139"/>
                    </a:cubicBezTo>
                    <a:cubicBezTo>
                      <a:pt x="236" y="139"/>
                      <a:pt x="238" y="138"/>
                      <a:pt x="239" y="137"/>
                    </a:cubicBezTo>
                    <a:cubicBezTo>
                      <a:pt x="239" y="136"/>
                      <a:pt x="238" y="136"/>
                      <a:pt x="238" y="135"/>
                    </a:cubicBezTo>
                    <a:cubicBezTo>
                      <a:pt x="238" y="136"/>
                      <a:pt x="237" y="133"/>
                      <a:pt x="237" y="133"/>
                    </a:cubicBezTo>
                    <a:cubicBezTo>
                      <a:pt x="235" y="132"/>
                      <a:pt x="236" y="135"/>
                      <a:pt x="234" y="135"/>
                    </a:cubicBezTo>
                    <a:cubicBezTo>
                      <a:pt x="234" y="136"/>
                      <a:pt x="233" y="136"/>
                      <a:pt x="233" y="136"/>
                    </a:cubicBezTo>
                    <a:close/>
                    <a:moveTo>
                      <a:pt x="240" y="132"/>
                    </a:moveTo>
                    <a:cubicBezTo>
                      <a:pt x="239" y="133"/>
                      <a:pt x="240" y="135"/>
                      <a:pt x="241" y="135"/>
                    </a:cubicBezTo>
                    <a:cubicBezTo>
                      <a:pt x="242" y="135"/>
                      <a:pt x="244" y="132"/>
                      <a:pt x="244" y="132"/>
                    </a:cubicBezTo>
                    <a:cubicBezTo>
                      <a:pt x="245" y="131"/>
                      <a:pt x="243" y="129"/>
                      <a:pt x="242" y="129"/>
                    </a:cubicBezTo>
                    <a:cubicBezTo>
                      <a:pt x="241" y="129"/>
                      <a:pt x="241" y="131"/>
                      <a:pt x="240" y="132"/>
                    </a:cubicBezTo>
                    <a:close/>
                    <a:moveTo>
                      <a:pt x="246" y="120"/>
                    </a:moveTo>
                    <a:cubicBezTo>
                      <a:pt x="245" y="120"/>
                      <a:pt x="240" y="124"/>
                      <a:pt x="243" y="125"/>
                    </a:cubicBezTo>
                    <a:cubicBezTo>
                      <a:pt x="245" y="125"/>
                      <a:pt x="247" y="120"/>
                      <a:pt x="247" y="119"/>
                    </a:cubicBezTo>
                    <a:cubicBezTo>
                      <a:pt x="246" y="119"/>
                      <a:pt x="246" y="119"/>
                      <a:pt x="246" y="120"/>
                    </a:cubicBezTo>
                    <a:close/>
                    <a:moveTo>
                      <a:pt x="254" y="115"/>
                    </a:moveTo>
                    <a:cubicBezTo>
                      <a:pt x="254" y="113"/>
                      <a:pt x="254" y="111"/>
                      <a:pt x="254" y="110"/>
                    </a:cubicBezTo>
                    <a:cubicBezTo>
                      <a:pt x="254" y="108"/>
                      <a:pt x="254" y="107"/>
                      <a:pt x="255" y="106"/>
                    </a:cubicBezTo>
                    <a:cubicBezTo>
                      <a:pt x="256" y="105"/>
                      <a:pt x="257" y="105"/>
                      <a:pt x="257" y="104"/>
                    </a:cubicBezTo>
                    <a:cubicBezTo>
                      <a:pt x="258" y="104"/>
                      <a:pt x="258" y="101"/>
                      <a:pt x="257" y="101"/>
                    </a:cubicBezTo>
                    <a:cubicBezTo>
                      <a:pt x="256" y="101"/>
                      <a:pt x="256" y="102"/>
                      <a:pt x="256" y="102"/>
                    </a:cubicBezTo>
                    <a:cubicBezTo>
                      <a:pt x="254" y="102"/>
                      <a:pt x="255" y="100"/>
                      <a:pt x="256" y="100"/>
                    </a:cubicBezTo>
                    <a:cubicBezTo>
                      <a:pt x="256" y="99"/>
                      <a:pt x="257" y="98"/>
                      <a:pt x="257" y="97"/>
                    </a:cubicBezTo>
                    <a:cubicBezTo>
                      <a:pt x="257" y="97"/>
                      <a:pt x="255" y="96"/>
                      <a:pt x="255" y="96"/>
                    </a:cubicBezTo>
                    <a:cubicBezTo>
                      <a:pt x="254" y="96"/>
                      <a:pt x="254" y="102"/>
                      <a:pt x="252" y="99"/>
                    </a:cubicBezTo>
                    <a:cubicBezTo>
                      <a:pt x="251" y="98"/>
                      <a:pt x="255" y="94"/>
                      <a:pt x="253" y="93"/>
                    </a:cubicBezTo>
                    <a:cubicBezTo>
                      <a:pt x="252" y="92"/>
                      <a:pt x="252" y="93"/>
                      <a:pt x="252" y="94"/>
                    </a:cubicBezTo>
                    <a:cubicBezTo>
                      <a:pt x="251" y="94"/>
                      <a:pt x="251" y="94"/>
                      <a:pt x="250" y="93"/>
                    </a:cubicBezTo>
                    <a:cubicBezTo>
                      <a:pt x="249" y="94"/>
                      <a:pt x="250" y="95"/>
                      <a:pt x="249" y="96"/>
                    </a:cubicBezTo>
                    <a:cubicBezTo>
                      <a:pt x="248" y="96"/>
                      <a:pt x="248" y="92"/>
                      <a:pt x="246" y="92"/>
                    </a:cubicBezTo>
                    <a:cubicBezTo>
                      <a:pt x="245" y="93"/>
                      <a:pt x="247" y="96"/>
                      <a:pt x="248" y="97"/>
                    </a:cubicBezTo>
                    <a:cubicBezTo>
                      <a:pt x="249" y="99"/>
                      <a:pt x="249" y="100"/>
                      <a:pt x="247" y="98"/>
                    </a:cubicBezTo>
                    <a:cubicBezTo>
                      <a:pt x="246" y="97"/>
                      <a:pt x="244" y="94"/>
                      <a:pt x="243" y="95"/>
                    </a:cubicBezTo>
                    <a:cubicBezTo>
                      <a:pt x="242" y="95"/>
                      <a:pt x="246" y="98"/>
                      <a:pt x="243" y="98"/>
                    </a:cubicBezTo>
                    <a:cubicBezTo>
                      <a:pt x="242" y="98"/>
                      <a:pt x="239" y="95"/>
                      <a:pt x="241" y="98"/>
                    </a:cubicBezTo>
                    <a:cubicBezTo>
                      <a:pt x="242" y="99"/>
                      <a:pt x="246" y="100"/>
                      <a:pt x="245" y="102"/>
                    </a:cubicBezTo>
                    <a:cubicBezTo>
                      <a:pt x="245" y="102"/>
                      <a:pt x="243" y="102"/>
                      <a:pt x="243" y="102"/>
                    </a:cubicBezTo>
                    <a:cubicBezTo>
                      <a:pt x="243" y="103"/>
                      <a:pt x="244" y="103"/>
                      <a:pt x="244" y="104"/>
                    </a:cubicBezTo>
                    <a:cubicBezTo>
                      <a:pt x="243" y="104"/>
                      <a:pt x="242" y="103"/>
                      <a:pt x="241" y="103"/>
                    </a:cubicBezTo>
                    <a:cubicBezTo>
                      <a:pt x="240" y="102"/>
                      <a:pt x="239" y="103"/>
                      <a:pt x="238" y="103"/>
                    </a:cubicBezTo>
                    <a:cubicBezTo>
                      <a:pt x="238" y="103"/>
                      <a:pt x="233" y="102"/>
                      <a:pt x="235" y="104"/>
                    </a:cubicBezTo>
                    <a:cubicBezTo>
                      <a:pt x="235" y="105"/>
                      <a:pt x="236" y="104"/>
                      <a:pt x="237" y="104"/>
                    </a:cubicBezTo>
                    <a:cubicBezTo>
                      <a:pt x="238" y="105"/>
                      <a:pt x="237" y="105"/>
                      <a:pt x="238" y="106"/>
                    </a:cubicBezTo>
                    <a:cubicBezTo>
                      <a:pt x="239" y="107"/>
                      <a:pt x="239" y="107"/>
                      <a:pt x="237" y="107"/>
                    </a:cubicBezTo>
                    <a:cubicBezTo>
                      <a:pt x="234" y="107"/>
                      <a:pt x="234" y="107"/>
                      <a:pt x="236" y="108"/>
                    </a:cubicBezTo>
                    <a:cubicBezTo>
                      <a:pt x="237" y="109"/>
                      <a:pt x="237" y="109"/>
                      <a:pt x="238" y="109"/>
                    </a:cubicBezTo>
                    <a:cubicBezTo>
                      <a:pt x="239" y="110"/>
                      <a:pt x="240" y="109"/>
                      <a:pt x="240" y="110"/>
                    </a:cubicBezTo>
                    <a:cubicBezTo>
                      <a:pt x="239" y="112"/>
                      <a:pt x="235" y="111"/>
                      <a:pt x="235" y="113"/>
                    </a:cubicBezTo>
                    <a:cubicBezTo>
                      <a:pt x="235" y="113"/>
                      <a:pt x="236" y="114"/>
                      <a:pt x="237" y="114"/>
                    </a:cubicBezTo>
                    <a:cubicBezTo>
                      <a:pt x="238" y="115"/>
                      <a:pt x="239" y="114"/>
                      <a:pt x="240" y="114"/>
                    </a:cubicBezTo>
                    <a:cubicBezTo>
                      <a:pt x="239" y="115"/>
                      <a:pt x="237" y="116"/>
                      <a:pt x="236" y="117"/>
                    </a:cubicBezTo>
                    <a:cubicBezTo>
                      <a:pt x="235" y="118"/>
                      <a:pt x="233" y="118"/>
                      <a:pt x="232" y="118"/>
                    </a:cubicBezTo>
                    <a:cubicBezTo>
                      <a:pt x="231" y="119"/>
                      <a:pt x="231" y="121"/>
                      <a:pt x="233" y="121"/>
                    </a:cubicBezTo>
                    <a:cubicBezTo>
                      <a:pt x="235" y="122"/>
                      <a:pt x="236" y="120"/>
                      <a:pt x="238" y="120"/>
                    </a:cubicBezTo>
                    <a:cubicBezTo>
                      <a:pt x="238" y="121"/>
                      <a:pt x="237" y="123"/>
                      <a:pt x="237" y="124"/>
                    </a:cubicBezTo>
                    <a:cubicBezTo>
                      <a:pt x="238" y="125"/>
                      <a:pt x="240" y="124"/>
                      <a:pt x="240" y="123"/>
                    </a:cubicBezTo>
                    <a:cubicBezTo>
                      <a:pt x="241" y="121"/>
                      <a:pt x="240" y="120"/>
                      <a:pt x="241" y="119"/>
                    </a:cubicBezTo>
                    <a:cubicBezTo>
                      <a:pt x="242" y="117"/>
                      <a:pt x="243" y="117"/>
                      <a:pt x="244" y="115"/>
                    </a:cubicBezTo>
                    <a:cubicBezTo>
                      <a:pt x="245" y="114"/>
                      <a:pt x="246" y="112"/>
                      <a:pt x="247" y="114"/>
                    </a:cubicBezTo>
                    <a:cubicBezTo>
                      <a:pt x="247" y="114"/>
                      <a:pt x="246" y="116"/>
                      <a:pt x="248" y="116"/>
                    </a:cubicBezTo>
                    <a:cubicBezTo>
                      <a:pt x="248" y="116"/>
                      <a:pt x="254" y="114"/>
                      <a:pt x="254" y="115"/>
                    </a:cubicBezTo>
                    <a:close/>
                    <a:moveTo>
                      <a:pt x="269" y="87"/>
                    </a:moveTo>
                    <a:cubicBezTo>
                      <a:pt x="267" y="86"/>
                      <a:pt x="264" y="85"/>
                      <a:pt x="262" y="85"/>
                    </a:cubicBezTo>
                    <a:cubicBezTo>
                      <a:pt x="260" y="85"/>
                      <a:pt x="260" y="86"/>
                      <a:pt x="261" y="88"/>
                    </a:cubicBezTo>
                    <a:cubicBezTo>
                      <a:pt x="262" y="89"/>
                      <a:pt x="266" y="90"/>
                      <a:pt x="263" y="92"/>
                    </a:cubicBezTo>
                    <a:cubicBezTo>
                      <a:pt x="261" y="93"/>
                      <a:pt x="262" y="91"/>
                      <a:pt x="261" y="91"/>
                    </a:cubicBezTo>
                    <a:cubicBezTo>
                      <a:pt x="260" y="90"/>
                      <a:pt x="260" y="90"/>
                      <a:pt x="258" y="90"/>
                    </a:cubicBezTo>
                    <a:cubicBezTo>
                      <a:pt x="256" y="90"/>
                      <a:pt x="255" y="92"/>
                      <a:pt x="257" y="93"/>
                    </a:cubicBezTo>
                    <a:cubicBezTo>
                      <a:pt x="259" y="95"/>
                      <a:pt x="261" y="95"/>
                      <a:pt x="263" y="94"/>
                    </a:cubicBezTo>
                    <a:cubicBezTo>
                      <a:pt x="265" y="94"/>
                      <a:pt x="266" y="93"/>
                      <a:pt x="267" y="93"/>
                    </a:cubicBezTo>
                    <a:cubicBezTo>
                      <a:pt x="268" y="93"/>
                      <a:pt x="269" y="93"/>
                      <a:pt x="270" y="93"/>
                    </a:cubicBezTo>
                    <a:cubicBezTo>
                      <a:pt x="273" y="92"/>
                      <a:pt x="271" y="89"/>
                      <a:pt x="271" y="87"/>
                    </a:cubicBezTo>
                    <a:cubicBezTo>
                      <a:pt x="270" y="87"/>
                      <a:pt x="270" y="87"/>
                      <a:pt x="269" y="87"/>
                    </a:cubicBezTo>
                    <a:close/>
                    <a:moveTo>
                      <a:pt x="264" y="84"/>
                    </a:moveTo>
                    <a:cubicBezTo>
                      <a:pt x="264" y="84"/>
                      <a:pt x="267" y="85"/>
                      <a:pt x="268" y="85"/>
                    </a:cubicBezTo>
                    <a:cubicBezTo>
                      <a:pt x="269" y="85"/>
                      <a:pt x="268" y="83"/>
                      <a:pt x="268" y="82"/>
                    </a:cubicBezTo>
                    <a:cubicBezTo>
                      <a:pt x="268" y="82"/>
                      <a:pt x="268" y="80"/>
                      <a:pt x="268" y="80"/>
                    </a:cubicBezTo>
                    <a:cubicBezTo>
                      <a:pt x="267" y="80"/>
                      <a:pt x="266" y="82"/>
                      <a:pt x="266" y="82"/>
                    </a:cubicBezTo>
                    <a:cubicBezTo>
                      <a:pt x="265" y="81"/>
                      <a:pt x="265" y="81"/>
                      <a:pt x="264" y="80"/>
                    </a:cubicBezTo>
                    <a:cubicBezTo>
                      <a:pt x="264" y="80"/>
                      <a:pt x="264" y="80"/>
                      <a:pt x="264" y="80"/>
                    </a:cubicBezTo>
                    <a:cubicBezTo>
                      <a:pt x="263" y="80"/>
                      <a:pt x="263" y="80"/>
                      <a:pt x="262" y="81"/>
                    </a:cubicBezTo>
                    <a:cubicBezTo>
                      <a:pt x="262" y="83"/>
                      <a:pt x="262" y="84"/>
                      <a:pt x="264" y="84"/>
                    </a:cubicBezTo>
                    <a:close/>
                    <a:moveTo>
                      <a:pt x="271" y="83"/>
                    </a:moveTo>
                    <a:cubicBezTo>
                      <a:pt x="269" y="87"/>
                      <a:pt x="275" y="86"/>
                      <a:pt x="276" y="82"/>
                    </a:cubicBezTo>
                    <a:cubicBezTo>
                      <a:pt x="277" y="78"/>
                      <a:pt x="273" y="78"/>
                      <a:pt x="272" y="75"/>
                    </a:cubicBezTo>
                    <a:cubicBezTo>
                      <a:pt x="272" y="75"/>
                      <a:pt x="271" y="76"/>
                      <a:pt x="271" y="76"/>
                    </a:cubicBezTo>
                    <a:cubicBezTo>
                      <a:pt x="270" y="76"/>
                      <a:pt x="268" y="75"/>
                      <a:pt x="269" y="78"/>
                    </a:cubicBezTo>
                    <a:cubicBezTo>
                      <a:pt x="271" y="79"/>
                      <a:pt x="272" y="80"/>
                      <a:pt x="271" y="83"/>
                    </a:cubicBezTo>
                    <a:close/>
                    <a:moveTo>
                      <a:pt x="278" y="80"/>
                    </a:moveTo>
                    <a:cubicBezTo>
                      <a:pt x="282" y="82"/>
                      <a:pt x="284" y="78"/>
                      <a:pt x="285" y="74"/>
                    </a:cubicBezTo>
                    <a:cubicBezTo>
                      <a:pt x="285" y="73"/>
                      <a:pt x="286" y="72"/>
                      <a:pt x="287" y="71"/>
                    </a:cubicBezTo>
                    <a:cubicBezTo>
                      <a:pt x="288" y="71"/>
                      <a:pt x="289" y="69"/>
                      <a:pt x="288" y="68"/>
                    </a:cubicBezTo>
                    <a:cubicBezTo>
                      <a:pt x="286" y="71"/>
                      <a:pt x="287" y="67"/>
                      <a:pt x="287" y="66"/>
                    </a:cubicBezTo>
                    <a:cubicBezTo>
                      <a:pt x="285" y="63"/>
                      <a:pt x="284" y="69"/>
                      <a:pt x="283" y="69"/>
                    </a:cubicBezTo>
                    <a:cubicBezTo>
                      <a:pt x="283" y="69"/>
                      <a:pt x="282" y="67"/>
                      <a:pt x="281" y="67"/>
                    </a:cubicBezTo>
                    <a:cubicBezTo>
                      <a:pt x="281" y="66"/>
                      <a:pt x="281" y="66"/>
                      <a:pt x="281" y="65"/>
                    </a:cubicBezTo>
                    <a:cubicBezTo>
                      <a:pt x="280" y="65"/>
                      <a:pt x="280" y="65"/>
                      <a:pt x="280" y="65"/>
                    </a:cubicBezTo>
                    <a:cubicBezTo>
                      <a:pt x="279" y="64"/>
                      <a:pt x="280" y="64"/>
                      <a:pt x="279" y="64"/>
                    </a:cubicBezTo>
                    <a:cubicBezTo>
                      <a:pt x="279" y="64"/>
                      <a:pt x="277" y="65"/>
                      <a:pt x="277" y="65"/>
                    </a:cubicBezTo>
                    <a:cubicBezTo>
                      <a:pt x="277" y="66"/>
                      <a:pt x="278" y="66"/>
                      <a:pt x="278" y="67"/>
                    </a:cubicBezTo>
                    <a:cubicBezTo>
                      <a:pt x="277" y="68"/>
                      <a:pt x="276" y="67"/>
                      <a:pt x="275" y="67"/>
                    </a:cubicBezTo>
                    <a:cubicBezTo>
                      <a:pt x="273" y="67"/>
                      <a:pt x="273" y="68"/>
                      <a:pt x="273" y="69"/>
                    </a:cubicBezTo>
                    <a:cubicBezTo>
                      <a:pt x="273" y="70"/>
                      <a:pt x="275" y="70"/>
                      <a:pt x="274" y="71"/>
                    </a:cubicBezTo>
                    <a:cubicBezTo>
                      <a:pt x="273" y="72"/>
                      <a:pt x="272" y="71"/>
                      <a:pt x="271" y="72"/>
                    </a:cubicBezTo>
                    <a:cubicBezTo>
                      <a:pt x="270" y="72"/>
                      <a:pt x="272" y="74"/>
                      <a:pt x="272" y="74"/>
                    </a:cubicBezTo>
                    <a:cubicBezTo>
                      <a:pt x="274" y="76"/>
                      <a:pt x="276" y="77"/>
                      <a:pt x="277" y="79"/>
                    </a:cubicBezTo>
                    <a:cubicBezTo>
                      <a:pt x="277" y="80"/>
                      <a:pt x="277" y="80"/>
                      <a:pt x="278" y="80"/>
                    </a:cubicBezTo>
                    <a:close/>
                    <a:moveTo>
                      <a:pt x="291" y="73"/>
                    </a:moveTo>
                    <a:cubicBezTo>
                      <a:pt x="291" y="73"/>
                      <a:pt x="293" y="68"/>
                      <a:pt x="290" y="69"/>
                    </a:cubicBezTo>
                    <a:cubicBezTo>
                      <a:pt x="290" y="69"/>
                      <a:pt x="289" y="71"/>
                      <a:pt x="289" y="71"/>
                    </a:cubicBezTo>
                    <a:cubicBezTo>
                      <a:pt x="288" y="72"/>
                      <a:pt x="287" y="72"/>
                      <a:pt x="286" y="73"/>
                    </a:cubicBezTo>
                    <a:cubicBezTo>
                      <a:pt x="286" y="74"/>
                      <a:pt x="285" y="77"/>
                      <a:pt x="287" y="78"/>
                    </a:cubicBezTo>
                    <a:cubicBezTo>
                      <a:pt x="288" y="78"/>
                      <a:pt x="289" y="76"/>
                      <a:pt x="290" y="75"/>
                    </a:cubicBezTo>
                    <a:cubicBezTo>
                      <a:pt x="290" y="74"/>
                      <a:pt x="291" y="74"/>
                      <a:pt x="291" y="73"/>
                    </a:cubicBezTo>
                    <a:close/>
                    <a:moveTo>
                      <a:pt x="271" y="68"/>
                    </a:moveTo>
                    <a:cubicBezTo>
                      <a:pt x="271" y="66"/>
                      <a:pt x="275" y="66"/>
                      <a:pt x="275" y="64"/>
                    </a:cubicBezTo>
                    <a:cubicBezTo>
                      <a:pt x="274" y="61"/>
                      <a:pt x="272" y="64"/>
                      <a:pt x="271" y="64"/>
                    </a:cubicBezTo>
                    <a:cubicBezTo>
                      <a:pt x="270" y="62"/>
                      <a:pt x="270" y="63"/>
                      <a:pt x="269" y="64"/>
                    </a:cubicBezTo>
                    <a:cubicBezTo>
                      <a:pt x="268" y="66"/>
                      <a:pt x="268" y="67"/>
                      <a:pt x="270" y="69"/>
                    </a:cubicBezTo>
                    <a:cubicBezTo>
                      <a:pt x="271" y="69"/>
                      <a:pt x="271" y="68"/>
                      <a:pt x="271" y="68"/>
                    </a:cubicBezTo>
                    <a:close/>
                    <a:moveTo>
                      <a:pt x="276" y="60"/>
                    </a:moveTo>
                    <a:cubicBezTo>
                      <a:pt x="276" y="61"/>
                      <a:pt x="277" y="62"/>
                      <a:pt x="278" y="62"/>
                    </a:cubicBezTo>
                    <a:cubicBezTo>
                      <a:pt x="279" y="62"/>
                      <a:pt x="279" y="61"/>
                      <a:pt x="280" y="60"/>
                    </a:cubicBezTo>
                    <a:cubicBezTo>
                      <a:pt x="280" y="59"/>
                      <a:pt x="280" y="59"/>
                      <a:pt x="280" y="57"/>
                    </a:cubicBezTo>
                    <a:cubicBezTo>
                      <a:pt x="280" y="57"/>
                      <a:pt x="280" y="57"/>
                      <a:pt x="279" y="56"/>
                    </a:cubicBezTo>
                    <a:cubicBezTo>
                      <a:pt x="279" y="56"/>
                      <a:pt x="280" y="55"/>
                      <a:pt x="279" y="54"/>
                    </a:cubicBezTo>
                    <a:cubicBezTo>
                      <a:pt x="277" y="54"/>
                      <a:pt x="278" y="55"/>
                      <a:pt x="278" y="56"/>
                    </a:cubicBezTo>
                    <a:cubicBezTo>
                      <a:pt x="278" y="57"/>
                      <a:pt x="277" y="58"/>
                      <a:pt x="277" y="59"/>
                    </a:cubicBezTo>
                    <a:cubicBezTo>
                      <a:pt x="276" y="60"/>
                      <a:pt x="276" y="60"/>
                      <a:pt x="276" y="60"/>
                    </a:cubicBezTo>
                    <a:close/>
                    <a:moveTo>
                      <a:pt x="282" y="60"/>
                    </a:moveTo>
                    <a:cubicBezTo>
                      <a:pt x="282" y="62"/>
                      <a:pt x="282" y="62"/>
                      <a:pt x="283" y="63"/>
                    </a:cubicBezTo>
                    <a:cubicBezTo>
                      <a:pt x="284" y="63"/>
                      <a:pt x="286" y="64"/>
                      <a:pt x="286" y="63"/>
                    </a:cubicBezTo>
                    <a:cubicBezTo>
                      <a:pt x="288" y="62"/>
                      <a:pt x="284" y="58"/>
                      <a:pt x="282" y="60"/>
                    </a:cubicBezTo>
                    <a:cubicBezTo>
                      <a:pt x="282" y="61"/>
                      <a:pt x="283" y="59"/>
                      <a:pt x="282" y="60"/>
                    </a:cubicBezTo>
                    <a:close/>
                    <a:moveTo>
                      <a:pt x="294" y="65"/>
                    </a:moveTo>
                    <a:cubicBezTo>
                      <a:pt x="295" y="65"/>
                      <a:pt x="296" y="64"/>
                      <a:pt x="296" y="63"/>
                    </a:cubicBezTo>
                    <a:cubicBezTo>
                      <a:pt x="297" y="62"/>
                      <a:pt x="297" y="63"/>
                      <a:pt x="297" y="61"/>
                    </a:cubicBezTo>
                    <a:cubicBezTo>
                      <a:pt x="296" y="61"/>
                      <a:pt x="295" y="61"/>
                      <a:pt x="295" y="60"/>
                    </a:cubicBezTo>
                    <a:cubicBezTo>
                      <a:pt x="294" y="59"/>
                      <a:pt x="294" y="59"/>
                      <a:pt x="294" y="58"/>
                    </a:cubicBezTo>
                    <a:cubicBezTo>
                      <a:pt x="292" y="56"/>
                      <a:pt x="293" y="57"/>
                      <a:pt x="292" y="58"/>
                    </a:cubicBezTo>
                    <a:cubicBezTo>
                      <a:pt x="291" y="60"/>
                      <a:pt x="291" y="57"/>
                      <a:pt x="291" y="56"/>
                    </a:cubicBezTo>
                    <a:cubicBezTo>
                      <a:pt x="290" y="55"/>
                      <a:pt x="289" y="55"/>
                      <a:pt x="289" y="54"/>
                    </a:cubicBezTo>
                    <a:cubicBezTo>
                      <a:pt x="289" y="54"/>
                      <a:pt x="289" y="52"/>
                      <a:pt x="288" y="52"/>
                    </a:cubicBezTo>
                    <a:cubicBezTo>
                      <a:pt x="288" y="52"/>
                      <a:pt x="287" y="53"/>
                      <a:pt x="287" y="54"/>
                    </a:cubicBezTo>
                    <a:cubicBezTo>
                      <a:pt x="286" y="55"/>
                      <a:pt x="286" y="54"/>
                      <a:pt x="287" y="55"/>
                    </a:cubicBezTo>
                    <a:cubicBezTo>
                      <a:pt x="287" y="56"/>
                      <a:pt x="288" y="57"/>
                      <a:pt x="289" y="58"/>
                    </a:cubicBezTo>
                    <a:cubicBezTo>
                      <a:pt x="289" y="58"/>
                      <a:pt x="289" y="59"/>
                      <a:pt x="289" y="60"/>
                    </a:cubicBezTo>
                    <a:cubicBezTo>
                      <a:pt x="290" y="61"/>
                      <a:pt x="290" y="62"/>
                      <a:pt x="290" y="63"/>
                    </a:cubicBezTo>
                    <a:cubicBezTo>
                      <a:pt x="290" y="65"/>
                      <a:pt x="291" y="64"/>
                      <a:pt x="292" y="65"/>
                    </a:cubicBezTo>
                    <a:cubicBezTo>
                      <a:pt x="293" y="65"/>
                      <a:pt x="293" y="65"/>
                      <a:pt x="294" y="65"/>
                    </a:cubicBezTo>
                    <a:close/>
                    <a:moveTo>
                      <a:pt x="304" y="65"/>
                    </a:moveTo>
                    <a:cubicBezTo>
                      <a:pt x="305" y="65"/>
                      <a:pt x="305" y="63"/>
                      <a:pt x="306" y="63"/>
                    </a:cubicBezTo>
                    <a:cubicBezTo>
                      <a:pt x="307" y="62"/>
                      <a:pt x="307" y="63"/>
                      <a:pt x="307" y="64"/>
                    </a:cubicBezTo>
                    <a:cubicBezTo>
                      <a:pt x="307" y="64"/>
                      <a:pt x="307" y="65"/>
                      <a:pt x="307" y="65"/>
                    </a:cubicBezTo>
                    <a:cubicBezTo>
                      <a:pt x="308" y="66"/>
                      <a:pt x="308" y="65"/>
                      <a:pt x="309" y="65"/>
                    </a:cubicBezTo>
                    <a:cubicBezTo>
                      <a:pt x="310" y="64"/>
                      <a:pt x="309" y="66"/>
                      <a:pt x="310" y="64"/>
                    </a:cubicBezTo>
                    <a:cubicBezTo>
                      <a:pt x="310" y="64"/>
                      <a:pt x="310" y="63"/>
                      <a:pt x="310" y="62"/>
                    </a:cubicBezTo>
                    <a:cubicBezTo>
                      <a:pt x="310" y="61"/>
                      <a:pt x="311" y="60"/>
                      <a:pt x="311" y="58"/>
                    </a:cubicBezTo>
                    <a:cubicBezTo>
                      <a:pt x="311" y="57"/>
                      <a:pt x="310" y="57"/>
                      <a:pt x="310" y="55"/>
                    </a:cubicBezTo>
                    <a:cubicBezTo>
                      <a:pt x="308" y="54"/>
                      <a:pt x="307" y="56"/>
                      <a:pt x="305" y="57"/>
                    </a:cubicBezTo>
                    <a:cubicBezTo>
                      <a:pt x="305" y="57"/>
                      <a:pt x="304" y="58"/>
                      <a:pt x="303" y="59"/>
                    </a:cubicBezTo>
                    <a:cubicBezTo>
                      <a:pt x="303" y="60"/>
                      <a:pt x="303" y="62"/>
                      <a:pt x="303" y="63"/>
                    </a:cubicBezTo>
                    <a:cubicBezTo>
                      <a:pt x="303" y="64"/>
                      <a:pt x="304" y="65"/>
                      <a:pt x="304" y="65"/>
                    </a:cubicBezTo>
                    <a:close/>
                    <a:moveTo>
                      <a:pt x="306" y="75"/>
                    </a:moveTo>
                    <a:cubicBezTo>
                      <a:pt x="306" y="76"/>
                      <a:pt x="305" y="77"/>
                      <a:pt x="305" y="79"/>
                    </a:cubicBezTo>
                    <a:cubicBezTo>
                      <a:pt x="306" y="80"/>
                      <a:pt x="307" y="81"/>
                      <a:pt x="308" y="80"/>
                    </a:cubicBezTo>
                    <a:cubicBezTo>
                      <a:pt x="309" y="79"/>
                      <a:pt x="309" y="76"/>
                      <a:pt x="309" y="75"/>
                    </a:cubicBezTo>
                    <a:cubicBezTo>
                      <a:pt x="309" y="74"/>
                      <a:pt x="307" y="73"/>
                      <a:pt x="306" y="75"/>
                    </a:cubicBezTo>
                    <a:cubicBezTo>
                      <a:pt x="306" y="76"/>
                      <a:pt x="306" y="74"/>
                      <a:pt x="306" y="75"/>
                    </a:cubicBezTo>
                    <a:close/>
                    <a:moveTo>
                      <a:pt x="310" y="68"/>
                    </a:moveTo>
                    <a:cubicBezTo>
                      <a:pt x="310" y="69"/>
                      <a:pt x="310" y="73"/>
                      <a:pt x="313" y="72"/>
                    </a:cubicBezTo>
                    <a:cubicBezTo>
                      <a:pt x="314" y="72"/>
                      <a:pt x="314" y="71"/>
                      <a:pt x="315" y="70"/>
                    </a:cubicBezTo>
                    <a:cubicBezTo>
                      <a:pt x="315" y="70"/>
                      <a:pt x="316" y="69"/>
                      <a:pt x="316" y="68"/>
                    </a:cubicBezTo>
                    <a:cubicBezTo>
                      <a:pt x="316" y="68"/>
                      <a:pt x="314" y="68"/>
                      <a:pt x="313" y="68"/>
                    </a:cubicBezTo>
                    <a:cubicBezTo>
                      <a:pt x="312" y="67"/>
                      <a:pt x="312" y="66"/>
                      <a:pt x="310" y="68"/>
                    </a:cubicBezTo>
                    <a:cubicBezTo>
                      <a:pt x="310" y="68"/>
                      <a:pt x="311" y="67"/>
                      <a:pt x="310" y="68"/>
                    </a:cubicBezTo>
                    <a:close/>
                    <a:moveTo>
                      <a:pt x="353" y="52"/>
                    </a:moveTo>
                    <a:cubicBezTo>
                      <a:pt x="352" y="52"/>
                      <a:pt x="352" y="51"/>
                      <a:pt x="351" y="50"/>
                    </a:cubicBezTo>
                    <a:cubicBezTo>
                      <a:pt x="350" y="49"/>
                      <a:pt x="350" y="49"/>
                      <a:pt x="349" y="47"/>
                    </a:cubicBezTo>
                    <a:cubicBezTo>
                      <a:pt x="348" y="48"/>
                      <a:pt x="348" y="50"/>
                      <a:pt x="347" y="47"/>
                    </a:cubicBezTo>
                    <a:cubicBezTo>
                      <a:pt x="346" y="47"/>
                      <a:pt x="345" y="48"/>
                      <a:pt x="344" y="47"/>
                    </a:cubicBezTo>
                    <a:cubicBezTo>
                      <a:pt x="344" y="47"/>
                      <a:pt x="344" y="50"/>
                      <a:pt x="344" y="50"/>
                    </a:cubicBezTo>
                    <a:cubicBezTo>
                      <a:pt x="343" y="50"/>
                      <a:pt x="343" y="47"/>
                      <a:pt x="341" y="48"/>
                    </a:cubicBezTo>
                    <a:cubicBezTo>
                      <a:pt x="341" y="49"/>
                      <a:pt x="342" y="51"/>
                      <a:pt x="343" y="52"/>
                    </a:cubicBezTo>
                    <a:cubicBezTo>
                      <a:pt x="344" y="52"/>
                      <a:pt x="346" y="53"/>
                      <a:pt x="347" y="53"/>
                    </a:cubicBezTo>
                    <a:cubicBezTo>
                      <a:pt x="348" y="53"/>
                      <a:pt x="349" y="54"/>
                      <a:pt x="350" y="54"/>
                    </a:cubicBezTo>
                    <a:cubicBezTo>
                      <a:pt x="351" y="54"/>
                      <a:pt x="353" y="53"/>
                      <a:pt x="354" y="54"/>
                    </a:cubicBezTo>
                    <a:cubicBezTo>
                      <a:pt x="354" y="53"/>
                      <a:pt x="353" y="52"/>
                      <a:pt x="353" y="52"/>
                    </a:cubicBezTo>
                    <a:close/>
                    <a:moveTo>
                      <a:pt x="356" y="47"/>
                    </a:moveTo>
                    <a:cubicBezTo>
                      <a:pt x="355" y="49"/>
                      <a:pt x="355" y="54"/>
                      <a:pt x="358" y="52"/>
                    </a:cubicBezTo>
                    <a:cubicBezTo>
                      <a:pt x="359" y="52"/>
                      <a:pt x="360" y="51"/>
                      <a:pt x="360" y="50"/>
                    </a:cubicBezTo>
                    <a:cubicBezTo>
                      <a:pt x="361" y="49"/>
                      <a:pt x="360" y="50"/>
                      <a:pt x="359" y="49"/>
                    </a:cubicBezTo>
                    <a:cubicBezTo>
                      <a:pt x="359" y="50"/>
                      <a:pt x="364" y="46"/>
                      <a:pt x="364" y="45"/>
                    </a:cubicBezTo>
                    <a:cubicBezTo>
                      <a:pt x="366" y="43"/>
                      <a:pt x="366" y="41"/>
                      <a:pt x="365" y="39"/>
                    </a:cubicBezTo>
                    <a:cubicBezTo>
                      <a:pt x="364" y="37"/>
                      <a:pt x="363" y="37"/>
                      <a:pt x="361" y="38"/>
                    </a:cubicBezTo>
                    <a:cubicBezTo>
                      <a:pt x="360" y="38"/>
                      <a:pt x="361" y="39"/>
                      <a:pt x="360" y="40"/>
                    </a:cubicBezTo>
                    <a:cubicBezTo>
                      <a:pt x="359" y="41"/>
                      <a:pt x="358" y="41"/>
                      <a:pt x="358" y="39"/>
                    </a:cubicBezTo>
                    <a:cubicBezTo>
                      <a:pt x="357" y="39"/>
                      <a:pt x="357" y="40"/>
                      <a:pt x="356" y="40"/>
                    </a:cubicBezTo>
                    <a:cubicBezTo>
                      <a:pt x="356" y="40"/>
                      <a:pt x="356" y="39"/>
                      <a:pt x="356" y="39"/>
                    </a:cubicBezTo>
                    <a:cubicBezTo>
                      <a:pt x="355" y="39"/>
                      <a:pt x="355" y="39"/>
                      <a:pt x="354" y="40"/>
                    </a:cubicBezTo>
                    <a:cubicBezTo>
                      <a:pt x="354" y="40"/>
                      <a:pt x="353" y="42"/>
                      <a:pt x="352" y="42"/>
                    </a:cubicBezTo>
                    <a:cubicBezTo>
                      <a:pt x="352" y="44"/>
                      <a:pt x="353" y="43"/>
                      <a:pt x="353" y="44"/>
                    </a:cubicBezTo>
                    <a:cubicBezTo>
                      <a:pt x="353" y="46"/>
                      <a:pt x="350" y="45"/>
                      <a:pt x="352" y="47"/>
                    </a:cubicBezTo>
                    <a:cubicBezTo>
                      <a:pt x="354" y="50"/>
                      <a:pt x="356" y="47"/>
                      <a:pt x="356" y="44"/>
                    </a:cubicBezTo>
                    <a:cubicBezTo>
                      <a:pt x="357" y="45"/>
                      <a:pt x="356" y="47"/>
                      <a:pt x="356" y="47"/>
                    </a:cubicBezTo>
                    <a:close/>
                    <a:moveTo>
                      <a:pt x="367" y="35"/>
                    </a:moveTo>
                    <a:cubicBezTo>
                      <a:pt x="367" y="36"/>
                      <a:pt x="368" y="38"/>
                      <a:pt x="370" y="39"/>
                    </a:cubicBezTo>
                    <a:cubicBezTo>
                      <a:pt x="371" y="39"/>
                      <a:pt x="372" y="38"/>
                      <a:pt x="373" y="36"/>
                    </a:cubicBezTo>
                    <a:cubicBezTo>
                      <a:pt x="375" y="35"/>
                      <a:pt x="376" y="34"/>
                      <a:pt x="375" y="32"/>
                    </a:cubicBezTo>
                    <a:cubicBezTo>
                      <a:pt x="374" y="30"/>
                      <a:pt x="374" y="28"/>
                      <a:pt x="373" y="28"/>
                    </a:cubicBezTo>
                    <a:cubicBezTo>
                      <a:pt x="372" y="27"/>
                      <a:pt x="371" y="28"/>
                      <a:pt x="371" y="27"/>
                    </a:cubicBezTo>
                    <a:cubicBezTo>
                      <a:pt x="370" y="27"/>
                      <a:pt x="370" y="26"/>
                      <a:pt x="370" y="25"/>
                    </a:cubicBezTo>
                    <a:cubicBezTo>
                      <a:pt x="369" y="25"/>
                      <a:pt x="368" y="25"/>
                      <a:pt x="367" y="26"/>
                    </a:cubicBezTo>
                    <a:cubicBezTo>
                      <a:pt x="365" y="28"/>
                      <a:pt x="367" y="31"/>
                      <a:pt x="367" y="33"/>
                    </a:cubicBezTo>
                    <a:cubicBezTo>
                      <a:pt x="367" y="34"/>
                      <a:pt x="367" y="34"/>
                      <a:pt x="367" y="35"/>
                    </a:cubicBezTo>
                    <a:close/>
                    <a:moveTo>
                      <a:pt x="340" y="38"/>
                    </a:moveTo>
                    <a:cubicBezTo>
                      <a:pt x="341" y="40"/>
                      <a:pt x="341" y="40"/>
                      <a:pt x="342" y="40"/>
                    </a:cubicBezTo>
                    <a:cubicBezTo>
                      <a:pt x="342" y="40"/>
                      <a:pt x="343" y="40"/>
                      <a:pt x="343" y="40"/>
                    </a:cubicBezTo>
                    <a:cubicBezTo>
                      <a:pt x="343" y="40"/>
                      <a:pt x="343" y="39"/>
                      <a:pt x="344" y="39"/>
                    </a:cubicBezTo>
                    <a:cubicBezTo>
                      <a:pt x="345" y="38"/>
                      <a:pt x="344" y="39"/>
                      <a:pt x="345" y="39"/>
                    </a:cubicBezTo>
                    <a:cubicBezTo>
                      <a:pt x="347" y="39"/>
                      <a:pt x="346" y="39"/>
                      <a:pt x="347" y="37"/>
                    </a:cubicBezTo>
                    <a:cubicBezTo>
                      <a:pt x="348" y="34"/>
                      <a:pt x="348" y="38"/>
                      <a:pt x="349" y="38"/>
                    </a:cubicBezTo>
                    <a:cubicBezTo>
                      <a:pt x="349" y="39"/>
                      <a:pt x="352" y="37"/>
                      <a:pt x="353" y="36"/>
                    </a:cubicBezTo>
                    <a:cubicBezTo>
                      <a:pt x="354" y="35"/>
                      <a:pt x="355" y="35"/>
                      <a:pt x="356" y="33"/>
                    </a:cubicBezTo>
                    <a:cubicBezTo>
                      <a:pt x="356" y="32"/>
                      <a:pt x="357" y="32"/>
                      <a:pt x="357" y="31"/>
                    </a:cubicBezTo>
                    <a:cubicBezTo>
                      <a:pt x="357" y="31"/>
                      <a:pt x="357" y="30"/>
                      <a:pt x="356" y="30"/>
                    </a:cubicBezTo>
                    <a:cubicBezTo>
                      <a:pt x="357" y="29"/>
                      <a:pt x="358" y="29"/>
                      <a:pt x="359" y="29"/>
                    </a:cubicBezTo>
                    <a:cubicBezTo>
                      <a:pt x="359" y="28"/>
                      <a:pt x="360" y="27"/>
                      <a:pt x="360" y="27"/>
                    </a:cubicBezTo>
                    <a:cubicBezTo>
                      <a:pt x="360" y="26"/>
                      <a:pt x="360" y="26"/>
                      <a:pt x="361" y="25"/>
                    </a:cubicBezTo>
                    <a:cubicBezTo>
                      <a:pt x="361" y="25"/>
                      <a:pt x="361" y="25"/>
                      <a:pt x="361" y="25"/>
                    </a:cubicBezTo>
                    <a:cubicBezTo>
                      <a:pt x="362" y="25"/>
                      <a:pt x="362" y="23"/>
                      <a:pt x="363" y="23"/>
                    </a:cubicBezTo>
                    <a:cubicBezTo>
                      <a:pt x="363" y="22"/>
                      <a:pt x="364" y="23"/>
                      <a:pt x="363" y="21"/>
                    </a:cubicBezTo>
                    <a:cubicBezTo>
                      <a:pt x="363" y="21"/>
                      <a:pt x="362" y="19"/>
                      <a:pt x="362" y="19"/>
                    </a:cubicBezTo>
                    <a:cubicBezTo>
                      <a:pt x="361" y="19"/>
                      <a:pt x="360" y="19"/>
                      <a:pt x="360" y="20"/>
                    </a:cubicBezTo>
                    <a:cubicBezTo>
                      <a:pt x="360" y="20"/>
                      <a:pt x="360" y="21"/>
                      <a:pt x="360" y="21"/>
                    </a:cubicBezTo>
                    <a:cubicBezTo>
                      <a:pt x="360" y="23"/>
                      <a:pt x="359" y="22"/>
                      <a:pt x="358" y="22"/>
                    </a:cubicBezTo>
                    <a:cubicBezTo>
                      <a:pt x="357" y="21"/>
                      <a:pt x="355" y="21"/>
                      <a:pt x="355" y="22"/>
                    </a:cubicBezTo>
                    <a:cubicBezTo>
                      <a:pt x="353" y="25"/>
                      <a:pt x="357" y="24"/>
                      <a:pt x="356" y="26"/>
                    </a:cubicBezTo>
                    <a:cubicBezTo>
                      <a:pt x="356" y="26"/>
                      <a:pt x="353" y="29"/>
                      <a:pt x="353" y="29"/>
                    </a:cubicBezTo>
                    <a:cubicBezTo>
                      <a:pt x="352" y="30"/>
                      <a:pt x="352" y="26"/>
                      <a:pt x="351" y="25"/>
                    </a:cubicBezTo>
                    <a:cubicBezTo>
                      <a:pt x="350" y="25"/>
                      <a:pt x="349" y="24"/>
                      <a:pt x="349" y="25"/>
                    </a:cubicBezTo>
                    <a:cubicBezTo>
                      <a:pt x="348" y="26"/>
                      <a:pt x="349" y="27"/>
                      <a:pt x="349" y="28"/>
                    </a:cubicBezTo>
                    <a:cubicBezTo>
                      <a:pt x="350" y="29"/>
                      <a:pt x="350" y="30"/>
                      <a:pt x="350" y="31"/>
                    </a:cubicBezTo>
                    <a:cubicBezTo>
                      <a:pt x="349" y="32"/>
                      <a:pt x="348" y="31"/>
                      <a:pt x="348" y="31"/>
                    </a:cubicBezTo>
                    <a:cubicBezTo>
                      <a:pt x="346" y="31"/>
                      <a:pt x="346" y="32"/>
                      <a:pt x="346" y="30"/>
                    </a:cubicBezTo>
                    <a:cubicBezTo>
                      <a:pt x="346" y="30"/>
                      <a:pt x="347" y="26"/>
                      <a:pt x="345" y="27"/>
                    </a:cubicBezTo>
                    <a:cubicBezTo>
                      <a:pt x="344" y="27"/>
                      <a:pt x="345" y="29"/>
                      <a:pt x="344" y="29"/>
                    </a:cubicBezTo>
                    <a:cubicBezTo>
                      <a:pt x="343" y="30"/>
                      <a:pt x="343" y="28"/>
                      <a:pt x="343" y="28"/>
                    </a:cubicBezTo>
                    <a:cubicBezTo>
                      <a:pt x="342" y="28"/>
                      <a:pt x="342" y="31"/>
                      <a:pt x="342" y="32"/>
                    </a:cubicBezTo>
                    <a:cubicBezTo>
                      <a:pt x="341" y="32"/>
                      <a:pt x="340" y="29"/>
                      <a:pt x="339" y="30"/>
                    </a:cubicBezTo>
                    <a:cubicBezTo>
                      <a:pt x="338" y="30"/>
                      <a:pt x="339" y="32"/>
                      <a:pt x="337" y="31"/>
                    </a:cubicBezTo>
                    <a:cubicBezTo>
                      <a:pt x="337" y="31"/>
                      <a:pt x="333" y="29"/>
                      <a:pt x="334" y="31"/>
                    </a:cubicBezTo>
                    <a:cubicBezTo>
                      <a:pt x="334" y="32"/>
                      <a:pt x="335" y="32"/>
                      <a:pt x="335" y="32"/>
                    </a:cubicBezTo>
                    <a:cubicBezTo>
                      <a:pt x="335" y="33"/>
                      <a:pt x="335" y="33"/>
                      <a:pt x="335" y="34"/>
                    </a:cubicBezTo>
                    <a:cubicBezTo>
                      <a:pt x="336" y="33"/>
                      <a:pt x="338" y="32"/>
                      <a:pt x="340" y="33"/>
                    </a:cubicBezTo>
                    <a:cubicBezTo>
                      <a:pt x="341" y="34"/>
                      <a:pt x="340" y="34"/>
                      <a:pt x="339" y="36"/>
                    </a:cubicBezTo>
                    <a:cubicBezTo>
                      <a:pt x="338" y="37"/>
                      <a:pt x="337" y="39"/>
                      <a:pt x="337" y="40"/>
                    </a:cubicBezTo>
                    <a:cubicBezTo>
                      <a:pt x="338" y="43"/>
                      <a:pt x="340" y="38"/>
                      <a:pt x="340" y="37"/>
                    </a:cubicBezTo>
                    <a:cubicBezTo>
                      <a:pt x="340" y="38"/>
                      <a:pt x="340" y="38"/>
                      <a:pt x="340" y="38"/>
                    </a:cubicBezTo>
                    <a:close/>
                    <a:moveTo>
                      <a:pt x="375" y="11"/>
                    </a:moveTo>
                    <a:cubicBezTo>
                      <a:pt x="377" y="11"/>
                      <a:pt x="377" y="10"/>
                      <a:pt x="377" y="9"/>
                    </a:cubicBezTo>
                    <a:cubicBezTo>
                      <a:pt x="376" y="8"/>
                      <a:pt x="373" y="8"/>
                      <a:pt x="372" y="9"/>
                    </a:cubicBezTo>
                    <a:cubicBezTo>
                      <a:pt x="371" y="10"/>
                      <a:pt x="372" y="10"/>
                      <a:pt x="372" y="11"/>
                    </a:cubicBezTo>
                    <a:cubicBezTo>
                      <a:pt x="372" y="11"/>
                      <a:pt x="372" y="11"/>
                      <a:pt x="372" y="12"/>
                    </a:cubicBezTo>
                    <a:cubicBezTo>
                      <a:pt x="372" y="13"/>
                      <a:pt x="371" y="12"/>
                      <a:pt x="371" y="13"/>
                    </a:cubicBezTo>
                    <a:cubicBezTo>
                      <a:pt x="371" y="12"/>
                      <a:pt x="373" y="15"/>
                      <a:pt x="373" y="15"/>
                    </a:cubicBezTo>
                    <a:cubicBezTo>
                      <a:pt x="374" y="15"/>
                      <a:pt x="375" y="15"/>
                      <a:pt x="376" y="15"/>
                    </a:cubicBezTo>
                    <a:cubicBezTo>
                      <a:pt x="377" y="14"/>
                      <a:pt x="378" y="13"/>
                      <a:pt x="377" y="12"/>
                    </a:cubicBezTo>
                    <a:cubicBezTo>
                      <a:pt x="376" y="12"/>
                      <a:pt x="376" y="12"/>
                      <a:pt x="375" y="12"/>
                    </a:cubicBezTo>
                    <a:cubicBezTo>
                      <a:pt x="375" y="12"/>
                      <a:pt x="375" y="11"/>
                      <a:pt x="375" y="11"/>
                    </a:cubicBezTo>
                    <a:cubicBezTo>
                      <a:pt x="375" y="11"/>
                      <a:pt x="375" y="11"/>
                      <a:pt x="375" y="11"/>
                    </a:cubicBezTo>
                    <a:cubicBezTo>
                      <a:pt x="376" y="11"/>
                      <a:pt x="375" y="11"/>
                      <a:pt x="375" y="11"/>
                    </a:cubicBezTo>
                    <a:close/>
                    <a:moveTo>
                      <a:pt x="387" y="8"/>
                    </a:moveTo>
                    <a:cubicBezTo>
                      <a:pt x="387" y="8"/>
                      <a:pt x="387" y="8"/>
                      <a:pt x="388" y="8"/>
                    </a:cubicBezTo>
                    <a:cubicBezTo>
                      <a:pt x="388" y="8"/>
                      <a:pt x="389" y="6"/>
                      <a:pt x="389" y="6"/>
                    </a:cubicBezTo>
                    <a:cubicBezTo>
                      <a:pt x="389" y="5"/>
                      <a:pt x="388" y="4"/>
                      <a:pt x="388" y="4"/>
                    </a:cubicBezTo>
                    <a:cubicBezTo>
                      <a:pt x="388" y="3"/>
                      <a:pt x="385" y="5"/>
                      <a:pt x="384" y="6"/>
                    </a:cubicBezTo>
                    <a:cubicBezTo>
                      <a:pt x="384" y="7"/>
                      <a:pt x="386" y="7"/>
                      <a:pt x="387" y="8"/>
                    </a:cubicBezTo>
                    <a:cubicBezTo>
                      <a:pt x="387" y="8"/>
                      <a:pt x="386" y="7"/>
                      <a:pt x="387" y="8"/>
                    </a:cubicBezTo>
                    <a:close/>
                    <a:moveTo>
                      <a:pt x="403" y="10"/>
                    </a:moveTo>
                    <a:cubicBezTo>
                      <a:pt x="401" y="12"/>
                      <a:pt x="402" y="13"/>
                      <a:pt x="404" y="14"/>
                    </a:cubicBezTo>
                    <a:cubicBezTo>
                      <a:pt x="404" y="14"/>
                      <a:pt x="405" y="14"/>
                      <a:pt x="406" y="14"/>
                    </a:cubicBezTo>
                    <a:cubicBezTo>
                      <a:pt x="407" y="14"/>
                      <a:pt x="406" y="12"/>
                      <a:pt x="406" y="12"/>
                    </a:cubicBezTo>
                    <a:cubicBezTo>
                      <a:pt x="407" y="11"/>
                      <a:pt x="408" y="12"/>
                      <a:pt x="409" y="12"/>
                    </a:cubicBezTo>
                    <a:cubicBezTo>
                      <a:pt x="411" y="12"/>
                      <a:pt x="412" y="12"/>
                      <a:pt x="413" y="11"/>
                    </a:cubicBezTo>
                    <a:cubicBezTo>
                      <a:pt x="414" y="11"/>
                      <a:pt x="416" y="10"/>
                      <a:pt x="417" y="9"/>
                    </a:cubicBezTo>
                    <a:cubicBezTo>
                      <a:pt x="417" y="8"/>
                      <a:pt x="416" y="7"/>
                      <a:pt x="415" y="7"/>
                    </a:cubicBezTo>
                    <a:cubicBezTo>
                      <a:pt x="414" y="7"/>
                      <a:pt x="413" y="10"/>
                      <a:pt x="412" y="10"/>
                    </a:cubicBezTo>
                    <a:cubicBezTo>
                      <a:pt x="411" y="10"/>
                      <a:pt x="411" y="9"/>
                      <a:pt x="411" y="9"/>
                    </a:cubicBezTo>
                    <a:cubicBezTo>
                      <a:pt x="411" y="8"/>
                      <a:pt x="411" y="8"/>
                      <a:pt x="410" y="7"/>
                    </a:cubicBezTo>
                    <a:cubicBezTo>
                      <a:pt x="412" y="5"/>
                      <a:pt x="414" y="6"/>
                      <a:pt x="413" y="2"/>
                    </a:cubicBezTo>
                    <a:cubicBezTo>
                      <a:pt x="411" y="3"/>
                      <a:pt x="410" y="4"/>
                      <a:pt x="408" y="4"/>
                    </a:cubicBezTo>
                    <a:cubicBezTo>
                      <a:pt x="408" y="3"/>
                      <a:pt x="409" y="2"/>
                      <a:pt x="408" y="1"/>
                    </a:cubicBezTo>
                    <a:cubicBezTo>
                      <a:pt x="408" y="1"/>
                      <a:pt x="407" y="1"/>
                      <a:pt x="407" y="1"/>
                    </a:cubicBezTo>
                    <a:cubicBezTo>
                      <a:pt x="406" y="1"/>
                      <a:pt x="405" y="0"/>
                      <a:pt x="404" y="1"/>
                    </a:cubicBezTo>
                    <a:cubicBezTo>
                      <a:pt x="403" y="2"/>
                      <a:pt x="409" y="6"/>
                      <a:pt x="407" y="8"/>
                    </a:cubicBezTo>
                    <a:cubicBezTo>
                      <a:pt x="405" y="7"/>
                      <a:pt x="406" y="5"/>
                      <a:pt x="404" y="5"/>
                    </a:cubicBezTo>
                    <a:cubicBezTo>
                      <a:pt x="402" y="4"/>
                      <a:pt x="403" y="5"/>
                      <a:pt x="401" y="5"/>
                    </a:cubicBezTo>
                    <a:cubicBezTo>
                      <a:pt x="401" y="6"/>
                      <a:pt x="401" y="5"/>
                      <a:pt x="400" y="5"/>
                    </a:cubicBezTo>
                    <a:cubicBezTo>
                      <a:pt x="400" y="5"/>
                      <a:pt x="399" y="7"/>
                      <a:pt x="399" y="7"/>
                    </a:cubicBezTo>
                    <a:cubicBezTo>
                      <a:pt x="398" y="10"/>
                      <a:pt x="401" y="8"/>
                      <a:pt x="402" y="8"/>
                    </a:cubicBezTo>
                    <a:cubicBezTo>
                      <a:pt x="403" y="8"/>
                      <a:pt x="404" y="9"/>
                      <a:pt x="403" y="10"/>
                    </a:cubicBezTo>
                    <a:close/>
                    <a:moveTo>
                      <a:pt x="489" y="75"/>
                    </a:moveTo>
                    <a:cubicBezTo>
                      <a:pt x="487" y="75"/>
                      <a:pt x="488" y="77"/>
                      <a:pt x="487" y="78"/>
                    </a:cubicBezTo>
                    <a:cubicBezTo>
                      <a:pt x="487" y="79"/>
                      <a:pt x="485" y="81"/>
                      <a:pt x="486" y="82"/>
                    </a:cubicBezTo>
                    <a:cubicBezTo>
                      <a:pt x="487" y="82"/>
                      <a:pt x="490" y="80"/>
                      <a:pt x="491" y="79"/>
                    </a:cubicBezTo>
                    <a:cubicBezTo>
                      <a:pt x="492" y="79"/>
                      <a:pt x="492" y="79"/>
                      <a:pt x="491" y="78"/>
                    </a:cubicBezTo>
                    <a:cubicBezTo>
                      <a:pt x="491" y="78"/>
                      <a:pt x="491" y="78"/>
                      <a:pt x="491" y="77"/>
                    </a:cubicBezTo>
                    <a:cubicBezTo>
                      <a:pt x="490" y="76"/>
                      <a:pt x="490" y="76"/>
                      <a:pt x="490" y="75"/>
                    </a:cubicBezTo>
                    <a:cubicBezTo>
                      <a:pt x="490" y="75"/>
                      <a:pt x="490" y="75"/>
                      <a:pt x="489" y="75"/>
                    </a:cubicBezTo>
                    <a:close/>
                    <a:moveTo>
                      <a:pt x="7" y="543"/>
                    </a:moveTo>
                    <a:cubicBezTo>
                      <a:pt x="8" y="544"/>
                      <a:pt x="9" y="546"/>
                      <a:pt x="11" y="546"/>
                    </a:cubicBezTo>
                    <a:cubicBezTo>
                      <a:pt x="12" y="545"/>
                      <a:pt x="11" y="540"/>
                      <a:pt x="9" y="539"/>
                    </a:cubicBezTo>
                    <a:cubicBezTo>
                      <a:pt x="8" y="539"/>
                      <a:pt x="8" y="542"/>
                      <a:pt x="7" y="543"/>
                    </a:cubicBezTo>
                    <a:cubicBezTo>
                      <a:pt x="8" y="544"/>
                      <a:pt x="8" y="542"/>
                      <a:pt x="7" y="543"/>
                    </a:cubicBezTo>
                    <a:close/>
                    <a:moveTo>
                      <a:pt x="1" y="506"/>
                    </a:moveTo>
                    <a:cubicBezTo>
                      <a:pt x="2" y="508"/>
                      <a:pt x="6" y="517"/>
                      <a:pt x="8" y="514"/>
                    </a:cubicBezTo>
                    <a:cubicBezTo>
                      <a:pt x="9" y="512"/>
                      <a:pt x="7" y="510"/>
                      <a:pt x="6" y="509"/>
                    </a:cubicBezTo>
                    <a:cubicBezTo>
                      <a:pt x="5" y="507"/>
                      <a:pt x="3" y="506"/>
                      <a:pt x="1" y="506"/>
                    </a:cubicBezTo>
                    <a:cubicBezTo>
                      <a:pt x="2" y="508"/>
                      <a:pt x="3" y="506"/>
                      <a:pt x="1" y="506"/>
                    </a:cubicBezTo>
                    <a:close/>
                    <a:moveTo>
                      <a:pt x="22" y="444"/>
                    </a:moveTo>
                    <a:cubicBezTo>
                      <a:pt x="23" y="442"/>
                      <a:pt x="19" y="437"/>
                      <a:pt x="18" y="440"/>
                    </a:cubicBezTo>
                    <a:cubicBezTo>
                      <a:pt x="17" y="443"/>
                      <a:pt x="20" y="446"/>
                      <a:pt x="22" y="444"/>
                    </a:cubicBezTo>
                    <a:close/>
                    <a:moveTo>
                      <a:pt x="13" y="445"/>
                    </a:moveTo>
                    <a:cubicBezTo>
                      <a:pt x="13" y="446"/>
                      <a:pt x="13" y="449"/>
                      <a:pt x="15" y="448"/>
                    </a:cubicBezTo>
                    <a:cubicBezTo>
                      <a:pt x="16" y="448"/>
                      <a:pt x="16" y="447"/>
                      <a:pt x="16" y="447"/>
                    </a:cubicBezTo>
                    <a:cubicBezTo>
                      <a:pt x="16" y="445"/>
                      <a:pt x="15" y="445"/>
                      <a:pt x="13" y="445"/>
                    </a:cubicBezTo>
                    <a:cubicBezTo>
                      <a:pt x="13" y="446"/>
                      <a:pt x="15" y="445"/>
                      <a:pt x="13" y="445"/>
                    </a:cubicBezTo>
                    <a:close/>
                    <a:moveTo>
                      <a:pt x="62" y="404"/>
                    </a:moveTo>
                    <a:cubicBezTo>
                      <a:pt x="62" y="405"/>
                      <a:pt x="57" y="407"/>
                      <a:pt x="61" y="408"/>
                    </a:cubicBezTo>
                    <a:cubicBezTo>
                      <a:pt x="63" y="408"/>
                      <a:pt x="64" y="405"/>
                      <a:pt x="62" y="404"/>
                    </a:cubicBezTo>
                    <a:cubicBezTo>
                      <a:pt x="62" y="405"/>
                      <a:pt x="63" y="405"/>
                      <a:pt x="62" y="404"/>
                    </a:cubicBezTo>
                    <a:close/>
                    <a:moveTo>
                      <a:pt x="51" y="413"/>
                    </a:moveTo>
                    <a:cubicBezTo>
                      <a:pt x="51" y="413"/>
                      <a:pt x="50" y="412"/>
                      <a:pt x="49" y="412"/>
                    </a:cubicBezTo>
                    <a:cubicBezTo>
                      <a:pt x="48" y="413"/>
                      <a:pt x="49" y="415"/>
                      <a:pt x="50" y="415"/>
                    </a:cubicBezTo>
                    <a:cubicBezTo>
                      <a:pt x="51" y="416"/>
                      <a:pt x="53" y="416"/>
                      <a:pt x="54" y="415"/>
                    </a:cubicBezTo>
                    <a:cubicBezTo>
                      <a:pt x="54" y="413"/>
                      <a:pt x="54" y="411"/>
                      <a:pt x="53" y="410"/>
                    </a:cubicBezTo>
                    <a:cubicBezTo>
                      <a:pt x="52" y="410"/>
                      <a:pt x="52" y="413"/>
                      <a:pt x="51" y="41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reeform 17">
                <a:extLst>
                  <a:ext uri="{FF2B5EF4-FFF2-40B4-BE49-F238E27FC236}">
                    <a16:creationId xmlns:a16="http://schemas.microsoft.com/office/drawing/2014/main" id="{3D9C9FB3-D284-62BC-61D2-06A18406E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875" y="5329238"/>
                <a:ext cx="133350" cy="144462"/>
              </a:xfrm>
              <a:custGeom>
                <a:avLst/>
                <a:gdLst>
                  <a:gd name="T0" fmla="*/ 32 w 35"/>
                  <a:gd name="T1" fmla="*/ 24 h 38"/>
                  <a:gd name="T2" fmla="*/ 32 w 35"/>
                  <a:gd name="T3" fmla="*/ 22 h 38"/>
                  <a:gd name="T4" fmla="*/ 33 w 35"/>
                  <a:gd name="T5" fmla="*/ 21 h 38"/>
                  <a:gd name="T6" fmla="*/ 34 w 35"/>
                  <a:gd name="T7" fmla="*/ 18 h 38"/>
                  <a:gd name="T8" fmla="*/ 31 w 35"/>
                  <a:gd name="T9" fmla="*/ 16 h 38"/>
                  <a:gd name="T10" fmla="*/ 27 w 35"/>
                  <a:gd name="T11" fmla="*/ 14 h 38"/>
                  <a:gd name="T12" fmla="*/ 27 w 35"/>
                  <a:gd name="T13" fmla="*/ 13 h 38"/>
                  <a:gd name="T14" fmla="*/ 26 w 35"/>
                  <a:gd name="T15" fmla="*/ 11 h 38"/>
                  <a:gd name="T16" fmla="*/ 24 w 35"/>
                  <a:gd name="T17" fmla="*/ 9 h 38"/>
                  <a:gd name="T18" fmla="*/ 20 w 35"/>
                  <a:gd name="T19" fmla="*/ 5 h 38"/>
                  <a:gd name="T20" fmla="*/ 18 w 35"/>
                  <a:gd name="T21" fmla="*/ 4 h 38"/>
                  <a:gd name="T22" fmla="*/ 16 w 35"/>
                  <a:gd name="T23" fmla="*/ 2 h 38"/>
                  <a:gd name="T24" fmla="*/ 12 w 35"/>
                  <a:gd name="T25" fmla="*/ 2 h 38"/>
                  <a:gd name="T26" fmla="*/ 13 w 35"/>
                  <a:gd name="T27" fmla="*/ 5 h 38"/>
                  <a:gd name="T28" fmla="*/ 9 w 35"/>
                  <a:gd name="T29" fmla="*/ 9 h 38"/>
                  <a:gd name="T30" fmla="*/ 9 w 35"/>
                  <a:gd name="T31" fmla="*/ 11 h 38"/>
                  <a:gd name="T32" fmla="*/ 5 w 35"/>
                  <a:gd name="T33" fmla="*/ 12 h 38"/>
                  <a:gd name="T34" fmla="*/ 4 w 35"/>
                  <a:gd name="T35" fmla="*/ 14 h 38"/>
                  <a:gd name="T36" fmla="*/ 1 w 35"/>
                  <a:gd name="T37" fmla="*/ 14 h 38"/>
                  <a:gd name="T38" fmla="*/ 2 w 35"/>
                  <a:gd name="T39" fmla="*/ 16 h 38"/>
                  <a:gd name="T40" fmla="*/ 1 w 35"/>
                  <a:gd name="T41" fmla="*/ 19 h 38"/>
                  <a:gd name="T42" fmla="*/ 4 w 35"/>
                  <a:gd name="T43" fmla="*/ 25 h 38"/>
                  <a:gd name="T44" fmla="*/ 7 w 35"/>
                  <a:gd name="T45" fmla="*/ 27 h 38"/>
                  <a:gd name="T46" fmla="*/ 11 w 35"/>
                  <a:gd name="T47" fmla="*/ 38 h 38"/>
                  <a:gd name="T48" fmla="*/ 15 w 35"/>
                  <a:gd name="T49" fmla="*/ 34 h 38"/>
                  <a:gd name="T50" fmla="*/ 20 w 35"/>
                  <a:gd name="T51" fmla="*/ 30 h 38"/>
                  <a:gd name="T52" fmla="*/ 23 w 35"/>
                  <a:gd name="T53" fmla="*/ 30 h 38"/>
                  <a:gd name="T54" fmla="*/ 25 w 35"/>
                  <a:gd name="T55" fmla="*/ 31 h 38"/>
                  <a:gd name="T56" fmla="*/ 27 w 35"/>
                  <a:gd name="T57" fmla="*/ 29 h 38"/>
                  <a:gd name="T58" fmla="*/ 31 w 35"/>
                  <a:gd name="T59" fmla="*/ 28 h 38"/>
                  <a:gd name="T60" fmla="*/ 30 w 35"/>
                  <a:gd name="T61" fmla="*/ 25 h 38"/>
                  <a:gd name="T62" fmla="*/ 32 w 35"/>
                  <a:gd name="T6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38">
                    <a:moveTo>
                      <a:pt x="32" y="24"/>
                    </a:moveTo>
                    <a:cubicBezTo>
                      <a:pt x="32" y="23"/>
                      <a:pt x="32" y="23"/>
                      <a:pt x="32" y="22"/>
                    </a:cubicBezTo>
                    <a:cubicBezTo>
                      <a:pt x="32" y="21"/>
                      <a:pt x="33" y="21"/>
                      <a:pt x="33" y="21"/>
                    </a:cubicBezTo>
                    <a:cubicBezTo>
                      <a:pt x="34" y="20"/>
                      <a:pt x="34" y="18"/>
                      <a:pt x="34" y="18"/>
                    </a:cubicBezTo>
                    <a:cubicBezTo>
                      <a:pt x="35" y="16"/>
                      <a:pt x="33" y="16"/>
                      <a:pt x="31" y="16"/>
                    </a:cubicBezTo>
                    <a:cubicBezTo>
                      <a:pt x="31" y="14"/>
                      <a:pt x="28" y="16"/>
                      <a:pt x="27" y="14"/>
                    </a:cubicBezTo>
                    <a:cubicBezTo>
                      <a:pt x="27" y="14"/>
                      <a:pt x="27" y="13"/>
                      <a:pt x="27" y="13"/>
                    </a:cubicBezTo>
                    <a:cubicBezTo>
                      <a:pt x="27" y="12"/>
                      <a:pt x="27" y="12"/>
                      <a:pt x="26" y="11"/>
                    </a:cubicBezTo>
                    <a:cubicBezTo>
                      <a:pt x="25" y="11"/>
                      <a:pt x="25" y="10"/>
                      <a:pt x="24" y="9"/>
                    </a:cubicBezTo>
                    <a:cubicBezTo>
                      <a:pt x="23" y="8"/>
                      <a:pt x="22" y="6"/>
                      <a:pt x="20" y="5"/>
                    </a:cubicBezTo>
                    <a:cubicBezTo>
                      <a:pt x="19" y="5"/>
                      <a:pt x="19" y="5"/>
                      <a:pt x="18" y="4"/>
                    </a:cubicBezTo>
                    <a:cubicBezTo>
                      <a:pt x="16" y="4"/>
                      <a:pt x="17" y="4"/>
                      <a:pt x="16" y="2"/>
                    </a:cubicBezTo>
                    <a:cubicBezTo>
                      <a:pt x="15" y="0"/>
                      <a:pt x="14" y="1"/>
                      <a:pt x="12" y="2"/>
                    </a:cubicBezTo>
                    <a:cubicBezTo>
                      <a:pt x="10" y="4"/>
                      <a:pt x="13" y="4"/>
                      <a:pt x="13" y="5"/>
                    </a:cubicBezTo>
                    <a:cubicBezTo>
                      <a:pt x="13" y="8"/>
                      <a:pt x="10" y="7"/>
                      <a:pt x="9" y="9"/>
                    </a:cubicBezTo>
                    <a:cubicBezTo>
                      <a:pt x="8" y="10"/>
                      <a:pt x="9" y="11"/>
                      <a:pt x="9" y="11"/>
                    </a:cubicBezTo>
                    <a:cubicBezTo>
                      <a:pt x="8" y="13"/>
                      <a:pt x="6" y="13"/>
                      <a:pt x="5" y="12"/>
                    </a:cubicBezTo>
                    <a:cubicBezTo>
                      <a:pt x="4" y="13"/>
                      <a:pt x="4" y="14"/>
                      <a:pt x="4" y="14"/>
                    </a:cubicBezTo>
                    <a:cubicBezTo>
                      <a:pt x="3" y="14"/>
                      <a:pt x="2" y="14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7"/>
                      <a:pt x="2" y="18"/>
                      <a:pt x="1" y="19"/>
                    </a:cubicBezTo>
                    <a:cubicBezTo>
                      <a:pt x="3" y="20"/>
                      <a:pt x="3" y="23"/>
                      <a:pt x="4" y="25"/>
                    </a:cubicBezTo>
                    <a:cubicBezTo>
                      <a:pt x="5" y="26"/>
                      <a:pt x="6" y="26"/>
                      <a:pt x="7" y="27"/>
                    </a:cubicBezTo>
                    <a:cubicBezTo>
                      <a:pt x="10" y="28"/>
                      <a:pt x="12" y="35"/>
                      <a:pt x="11" y="38"/>
                    </a:cubicBezTo>
                    <a:cubicBezTo>
                      <a:pt x="14" y="38"/>
                      <a:pt x="14" y="37"/>
                      <a:pt x="15" y="34"/>
                    </a:cubicBezTo>
                    <a:cubicBezTo>
                      <a:pt x="15" y="32"/>
                      <a:pt x="18" y="31"/>
                      <a:pt x="20" y="30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4" y="31"/>
                      <a:pt x="25" y="31"/>
                    </a:cubicBezTo>
                    <a:cubicBezTo>
                      <a:pt x="26" y="31"/>
                      <a:pt x="26" y="29"/>
                      <a:pt x="27" y="29"/>
                    </a:cubicBezTo>
                    <a:cubicBezTo>
                      <a:pt x="28" y="28"/>
                      <a:pt x="30" y="28"/>
                      <a:pt x="31" y="28"/>
                    </a:cubicBezTo>
                    <a:cubicBezTo>
                      <a:pt x="30" y="27"/>
                      <a:pt x="30" y="26"/>
                      <a:pt x="30" y="25"/>
                    </a:cubicBezTo>
                    <a:cubicBezTo>
                      <a:pt x="30" y="24"/>
                      <a:pt x="32" y="25"/>
                      <a:pt x="32" y="24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Freeform 18">
                <a:extLst>
                  <a:ext uri="{FF2B5EF4-FFF2-40B4-BE49-F238E27FC236}">
                    <a16:creationId xmlns:a16="http://schemas.microsoft.com/office/drawing/2014/main" id="{A4BEC19A-07EB-611E-18AE-0C07C0EEE8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8" y="2752725"/>
                <a:ext cx="3175" cy="11112"/>
              </a:xfrm>
              <a:custGeom>
                <a:avLst/>
                <a:gdLst>
                  <a:gd name="T0" fmla="*/ 0 w 2"/>
                  <a:gd name="T1" fmla="*/ 3 h 7"/>
                  <a:gd name="T2" fmla="*/ 2 w 2"/>
                  <a:gd name="T3" fmla="*/ 7 h 7"/>
                  <a:gd name="T4" fmla="*/ 2 w 2"/>
                  <a:gd name="T5" fmla="*/ 5 h 7"/>
                  <a:gd name="T6" fmla="*/ 0 w 2"/>
                  <a:gd name="T7" fmla="*/ 0 h 7"/>
                  <a:gd name="T8" fmla="*/ 0 w 2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7">
                    <a:moveTo>
                      <a:pt x="0" y="3"/>
                    </a:moveTo>
                    <a:lnTo>
                      <a:pt x="2" y="7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" name="Freeform 19">
                <a:extLst>
                  <a:ext uri="{FF2B5EF4-FFF2-40B4-BE49-F238E27FC236}">
                    <a16:creationId xmlns:a16="http://schemas.microsoft.com/office/drawing/2014/main" id="{D4AB42BB-BDD1-CECC-36E3-DFA72DED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5" y="2703513"/>
                <a:ext cx="3175" cy="7937"/>
              </a:xfrm>
              <a:custGeom>
                <a:avLst/>
                <a:gdLst>
                  <a:gd name="T0" fmla="*/ 0 w 2"/>
                  <a:gd name="T1" fmla="*/ 2 h 5"/>
                  <a:gd name="T2" fmla="*/ 0 w 2"/>
                  <a:gd name="T3" fmla="*/ 5 h 5"/>
                  <a:gd name="T4" fmla="*/ 2 w 2"/>
                  <a:gd name="T5" fmla="*/ 2 h 5"/>
                  <a:gd name="T6" fmla="*/ 2 w 2"/>
                  <a:gd name="T7" fmla="*/ 0 h 5"/>
                  <a:gd name="T8" fmla="*/ 0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0" y="2"/>
                    </a:moveTo>
                    <a:lnTo>
                      <a:pt x="0" y="5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Freeform 21">
                <a:extLst>
                  <a:ext uri="{FF2B5EF4-FFF2-40B4-BE49-F238E27FC236}">
                    <a16:creationId xmlns:a16="http://schemas.microsoft.com/office/drawing/2014/main" id="{71336445-9489-B8E4-5C07-87BE7AB84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025" y="5119688"/>
                <a:ext cx="298450" cy="282575"/>
              </a:xfrm>
              <a:custGeom>
                <a:avLst/>
                <a:gdLst>
                  <a:gd name="T0" fmla="*/ 56 w 78"/>
                  <a:gd name="T1" fmla="*/ 72 h 74"/>
                  <a:gd name="T2" fmla="*/ 55 w 78"/>
                  <a:gd name="T3" fmla="*/ 68 h 74"/>
                  <a:gd name="T4" fmla="*/ 55 w 78"/>
                  <a:gd name="T5" fmla="*/ 66 h 74"/>
                  <a:gd name="T6" fmla="*/ 55 w 78"/>
                  <a:gd name="T7" fmla="*/ 63 h 74"/>
                  <a:gd name="T8" fmla="*/ 57 w 78"/>
                  <a:gd name="T9" fmla="*/ 62 h 74"/>
                  <a:gd name="T10" fmla="*/ 59 w 78"/>
                  <a:gd name="T11" fmla="*/ 57 h 74"/>
                  <a:gd name="T12" fmla="*/ 62 w 78"/>
                  <a:gd name="T13" fmla="*/ 54 h 74"/>
                  <a:gd name="T14" fmla="*/ 65 w 78"/>
                  <a:gd name="T15" fmla="*/ 55 h 74"/>
                  <a:gd name="T16" fmla="*/ 65 w 78"/>
                  <a:gd name="T17" fmla="*/ 48 h 74"/>
                  <a:gd name="T18" fmla="*/ 67 w 78"/>
                  <a:gd name="T19" fmla="*/ 49 h 74"/>
                  <a:gd name="T20" fmla="*/ 70 w 78"/>
                  <a:gd name="T21" fmla="*/ 48 h 74"/>
                  <a:gd name="T22" fmla="*/ 73 w 78"/>
                  <a:gd name="T23" fmla="*/ 47 h 74"/>
                  <a:gd name="T24" fmla="*/ 74 w 78"/>
                  <a:gd name="T25" fmla="*/ 48 h 74"/>
                  <a:gd name="T26" fmla="*/ 75 w 78"/>
                  <a:gd name="T27" fmla="*/ 46 h 74"/>
                  <a:gd name="T28" fmla="*/ 73 w 78"/>
                  <a:gd name="T29" fmla="*/ 41 h 74"/>
                  <a:gd name="T30" fmla="*/ 71 w 78"/>
                  <a:gd name="T31" fmla="*/ 36 h 74"/>
                  <a:gd name="T32" fmla="*/ 77 w 78"/>
                  <a:gd name="T33" fmla="*/ 36 h 74"/>
                  <a:gd name="T34" fmla="*/ 73 w 78"/>
                  <a:gd name="T35" fmla="*/ 31 h 74"/>
                  <a:gd name="T36" fmla="*/ 72 w 78"/>
                  <a:gd name="T37" fmla="*/ 29 h 74"/>
                  <a:gd name="T38" fmla="*/ 69 w 78"/>
                  <a:gd name="T39" fmla="*/ 28 h 74"/>
                  <a:gd name="T40" fmla="*/ 69 w 78"/>
                  <a:gd name="T41" fmla="*/ 20 h 74"/>
                  <a:gd name="T42" fmla="*/ 73 w 78"/>
                  <a:gd name="T43" fmla="*/ 14 h 74"/>
                  <a:gd name="T44" fmla="*/ 67 w 78"/>
                  <a:gd name="T45" fmla="*/ 10 h 74"/>
                  <a:gd name="T46" fmla="*/ 64 w 78"/>
                  <a:gd name="T47" fmla="*/ 12 h 74"/>
                  <a:gd name="T48" fmla="*/ 61 w 78"/>
                  <a:gd name="T49" fmla="*/ 8 h 74"/>
                  <a:gd name="T50" fmla="*/ 57 w 78"/>
                  <a:gd name="T51" fmla="*/ 6 h 74"/>
                  <a:gd name="T52" fmla="*/ 50 w 78"/>
                  <a:gd name="T53" fmla="*/ 4 h 74"/>
                  <a:gd name="T54" fmla="*/ 47 w 78"/>
                  <a:gd name="T55" fmla="*/ 5 h 74"/>
                  <a:gd name="T56" fmla="*/ 44 w 78"/>
                  <a:gd name="T57" fmla="*/ 5 h 74"/>
                  <a:gd name="T58" fmla="*/ 40 w 78"/>
                  <a:gd name="T59" fmla="*/ 5 h 74"/>
                  <a:gd name="T60" fmla="*/ 37 w 78"/>
                  <a:gd name="T61" fmla="*/ 4 h 74"/>
                  <a:gd name="T62" fmla="*/ 34 w 78"/>
                  <a:gd name="T63" fmla="*/ 4 h 74"/>
                  <a:gd name="T64" fmla="*/ 32 w 78"/>
                  <a:gd name="T65" fmla="*/ 3 h 74"/>
                  <a:gd name="T66" fmla="*/ 29 w 78"/>
                  <a:gd name="T67" fmla="*/ 3 h 74"/>
                  <a:gd name="T68" fmla="*/ 24 w 78"/>
                  <a:gd name="T69" fmla="*/ 1 h 74"/>
                  <a:gd name="T70" fmla="*/ 20 w 78"/>
                  <a:gd name="T71" fmla="*/ 3 h 74"/>
                  <a:gd name="T72" fmla="*/ 15 w 78"/>
                  <a:gd name="T73" fmla="*/ 4 h 74"/>
                  <a:gd name="T74" fmla="*/ 12 w 78"/>
                  <a:gd name="T75" fmla="*/ 8 h 74"/>
                  <a:gd name="T76" fmla="*/ 10 w 78"/>
                  <a:gd name="T77" fmla="*/ 6 h 74"/>
                  <a:gd name="T78" fmla="*/ 7 w 78"/>
                  <a:gd name="T79" fmla="*/ 4 h 74"/>
                  <a:gd name="T80" fmla="*/ 2 w 78"/>
                  <a:gd name="T81" fmla="*/ 4 h 74"/>
                  <a:gd name="T82" fmla="*/ 2 w 78"/>
                  <a:gd name="T83" fmla="*/ 12 h 74"/>
                  <a:gd name="T84" fmla="*/ 2 w 78"/>
                  <a:gd name="T85" fmla="*/ 17 h 74"/>
                  <a:gd name="T86" fmla="*/ 5 w 78"/>
                  <a:gd name="T87" fmla="*/ 17 h 74"/>
                  <a:gd name="T88" fmla="*/ 7 w 78"/>
                  <a:gd name="T89" fmla="*/ 20 h 74"/>
                  <a:gd name="T90" fmla="*/ 7 w 78"/>
                  <a:gd name="T91" fmla="*/ 21 h 74"/>
                  <a:gd name="T92" fmla="*/ 9 w 78"/>
                  <a:gd name="T93" fmla="*/ 22 h 74"/>
                  <a:gd name="T94" fmla="*/ 11 w 78"/>
                  <a:gd name="T95" fmla="*/ 29 h 74"/>
                  <a:gd name="T96" fmla="*/ 21 w 78"/>
                  <a:gd name="T97" fmla="*/ 41 h 74"/>
                  <a:gd name="T98" fmla="*/ 26 w 78"/>
                  <a:gd name="T99" fmla="*/ 48 h 74"/>
                  <a:gd name="T100" fmla="*/ 32 w 78"/>
                  <a:gd name="T101" fmla="*/ 53 h 74"/>
                  <a:gd name="T102" fmla="*/ 37 w 78"/>
                  <a:gd name="T103" fmla="*/ 59 h 74"/>
                  <a:gd name="T104" fmla="*/ 41 w 78"/>
                  <a:gd name="T105" fmla="*/ 65 h 74"/>
                  <a:gd name="T106" fmla="*/ 44 w 78"/>
                  <a:gd name="T107" fmla="*/ 67 h 74"/>
                  <a:gd name="T108" fmla="*/ 46 w 78"/>
                  <a:gd name="T109" fmla="*/ 69 h 74"/>
                  <a:gd name="T110" fmla="*/ 54 w 78"/>
                  <a:gd name="T111" fmla="*/ 74 h 74"/>
                  <a:gd name="T112" fmla="*/ 56 w 78"/>
                  <a:gd name="T113" fmla="*/ 72 h 74"/>
                  <a:gd name="T114" fmla="*/ 56 w 78"/>
                  <a:gd name="T115" fmla="*/ 7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" h="74">
                    <a:moveTo>
                      <a:pt x="56" y="72"/>
                    </a:moveTo>
                    <a:cubicBezTo>
                      <a:pt x="57" y="71"/>
                      <a:pt x="55" y="69"/>
                      <a:pt x="55" y="68"/>
                    </a:cubicBezTo>
                    <a:cubicBezTo>
                      <a:pt x="55" y="67"/>
                      <a:pt x="55" y="66"/>
                      <a:pt x="55" y="66"/>
                    </a:cubicBezTo>
                    <a:cubicBezTo>
                      <a:pt x="55" y="65"/>
                      <a:pt x="55" y="64"/>
                      <a:pt x="55" y="63"/>
                    </a:cubicBezTo>
                    <a:cubicBezTo>
                      <a:pt x="55" y="62"/>
                      <a:pt x="57" y="63"/>
                      <a:pt x="57" y="62"/>
                    </a:cubicBezTo>
                    <a:cubicBezTo>
                      <a:pt x="58" y="61"/>
                      <a:pt x="58" y="58"/>
                      <a:pt x="59" y="57"/>
                    </a:cubicBezTo>
                    <a:cubicBezTo>
                      <a:pt x="59" y="55"/>
                      <a:pt x="60" y="54"/>
                      <a:pt x="62" y="54"/>
                    </a:cubicBezTo>
                    <a:cubicBezTo>
                      <a:pt x="63" y="54"/>
                      <a:pt x="65" y="55"/>
                      <a:pt x="65" y="55"/>
                    </a:cubicBezTo>
                    <a:cubicBezTo>
                      <a:pt x="68" y="54"/>
                      <a:pt x="64" y="50"/>
                      <a:pt x="65" y="48"/>
                    </a:cubicBezTo>
                    <a:cubicBezTo>
                      <a:pt x="65" y="48"/>
                      <a:pt x="66" y="48"/>
                      <a:pt x="67" y="49"/>
                    </a:cubicBezTo>
                    <a:cubicBezTo>
                      <a:pt x="68" y="49"/>
                      <a:pt x="69" y="49"/>
                      <a:pt x="70" y="48"/>
                    </a:cubicBezTo>
                    <a:cubicBezTo>
                      <a:pt x="71" y="48"/>
                      <a:pt x="71" y="47"/>
                      <a:pt x="73" y="47"/>
                    </a:cubicBezTo>
                    <a:cubicBezTo>
                      <a:pt x="73" y="47"/>
                      <a:pt x="74" y="48"/>
                      <a:pt x="74" y="48"/>
                    </a:cubicBezTo>
                    <a:cubicBezTo>
                      <a:pt x="75" y="48"/>
                      <a:pt x="75" y="47"/>
                      <a:pt x="75" y="46"/>
                    </a:cubicBezTo>
                    <a:cubicBezTo>
                      <a:pt x="75" y="44"/>
                      <a:pt x="75" y="43"/>
                      <a:pt x="73" y="41"/>
                    </a:cubicBezTo>
                    <a:cubicBezTo>
                      <a:pt x="72" y="40"/>
                      <a:pt x="70" y="37"/>
                      <a:pt x="71" y="36"/>
                    </a:cubicBezTo>
                    <a:cubicBezTo>
                      <a:pt x="72" y="36"/>
                      <a:pt x="76" y="38"/>
                      <a:pt x="77" y="36"/>
                    </a:cubicBezTo>
                    <a:cubicBezTo>
                      <a:pt x="78" y="34"/>
                      <a:pt x="74" y="31"/>
                      <a:pt x="73" y="31"/>
                    </a:cubicBezTo>
                    <a:cubicBezTo>
                      <a:pt x="73" y="30"/>
                      <a:pt x="73" y="29"/>
                      <a:pt x="72" y="29"/>
                    </a:cubicBezTo>
                    <a:cubicBezTo>
                      <a:pt x="71" y="28"/>
                      <a:pt x="70" y="28"/>
                      <a:pt x="69" y="28"/>
                    </a:cubicBezTo>
                    <a:cubicBezTo>
                      <a:pt x="66" y="26"/>
                      <a:pt x="68" y="22"/>
                      <a:pt x="69" y="20"/>
                    </a:cubicBezTo>
                    <a:cubicBezTo>
                      <a:pt x="71" y="18"/>
                      <a:pt x="73" y="16"/>
                      <a:pt x="73" y="14"/>
                    </a:cubicBezTo>
                    <a:cubicBezTo>
                      <a:pt x="74" y="10"/>
                      <a:pt x="70" y="10"/>
                      <a:pt x="67" y="10"/>
                    </a:cubicBezTo>
                    <a:cubicBezTo>
                      <a:pt x="67" y="11"/>
                      <a:pt x="65" y="12"/>
                      <a:pt x="64" y="12"/>
                    </a:cubicBezTo>
                    <a:cubicBezTo>
                      <a:pt x="63" y="12"/>
                      <a:pt x="61" y="9"/>
                      <a:pt x="61" y="8"/>
                    </a:cubicBezTo>
                    <a:cubicBezTo>
                      <a:pt x="60" y="6"/>
                      <a:pt x="59" y="6"/>
                      <a:pt x="57" y="6"/>
                    </a:cubicBezTo>
                    <a:cubicBezTo>
                      <a:pt x="54" y="7"/>
                      <a:pt x="52" y="5"/>
                      <a:pt x="50" y="4"/>
                    </a:cubicBezTo>
                    <a:cubicBezTo>
                      <a:pt x="50" y="5"/>
                      <a:pt x="48" y="5"/>
                      <a:pt x="47" y="5"/>
                    </a:cubicBezTo>
                    <a:cubicBezTo>
                      <a:pt x="46" y="4"/>
                      <a:pt x="45" y="5"/>
                      <a:pt x="44" y="5"/>
                    </a:cubicBezTo>
                    <a:cubicBezTo>
                      <a:pt x="42" y="6"/>
                      <a:pt x="42" y="6"/>
                      <a:pt x="40" y="5"/>
                    </a:cubicBezTo>
                    <a:cubicBezTo>
                      <a:pt x="39" y="4"/>
                      <a:pt x="39" y="3"/>
                      <a:pt x="37" y="4"/>
                    </a:cubicBezTo>
                    <a:cubicBezTo>
                      <a:pt x="36" y="4"/>
                      <a:pt x="35" y="6"/>
                      <a:pt x="34" y="4"/>
                    </a:cubicBezTo>
                    <a:cubicBezTo>
                      <a:pt x="33" y="4"/>
                      <a:pt x="32" y="3"/>
                      <a:pt x="32" y="3"/>
                    </a:cubicBezTo>
                    <a:cubicBezTo>
                      <a:pt x="30" y="3"/>
                      <a:pt x="30" y="4"/>
                      <a:pt x="29" y="3"/>
                    </a:cubicBezTo>
                    <a:cubicBezTo>
                      <a:pt x="27" y="3"/>
                      <a:pt x="26" y="0"/>
                      <a:pt x="24" y="1"/>
                    </a:cubicBezTo>
                    <a:cubicBezTo>
                      <a:pt x="22" y="2"/>
                      <a:pt x="22" y="3"/>
                      <a:pt x="20" y="3"/>
                    </a:cubicBezTo>
                    <a:cubicBezTo>
                      <a:pt x="17" y="3"/>
                      <a:pt x="16" y="2"/>
                      <a:pt x="15" y="4"/>
                    </a:cubicBezTo>
                    <a:cubicBezTo>
                      <a:pt x="14" y="5"/>
                      <a:pt x="13" y="8"/>
                      <a:pt x="12" y="8"/>
                    </a:cubicBezTo>
                    <a:cubicBezTo>
                      <a:pt x="11" y="7"/>
                      <a:pt x="10" y="6"/>
                      <a:pt x="10" y="6"/>
                    </a:cubicBezTo>
                    <a:cubicBezTo>
                      <a:pt x="9" y="5"/>
                      <a:pt x="8" y="4"/>
                      <a:pt x="7" y="4"/>
                    </a:cubicBezTo>
                    <a:cubicBezTo>
                      <a:pt x="5" y="3"/>
                      <a:pt x="3" y="2"/>
                      <a:pt x="2" y="4"/>
                    </a:cubicBezTo>
                    <a:cubicBezTo>
                      <a:pt x="1" y="7"/>
                      <a:pt x="2" y="9"/>
                      <a:pt x="2" y="12"/>
                    </a:cubicBezTo>
                    <a:cubicBezTo>
                      <a:pt x="2" y="14"/>
                      <a:pt x="0" y="16"/>
                      <a:pt x="2" y="17"/>
                    </a:cubicBezTo>
                    <a:cubicBezTo>
                      <a:pt x="3" y="17"/>
                      <a:pt x="4" y="17"/>
                      <a:pt x="5" y="17"/>
                    </a:cubicBezTo>
                    <a:cubicBezTo>
                      <a:pt x="6" y="18"/>
                      <a:pt x="7" y="19"/>
                      <a:pt x="7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2"/>
                      <a:pt x="8" y="22"/>
                      <a:pt x="9" y="22"/>
                    </a:cubicBezTo>
                    <a:cubicBezTo>
                      <a:pt x="10" y="24"/>
                      <a:pt x="10" y="27"/>
                      <a:pt x="11" y="29"/>
                    </a:cubicBezTo>
                    <a:cubicBezTo>
                      <a:pt x="13" y="34"/>
                      <a:pt x="17" y="37"/>
                      <a:pt x="21" y="41"/>
                    </a:cubicBezTo>
                    <a:cubicBezTo>
                      <a:pt x="22" y="44"/>
                      <a:pt x="24" y="46"/>
                      <a:pt x="26" y="48"/>
                    </a:cubicBezTo>
                    <a:cubicBezTo>
                      <a:pt x="28" y="50"/>
                      <a:pt x="31" y="50"/>
                      <a:pt x="32" y="53"/>
                    </a:cubicBezTo>
                    <a:cubicBezTo>
                      <a:pt x="32" y="56"/>
                      <a:pt x="35" y="57"/>
                      <a:pt x="37" y="59"/>
                    </a:cubicBezTo>
                    <a:cubicBezTo>
                      <a:pt x="38" y="61"/>
                      <a:pt x="39" y="63"/>
                      <a:pt x="41" y="65"/>
                    </a:cubicBezTo>
                    <a:cubicBezTo>
                      <a:pt x="42" y="66"/>
                      <a:pt x="43" y="66"/>
                      <a:pt x="44" y="67"/>
                    </a:cubicBezTo>
                    <a:cubicBezTo>
                      <a:pt x="45" y="67"/>
                      <a:pt x="45" y="69"/>
                      <a:pt x="46" y="69"/>
                    </a:cubicBezTo>
                    <a:cubicBezTo>
                      <a:pt x="48" y="71"/>
                      <a:pt x="52" y="72"/>
                      <a:pt x="54" y="74"/>
                    </a:cubicBezTo>
                    <a:cubicBezTo>
                      <a:pt x="55" y="74"/>
                      <a:pt x="56" y="74"/>
                      <a:pt x="56" y="72"/>
                    </a:cubicBezTo>
                    <a:cubicBezTo>
                      <a:pt x="57" y="70"/>
                      <a:pt x="56" y="74"/>
                      <a:pt x="56" y="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Freeform 22">
                <a:extLst>
                  <a:ext uri="{FF2B5EF4-FFF2-40B4-BE49-F238E27FC236}">
                    <a16:creationId xmlns:a16="http://schemas.microsoft.com/office/drawing/2014/main" id="{BE21AAE1-E8D4-904C-4CC7-40F8BDE12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69488" y="5389563"/>
                <a:ext cx="128588" cy="309562"/>
              </a:xfrm>
              <a:custGeom>
                <a:avLst/>
                <a:gdLst>
                  <a:gd name="T0" fmla="*/ 19 w 34"/>
                  <a:gd name="T1" fmla="*/ 79 h 81"/>
                  <a:gd name="T2" fmla="*/ 20 w 34"/>
                  <a:gd name="T3" fmla="*/ 75 h 81"/>
                  <a:gd name="T4" fmla="*/ 22 w 34"/>
                  <a:gd name="T5" fmla="*/ 75 h 81"/>
                  <a:gd name="T6" fmla="*/ 22 w 34"/>
                  <a:gd name="T7" fmla="*/ 73 h 81"/>
                  <a:gd name="T8" fmla="*/ 19 w 34"/>
                  <a:gd name="T9" fmla="*/ 72 h 81"/>
                  <a:gd name="T10" fmla="*/ 22 w 34"/>
                  <a:gd name="T11" fmla="*/ 69 h 81"/>
                  <a:gd name="T12" fmla="*/ 26 w 34"/>
                  <a:gd name="T13" fmla="*/ 68 h 81"/>
                  <a:gd name="T14" fmla="*/ 28 w 34"/>
                  <a:gd name="T15" fmla="*/ 63 h 81"/>
                  <a:gd name="T16" fmla="*/ 30 w 34"/>
                  <a:gd name="T17" fmla="*/ 59 h 81"/>
                  <a:gd name="T18" fmla="*/ 34 w 34"/>
                  <a:gd name="T19" fmla="*/ 56 h 81"/>
                  <a:gd name="T20" fmla="*/ 33 w 34"/>
                  <a:gd name="T21" fmla="*/ 52 h 81"/>
                  <a:gd name="T22" fmla="*/ 33 w 34"/>
                  <a:gd name="T23" fmla="*/ 49 h 81"/>
                  <a:gd name="T24" fmla="*/ 29 w 34"/>
                  <a:gd name="T25" fmla="*/ 47 h 81"/>
                  <a:gd name="T26" fmla="*/ 27 w 34"/>
                  <a:gd name="T27" fmla="*/ 43 h 81"/>
                  <a:gd name="T28" fmla="*/ 24 w 34"/>
                  <a:gd name="T29" fmla="*/ 38 h 81"/>
                  <a:gd name="T30" fmla="*/ 24 w 34"/>
                  <a:gd name="T31" fmla="*/ 33 h 81"/>
                  <a:gd name="T32" fmla="*/ 23 w 34"/>
                  <a:gd name="T33" fmla="*/ 31 h 81"/>
                  <a:gd name="T34" fmla="*/ 23 w 34"/>
                  <a:gd name="T35" fmla="*/ 30 h 81"/>
                  <a:gd name="T36" fmla="*/ 24 w 34"/>
                  <a:gd name="T37" fmla="*/ 28 h 81"/>
                  <a:gd name="T38" fmla="*/ 24 w 34"/>
                  <a:gd name="T39" fmla="*/ 25 h 81"/>
                  <a:gd name="T40" fmla="*/ 25 w 34"/>
                  <a:gd name="T41" fmla="*/ 17 h 81"/>
                  <a:gd name="T42" fmla="*/ 22 w 34"/>
                  <a:gd name="T43" fmla="*/ 11 h 81"/>
                  <a:gd name="T44" fmla="*/ 18 w 34"/>
                  <a:gd name="T45" fmla="*/ 9 h 81"/>
                  <a:gd name="T46" fmla="*/ 15 w 34"/>
                  <a:gd name="T47" fmla="*/ 3 h 81"/>
                  <a:gd name="T48" fmla="*/ 11 w 34"/>
                  <a:gd name="T49" fmla="*/ 6 h 81"/>
                  <a:gd name="T50" fmla="*/ 9 w 34"/>
                  <a:gd name="T51" fmla="*/ 2 h 81"/>
                  <a:gd name="T52" fmla="*/ 3 w 34"/>
                  <a:gd name="T53" fmla="*/ 8 h 81"/>
                  <a:gd name="T54" fmla="*/ 3 w 34"/>
                  <a:gd name="T55" fmla="*/ 8 h 81"/>
                  <a:gd name="T56" fmla="*/ 0 w 34"/>
                  <a:gd name="T57" fmla="*/ 14 h 81"/>
                  <a:gd name="T58" fmla="*/ 1 w 34"/>
                  <a:gd name="T59" fmla="*/ 21 h 81"/>
                  <a:gd name="T60" fmla="*/ 5 w 34"/>
                  <a:gd name="T61" fmla="*/ 23 h 81"/>
                  <a:gd name="T62" fmla="*/ 5 w 34"/>
                  <a:gd name="T63" fmla="*/ 29 h 81"/>
                  <a:gd name="T64" fmla="*/ 4 w 34"/>
                  <a:gd name="T65" fmla="*/ 30 h 81"/>
                  <a:gd name="T66" fmla="*/ 4 w 34"/>
                  <a:gd name="T67" fmla="*/ 32 h 81"/>
                  <a:gd name="T68" fmla="*/ 2 w 34"/>
                  <a:gd name="T69" fmla="*/ 34 h 81"/>
                  <a:gd name="T70" fmla="*/ 4 w 34"/>
                  <a:gd name="T71" fmla="*/ 37 h 81"/>
                  <a:gd name="T72" fmla="*/ 3 w 34"/>
                  <a:gd name="T73" fmla="*/ 43 h 81"/>
                  <a:gd name="T74" fmla="*/ 4 w 34"/>
                  <a:gd name="T75" fmla="*/ 45 h 81"/>
                  <a:gd name="T76" fmla="*/ 3 w 34"/>
                  <a:gd name="T77" fmla="*/ 47 h 81"/>
                  <a:gd name="T78" fmla="*/ 1 w 34"/>
                  <a:gd name="T79" fmla="*/ 52 h 81"/>
                  <a:gd name="T80" fmla="*/ 1 w 34"/>
                  <a:gd name="T81" fmla="*/ 55 h 81"/>
                  <a:gd name="T82" fmla="*/ 2 w 34"/>
                  <a:gd name="T83" fmla="*/ 58 h 81"/>
                  <a:gd name="T84" fmla="*/ 3 w 34"/>
                  <a:gd name="T85" fmla="*/ 61 h 81"/>
                  <a:gd name="T86" fmla="*/ 1 w 34"/>
                  <a:gd name="T87" fmla="*/ 60 h 81"/>
                  <a:gd name="T88" fmla="*/ 8 w 34"/>
                  <a:gd name="T89" fmla="*/ 67 h 81"/>
                  <a:gd name="T90" fmla="*/ 12 w 34"/>
                  <a:gd name="T91" fmla="*/ 70 h 81"/>
                  <a:gd name="T92" fmla="*/ 13 w 34"/>
                  <a:gd name="T93" fmla="*/ 72 h 81"/>
                  <a:gd name="T94" fmla="*/ 14 w 34"/>
                  <a:gd name="T95" fmla="*/ 74 h 81"/>
                  <a:gd name="T96" fmla="*/ 14 w 34"/>
                  <a:gd name="T97" fmla="*/ 78 h 81"/>
                  <a:gd name="T98" fmla="*/ 16 w 34"/>
                  <a:gd name="T99" fmla="*/ 79 h 81"/>
                  <a:gd name="T100" fmla="*/ 17 w 34"/>
                  <a:gd name="T101" fmla="*/ 81 h 81"/>
                  <a:gd name="T102" fmla="*/ 19 w 34"/>
                  <a:gd name="T103" fmla="*/ 7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4" h="81">
                    <a:moveTo>
                      <a:pt x="19" y="79"/>
                    </a:moveTo>
                    <a:cubicBezTo>
                      <a:pt x="20" y="78"/>
                      <a:pt x="19" y="76"/>
                      <a:pt x="20" y="75"/>
                    </a:cubicBezTo>
                    <a:cubicBezTo>
                      <a:pt x="20" y="75"/>
                      <a:pt x="21" y="76"/>
                      <a:pt x="22" y="75"/>
                    </a:cubicBezTo>
                    <a:cubicBezTo>
                      <a:pt x="22" y="75"/>
                      <a:pt x="22" y="74"/>
                      <a:pt x="22" y="73"/>
                    </a:cubicBezTo>
                    <a:cubicBezTo>
                      <a:pt x="21" y="73"/>
                      <a:pt x="20" y="72"/>
                      <a:pt x="19" y="72"/>
                    </a:cubicBezTo>
                    <a:cubicBezTo>
                      <a:pt x="19" y="70"/>
                      <a:pt x="21" y="70"/>
                      <a:pt x="22" y="69"/>
                    </a:cubicBezTo>
                    <a:cubicBezTo>
                      <a:pt x="23" y="69"/>
                      <a:pt x="25" y="69"/>
                      <a:pt x="26" y="68"/>
                    </a:cubicBezTo>
                    <a:cubicBezTo>
                      <a:pt x="27" y="67"/>
                      <a:pt x="28" y="64"/>
                      <a:pt x="28" y="63"/>
                    </a:cubicBezTo>
                    <a:cubicBezTo>
                      <a:pt x="29" y="61"/>
                      <a:pt x="29" y="60"/>
                      <a:pt x="30" y="59"/>
                    </a:cubicBezTo>
                    <a:cubicBezTo>
                      <a:pt x="31" y="58"/>
                      <a:pt x="33" y="59"/>
                      <a:pt x="34" y="56"/>
                    </a:cubicBezTo>
                    <a:cubicBezTo>
                      <a:pt x="34" y="55"/>
                      <a:pt x="34" y="53"/>
                      <a:pt x="33" y="52"/>
                    </a:cubicBezTo>
                    <a:cubicBezTo>
                      <a:pt x="33" y="50"/>
                      <a:pt x="33" y="51"/>
                      <a:pt x="33" y="49"/>
                    </a:cubicBezTo>
                    <a:cubicBezTo>
                      <a:pt x="33" y="46"/>
                      <a:pt x="31" y="47"/>
                      <a:pt x="29" y="47"/>
                    </a:cubicBezTo>
                    <a:cubicBezTo>
                      <a:pt x="27" y="47"/>
                      <a:pt x="28" y="45"/>
                      <a:pt x="27" y="43"/>
                    </a:cubicBezTo>
                    <a:cubicBezTo>
                      <a:pt x="26" y="41"/>
                      <a:pt x="25" y="40"/>
                      <a:pt x="24" y="38"/>
                    </a:cubicBezTo>
                    <a:cubicBezTo>
                      <a:pt x="23" y="36"/>
                      <a:pt x="25" y="35"/>
                      <a:pt x="24" y="33"/>
                    </a:cubicBezTo>
                    <a:cubicBezTo>
                      <a:pt x="24" y="32"/>
                      <a:pt x="23" y="32"/>
                      <a:pt x="23" y="31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4" y="29"/>
                      <a:pt x="24" y="29"/>
                      <a:pt x="24" y="28"/>
                    </a:cubicBezTo>
                    <a:cubicBezTo>
                      <a:pt x="24" y="27"/>
                      <a:pt x="24" y="26"/>
                      <a:pt x="24" y="25"/>
                    </a:cubicBezTo>
                    <a:cubicBezTo>
                      <a:pt x="25" y="22"/>
                      <a:pt x="26" y="20"/>
                      <a:pt x="25" y="17"/>
                    </a:cubicBezTo>
                    <a:cubicBezTo>
                      <a:pt x="25" y="16"/>
                      <a:pt x="24" y="13"/>
                      <a:pt x="22" y="11"/>
                    </a:cubicBezTo>
                    <a:cubicBezTo>
                      <a:pt x="21" y="10"/>
                      <a:pt x="19" y="11"/>
                      <a:pt x="18" y="9"/>
                    </a:cubicBezTo>
                    <a:cubicBezTo>
                      <a:pt x="17" y="7"/>
                      <a:pt x="18" y="5"/>
                      <a:pt x="15" y="3"/>
                    </a:cubicBezTo>
                    <a:cubicBezTo>
                      <a:pt x="14" y="4"/>
                      <a:pt x="12" y="6"/>
                      <a:pt x="11" y="6"/>
                    </a:cubicBezTo>
                    <a:cubicBezTo>
                      <a:pt x="9" y="5"/>
                      <a:pt x="10" y="3"/>
                      <a:pt x="9" y="2"/>
                    </a:cubicBezTo>
                    <a:cubicBezTo>
                      <a:pt x="7" y="0"/>
                      <a:pt x="3" y="6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10"/>
                      <a:pt x="0" y="11"/>
                      <a:pt x="0" y="14"/>
                    </a:cubicBezTo>
                    <a:cubicBezTo>
                      <a:pt x="1" y="17"/>
                      <a:pt x="2" y="19"/>
                      <a:pt x="1" y="21"/>
                    </a:cubicBezTo>
                    <a:cubicBezTo>
                      <a:pt x="2" y="22"/>
                      <a:pt x="5" y="22"/>
                      <a:pt x="5" y="23"/>
                    </a:cubicBezTo>
                    <a:cubicBezTo>
                      <a:pt x="6" y="24"/>
                      <a:pt x="6" y="28"/>
                      <a:pt x="5" y="29"/>
                    </a:cubicBezTo>
                    <a:cubicBezTo>
                      <a:pt x="5" y="30"/>
                      <a:pt x="4" y="29"/>
                      <a:pt x="4" y="30"/>
                    </a:cubicBezTo>
                    <a:cubicBezTo>
                      <a:pt x="3" y="31"/>
                      <a:pt x="5" y="31"/>
                      <a:pt x="4" y="32"/>
                    </a:cubicBezTo>
                    <a:cubicBezTo>
                      <a:pt x="4" y="33"/>
                      <a:pt x="3" y="34"/>
                      <a:pt x="2" y="34"/>
                    </a:cubicBezTo>
                    <a:cubicBezTo>
                      <a:pt x="2" y="36"/>
                      <a:pt x="3" y="36"/>
                      <a:pt x="4" y="37"/>
                    </a:cubicBezTo>
                    <a:cubicBezTo>
                      <a:pt x="5" y="39"/>
                      <a:pt x="3" y="41"/>
                      <a:pt x="3" y="43"/>
                    </a:cubicBezTo>
                    <a:cubicBezTo>
                      <a:pt x="3" y="44"/>
                      <a:pt x="4" y="45"/>
                      <a:pt x="4" y="45"/>
                    </a:cubicBezTo>
                    <a:cubicBezTo>
                      <a:pt x="4" y="46"/>
                      <a:pt x="4" y="46"/>
                      <a:pt x="3" y="47"/>
                    </a:cubicBezTo>
                    <a:cubicBezTo>
                      <a:pt x="2" y="48"/>
                      <a:pt x="2" y="50"/>
                      <a:pt x="1" y="52"/>
                    </a:cubicBezTo>
                    <a:cubicBezTo>
                      <a:pt x="1" y="53"/>
                      <a:pt x="0" y="53"/>
                      <a:pt x="1" y="55"/>
                    </a:cubicBezTo>
                    <a:cubicBezTo>
                      <a:pt x="2" y="56"/>
                      <a:pt x="3" y="56"/>
                      <a:pt x="2" y="58"/>
                    </a:cubicBezTo>
                    <a:cubicBezTo>
                      <a:pt x="3" y="58"/>
                      <a:pt x="5" y="61"/>
                      <a:pt x="3" y="61"/>
                    </a:cubicBezTo>
                    <a:cubicBezTo>
                      <a:pt x="2" y="61"/>
                      <a:pt x="2" y="59"/>
                      <a:pt x="1" y="60"/>
                    </a:cubicBezTo>
                    <a:cubicBezTo>
                      <a:pt x="0" y="62"/>
                      <a:pt x="6" y="66"/>
                      <a:pt x="8" y="67"/>
                    </a:cubicBezTo>
                    <a:cubicBezTo>
                      <a:pt x="9" y="68"/>
                      <a:pt x="11" y="69"/>
                      <a:pt x="12" y="70"/>
                    </a:cubicBezTo>
                    <a:cubicBezTo>
                      <a:pt x="12" y="71"/>
                      <a:pt x="12" y="72"/>
                      <a:pt x="13" y="72"/>
                    </a:cubicBezTo>
                    <a:cubicBezTo>
                      <a:pt x="13" y="73"/>
                      <a:pt x="14" y="73"/>
                      <a:pt x="14" y="74"/>
                    </a:cubicBezTo>
                    <a:cubicBezTo>
                      <a:pt x="15" y="75"/>
                      <a:pt x="13" y="76"/>
                      <a:pt x="14" y="78"/>
                    </a:cubicBezTo>
                    <a:cubicBezTo>
                      <a:pt x="15" y="78"/>
                      <a:pt x="16" y="78"/>
                      <a:pt x="16" y="79"/>
                    </a:cubicBezTo>
                    <a:cubicBezTo>
                      <a:pt x="17" y="80"/>
                      <a:pt x="17" y="79"/>
                      <a:pt x="17" y="81"/>
                    </a:cubicBezTo>
                    <a:cubicBezTo>
                      <a:pt x="17" y="80"/>
                      <a:pt x="18" y="79"/>
                      <a:pt x="19" y="7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Freeform 24">
                <a:extLst>
                  <a:ext uri="{FF2B5EF4-FFF2-40B4-BE49-F238E27FC236}">
                    <a16:creationId xmlns:a16="http://schemas.microsoft.com/office/drawing/2014/main" id="{C30EA3B0-B686-38D5-19F9-B897F6A63B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263063" y="1708150"/>
                <a:ext cx="971550" cy="2233612"/>
              </a:xfrm>
              <a:custGeom>
                <a:avLst/>
                <a:gdLst>
                  <a:gd name="T0" fmla="*/ 245 w 255"/>
                  <a:gd name="T1" fmla="*/ 164 h 586"/>
                  <a:gd name="T2" fmla="*/ 235 w 255"/>
                  <a:gd name="T3" fmla="*/ 166 h 586"/>
                  <a:gd name="T4" fmla="*/ 221 w 255"/>
                  <a:gd name="T5" fmla="*/ 166 h 586"/>
                  <a:gd name="T6" fmla="*/ 216 w 255"/>
                  <a:gd name="T7" fmla="*/ 174 h 586"/>
                  <a:gd name="T8" fmla="*/ 210 w 255"/>
                  <a:gd name="T9" fmla="*/ 178 h 586"/>
                  <a:gd name="T10" fmla="*/ 204 w 255"/>
                  <a:gd name="T11" fmla="*/ 195 h 586"/>
                  <a:gd name="T12" fmla="*/ 193 w 255"/>
                  <a:gd name="T13" fmla="*/ 212 h 586"/>
                  <a:gd name="T14" fmla="*/ 201 w 255"/>
                  <a:gd name="T15" fmla="*/ 222 h 586"/>
                  <a:gd name="T16" fmla="*/ 199 w 255"/>
                  <a:gd name="T17" fmla="*/ 233 h 586"/>
                  <a:gd name="T18" fmla="*/ 187 w 255"/>
                  <a:gd name="T19" fmla="*/ 257 h 586"/>
                  <a:gd name="T20" fmla="*/ 173 w 255"/>
                  <a:gd name="T21" fmla="*/ 266 h 586"/>
                  <a:gd name="T22" fmla="*/ 157 w 255"/>
                  <a:gd name="T23" fmla="*/ 278 h 586"/>
                  <a:gd name="T24" fmla="*/ 145 w 255"/>
                  <a:gd name="T25" fmla="*/ 289 h 586"/>
                  <a:gd name="T26" fmla="*/ 138 w 255"/>
                  <a:gd name="T27" fmla="*/ 301 h 586"/>
                  <a:gd name="T28" fmla="*/ 131 w 255"/>
                  <a:gd name="T29" fmla="*/ 314 h 586"/>
                  <a:gd name="T30" fmla="*/ 123 w 255"/>
                  <a:gd name="T31" fmla="*/ 321 h 586"/>
                  <a:gd name="T32" fmla="*/ 121 w 255"/>
                  <a:gd name="T33" fmla="*/ 342 h 586"/>
                  <a:gd name="T34" fmla="*/ 118 w 255"/>
                  <a:gd name="T35" fmla="*/ 356 h 586"/>
                  <a:gd name="T36" fmla="*/ 118 w 255"/>
                  <a:gd name="T37" fmla="*/ 389 h 586"/>
                  <a:gd name="T38" fmla="*/ 136 w 255"/>
                  <a:gd name="T39" fmla="*/ 397 h 586"/>
                  <a:gd name="T40" fmla="*/ 143 w 255"/>
                  <a:gd name="T41" fmla="*/ 403 h 586"/>
                  <a:gd name="T42" fmla="*/ 150 w 255"/>
                  <a:gd name="T43" fmla="*/ 424 h 586"/>
                  <a:gd name="T44" fmla="*/ 125 w 255"/>
                  <a:gd name="T45" fmla="*/ 434 h 586"/>
                  <a:gd name="T46" fmla="*/ 100 w 255"/>
                  <a:gd name="T47" fmla="*/ 434 h 586"/>
                  <a:gd name="T48" fmla="*/ 121 w 255"/>
                  <a:gd name="T49" fmla="*/ 444 h 586"/>
                  <a:gd name="T50" fmla="*/ 139 w 255"/>
                  <a:gd name="T51" fmla="*/ 441 h 586"/>
                  <a:gd name="T52" fmla="*/ 128 w 255"/>
                  <a:gd name="T53" fmla="*/ 449 h 586"/>
                  <a:gd name="T54" fmla="*/ 102 w 255"/>
                  <a:gd name="T55" fmla="*/ 467 h 586"/>
                  <a:gd name="T56" fmla="*/ 111 w 255"/>
                  <a:gd name="T57" fmla="*/ 483 h 586"/>
                  <a:gd name="T58" fmla="*/ 104 w 255"/>
                  <a:gd name="T59" fmla="*/ 495 h 586"/>
                  <a:gd name="T60" fmla="*/ 107 w 255"/>
                  <a:gd name="T61" fmla="*/ 514 h 586"/>
                  <a:gd name="T62" fmla="*/ 102 w 255"/>
                  <a:gd name="T63" fmla="*/ 537 h 586"/>
                  <a:gd name="T64" fmla="*/ 91 w 255"/>
                  <a:gd name="T65" fmla="*/ 559 h 586"/>
                  <a:gd name="T66" fmla="*/ 70 w 255"/>
                  <a:gd name="T67" fmla="*/ 562 h 586"/>
                  <a:gd name="T68" fmla="*/ 45 w 255"/>
                  <a:gd name="T69" fmla="*/ 585 h 586"/>
                  <a:gd name="T70" fmla="*/ 26 w 255"/>
                  <a:gd name="T71" fmla="*/ 553 h 586"/>
                  <a:gd name="T72" fmla="*/ 23 w 255"/>
                  <a:gd name="T73" fmla="*/ 530 h 586"/>
                  <a:gd name="T74" fmla="*/ 12 w 255"/>
                  <a:gd name="T75" fmla="*/ 501 h 586"/>
                  <a:gd name="T76" fmla="*/ 5 w 255"/>
                  <a:gd name="T77" fmla="*/ 481 h 586"/>
                  <a:gd name="T78" fmla="*/ 7 w 255"/>
                  <a:gd name="T79" fmla="*/ 458 h 586"/>
                  <a:gd name="T80" fmla="*/ 27 w 255"/>
                  <a:gd name="T81" fmla="*/ 406 h 586"/>
                  <a:gd name="T82" fmla="*/ 23 w 255"/>
                  <a:gd name="T83" fmla="*/ 350 h 586"/>
                  <a:gd name="T84" fmla="*/ 20 w 255"/>
                  <a:gd name="T85" fmla="*/ 289 h 586"/>
                  <a:gd name="T86" fmla="*/ 54 w 255"/>
                  <a:gd name="T87" fmla="*/ 248 h 586"/>
                  <a:gd name="T88" fmla="*/ 65 w 255"/>
                  <a:gd name="T89" fmla="*/ 188 h 586"/>
                  <a:gd name="T90" fmla="*/ 84 w 255"/>
                  <a:gd name="T91" fmla="*/ 131 h 586"/>
                  <a:gd name="T92" fmla="*/ 117 w 255"/>
                  <a:gd name="T93" fmla="*/ 55 h 586"/>
                  <a:gd name="T94" fmla="*/ 137 w 255"/>
                  <a:gd name="T95" fmla="*/ 27 h 586"/>
                  <a:gd name="T96" fmla="*/ 175 w 255"/>
                  <a:gd name="T97" fmla="*/ 29 h 586"/>
                  <a:gd name="T98" fmla="*/ 191 w 255"/>
                  <a:gd name="T99" fmla="*/ 8 h 586"/>
                  <a:gd name="T100" fmla="*/ 215 w 255"/>
                  <a:gd name="T101" fmla="*/ 31 h 586"/>
                  <a:gd name="T102" fmla="*/ 243 w 255"/>
                  <a:gd name="T103" fmla="*/ 57 h 586"/>
                  <a:gd name="T104" fmla="*/ 244 w 255"/>
                  <a:gd name="T105" fmla="*/ 94 h 586"/>
                  <a:gd name="T106" fmla="*/ 243 w 255"/>
                  <a:gd name="T107" fmla="*/ 136 h 586"/>
                  <a:gd name="T108" fmla="*/ 105 w 255"/>
                  <a:gd name="T109" fmla="*/ 554 h 586"/>
                  <a:gd name="T110" fmla="*/ 107 w 255"/>
                  <a:gd name="T111" fmla="*/ 532 h 586"/>
                  <a:gd name="T112" fmla="*/ 149 w 255"/>
                  <a:gd name="T113" fmla="*/ 511 h 586"/>
                  <a:gd name="T114" fmla="*/ 159 w 255"/>
                  <a:gd name="T115" fmla="*/ 493 h 586"/>
                  <a:gd name="T116" fmla="*/ 137 w 255"/>
                  <a:gd name="T117" fmla="*/ 508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5" h="586">
                    <a:moveTo>
                      <a:pt x="254" y="163"/>
                    </a:moveTo>
                    <a:cubicBezTo>
                      <a:pt x="255" y="164"/>
                      <a:pt x="255" y="165"/>
                      <a:pt x="255" y="167"/>
                    </a:cubicBezTo>
                    <a:cubicBezTo>
                      <a:pt x="254" y="166"/>
                      <a:pt x="253" y="165"/>
                      <a:pt x="252" y="166"/>
                    </a:cubicBezTo>
                    <a:cubicBezTo>
                      <a:pt x="251" y="166"/>
                      <a:pt x="250" y="166"/>
                      <a:pt x="250" y="166"/>
                    </a:cubicBezTo>
                    <a:cubicBezTo>
                      <a:pt x="250" y="167"/>
                      <a:pt x="250" y="167"/>
                      <a:pt x="250" y="168"/>
                    </a:cubicBezTo>
                    <a:cubicBezTo>
                      <a:pt x="250" y="166"/>
                      <a:pt x="248" y="167"/>
                      <a:pt x="248" y="166"/>
                    </a:cubicBezTo>
                    <a:cubicBezTo>
                      <a:pt x="247" y="166"/>
                      <a:pt x="247" y="165"/>
                      <a:pt x="247" y="165"/>
                    </a:cubicBezTo>
                    <a:cubicBezTo>
                      <a:pt x="246" y="164"/>
                      <a:pt x="246" y="164"/>
                      <a:pt x="245" y="164"/>
                    </a:cubicBezTo>
                    <a:cubicBezTo>
                      <a:pt x="244" y="164"/>
                      <a:pt x="244" y="166"/>
                      <a:pt x="243" y="166"/>
                    </a:cubicBezTo>
                    <a:cubicBezTo>
                      <a:pt x="243" y="165"/>
                      <a:pt x="242" y="165"/>
                      <a:pt x="241" y="165"/>
                    </a:cubicBezTo>
                    <a:cubicBezTo>
                      <a:pt x="241" y="164"/>
                      <a:pt x="240" y="164"/>
                      <a:pt x="240" y="164"/>
                    </a:cubicBezTo>
                    <a:cubicBezTo>
                      <a:pt x="240" y="165"/>
                      <a:pt x="240" y="166"/>
                      <a:pt x="240" y="167"/>
                    </a:cubicBezTo>
                    <a:cubicBezTo>
                      <a:pt x="239" y="166"/>
                      <a:pt x="238" y="166"/>
                      <a:pt x="238" y="165"/>
                    </a:cubicBezTo>
                    <a:cubicBezTo>
                      <a:pt x="238" y="165"/>
                      <a:pt x="238" y="166"/>
                      <a:pt x="237" y="166"/>
                    </a:cubicBezTo>
                    <a:cubicBezTo>
                      <a:pt x="237" y="165"/>
                      <a:pt x="236" y="164"/>
                      <a:pt x="236" y="164"/>
                    </a:cubicBezTo>
                    <a:cubicBezTo>
                      <a:pt x="235" y="165"/>
                      <a:pt x="235" y="166"/>
                      <a:pt x="235" y="166"/>
                    </a:cubicBezTo>
                    <a:cubicBezTo>
                      <a:pt x="235" y="168"/>
                      <a:pt x="234" y="170"/>
                      <a:pt x="233" y="170"/>
                    </a:cubicBezTo>
                    <a:cubicBezTo>
                      <a:pt x="233" y="169"/>
                      <a:pt x="233" y="168"/>
                      <a:pt x="233" y="167"/>
                    </a:cubicBezTo>
                    <a:cubicBezTo>
                      <a:pt x="232" y="166"/>
                      <a:pt x="231" y="166"/>
                      <a:pt x="230" y="166"/>
                    </a:cubicBezTo>
                    <a:cubicBezTo>
                      <a:pt x="228" y="164"/>
                      <a:pt x="227" y="161"/>
                      <a:pt x="225" y="160"/>
                    </a:cubicBezTo>
                    <a:cubicBezTo>
                      <a:pt x="225" y="162"/>
                      <a:pt x="226" y="165"/>
                      <a:pt x="225" y="167"/>
                    </a:cubicBezTo>
                    <a:cubicBezTo>
                      <a:pt x="224" y="167"/>
                      <a:pt x="224" y="165"/>
                      <a:pt x="224" y="165"/>
                    </a:cubicBezTo>
                    <a:cubicBezTo>
                      <a:pt x="223" y="165"/>
                      <a:pt x="222" y="166"/>
                      <a:pt x="222" y="166"/>
                    </a:cubicBezTo>
                    <a:cubicBezTo>
                      <a:pt x="222" y="166"/>
                      <a:pt x="222" y="166"/>
                      <a:pt x="221" y="166"/>
                    </a:cubicBezTo>
                    <a:cubicBezTo>
                      <a:pt x="221" y="165"/>
                      <a:pt x="222" y="164"/>
                      <a:pt x="221" y="163"/>
                    </a:cubicBezTo>
                    <a:cubicBezTo>
                      <a:pt x="220" y="162"/>
                      <a:pt x="218" y="163"/>
                      <a:pt x="218" y="165"/>
                    </a:cubicBezTo>
                    <a:cubicBezTo>
                      <a:pt x="218" y="166"/>
                      <a:pt x="219" y="167"/>
                      <a:pt x="218" y="168"/>
                    </a:cubicBezTo>
                    <a:cubicBezTo>
                      <a:pt x="218" y="168"/>
                      <a:pt x="217" y="168"/>
                      <a:pt x="216" y="168"/>
                    </a:cubicBezTo>
                    <a:cubicBezTo>
                      <a:pt x="218" y="169"/>
                      <a:pt x="218" y="169"/>
                      <a:pt x="218" y="170"/>
                    </a:cubicBezTo>
                    <a:cubicBezTo>
                      <a:pt x="218" y="171"/>
                      <a:pt x="217" y="171"/>
                      <a:pt x="217" y="171"/>
                    </a:cubicBezTo>
                    <a:cubicBezTo>
                      <a:pt x="218" y="172"/>
                      <a:pt x="218" y="172"/>
                      <a:pt x="218" y="172"/>
                    </a:cubicBezTo>
                    <a:cubicBezTo>
                      <a:pt x="219" y="174"/>
                      <a:pt x="217" y="174"/>
                      <a:pt x="216" y="174"/>
                    </a:cubicBezTo>
                    <a:cubicBezTo>
                      <a:pt x="216" y="174"/>
                      <a:pt x="221" y="174"/>
                      <a:pt x="220" y="177"/>
                    </a:cubicBezTo>
                    <a:cubicBezTo>
                      <a:pt x="217" y="176"/>
                      <a:pt x="214" y="175"/>
                      <a:pt x="213" y="173"/>
                    </a:cubicBezTo>
                    <a:cubicBezTo>
                      <a:pt x="211" y="172"/>
                      <a:pt x="210" y="169"/>
                      <a:pt x="207" y="169"/>
                    </a:cubicBezTo>
                    <a:cubicBezTo>
                      <a:pt x="208" y="170"/>
                      <a:pt x="208" y="170"/>
                      <a:pt x="209" y="171"/>
                    </a:cubicBezTo>
                    <a:cubicBezTo>
                      <a:pt x="210" y="172"/>
                      <a:pt x="210" y="173"/>
                      <a:pt x="210" y="174"/>
                    </a:cubicBezTo>
                    <a:cubicBezTo>
                      <a:pt x="212" y="176"/>
                      <a:pt x="213" y="176"/>
                      <a:pt x="215" y="178"/>
                    </a:cubicBezTo>
                    <a:cubicBezTo>
                      <a:pt x="214" y="178"/>
                      <a:pt x="213" y="179"/>
                      <a:pt x="212" y="179"/>
                    </a:cubicBezTo>
                    <a:cubicBezTo>
                      <a:pt x="212" y="179"/>
                      <a:pt x="211" y="178"/>
                      <a:pt x="210" y="178"/>
                    </a:cubicBezTo>
                    <a:cubicBezTo>
                      <a:pt x="210" y="180"/>
                      <a:pt x="213" y="180"/>
                      <a:pt x="213" y="181"/>
                    </a:cubicBezTo>
                    <a:cubicBezTo>
                      <a:pt x="212" y="183"/>
                      <a:pt x="211" y="182"/>
                      <a:pt x="211" y="184"/>
                    </a:cubicBezTo>
                    <a:cubicBezTo>
                      <a:pt x="208" y="185"/>
                      <a:pt x="206" y="183"/>
                      <a:pt x="204" y="184"/>
                    </a:cubicBezTo>
                    <a:cubicBezTo>
                      <a:pt x="203" y="185"/>
                      <a:pt x="203" y="186"/>
                      <a:pt x="202" y="186"/>
                    </a:cubicBezTo>
                    <a:cubicBezTo>
                      <a:pt x="201" y="187"/>
                      <a:pt x="199" y="186"/>
                      <a:pt x="199" y="186"/>
                    </a:cubicBezTo>
                    <a:cubicBezTo>
                      <a:pt x="196" y="188"/>
                      <a:pt x="200" y="188"/>
                      <a:pt x="201" y="190"/>
                    </a:cubicBezTo>
                    <a:cubicBezTo>
                      <a:pt x="202" y="191"/>
                      <a:pt x="202" y="191"/>
                      <a:pt x="203" y="192"/>
                    </a:cubicBezTo>
                    <a:cubicBezTo>
                      <a:pt x="203" y="193"/>
                      <a:pt x="204" y="193"/>
                      <a:pt x="204" y="195"/>
                    </a:cubicBezTo>
                    <a:cubicBezTo>
                      <a:pt x="205" y="196"/>
                      <a:pt x="204" y="195"/>
                      <a:pt x="204" y="196"/>
                    </a:cubicBezTo>
                    <a:cubicBezTo>
                      <a:pt x="204" y="197"/>
                      <a:pt x="204" y="198"/>
                      <a:pt x="204" y="199"/>
                    </a:cubicBezTo>
                    <a:cubicBezTo>
                      <a:pt x="204" y="201"/>
                      <a:pt x="203" y="201"/>
                      <a:pt x="201" y="201"/>
                    </a:cubicBezTo>
                    <a:cubicBezTo>
                      <a:pt x="201" y="201"/>
                      <a:pt x="201" y="202"/>
                      <a:pt x="202" y="202"/>
                    </a:cubicBezTo>
                    <a:cubicBezTo>
                      <a:pt x="200" y="203"/>
                      <a:pt x="200" y="204"/>
                      <a:pt x="200" y="205"/>
                    </a:cubicBezTo>
                    <a:cubicBezTo>
                      <a:pt x="198" y="205"/>
                      <a:pt x="198" y="205"/>
                      <a:pt x="197" y="207"/>
                    </a:cubicBezTo>
                    <a:cubicBezTo>
                      <a:pt x="196" y="208"/>
                      <a:pt x="196" y="210"/>
                      <a:pt x="195" y="211"/>
                    </a:cubicBezTo>
                    <a:cubicBezTo>
                      <a:pt x="194" y="211"/>
                      <a:pt x="192" y="211"/>
                      <a:pt x="193" y="212"/>
                    </a:cubicBezTo>
                    <a:cubicBezTo>
                      <a:pt x="194" y="213"/>
                      <a:pt x="196" y="213"/>
                      <a:pt x="197" y="213"/>
                    </a:cubicBezTo>
                    <a:cubicBezTo>
                      <a:pt x="197" y="213"/>
                      <a:pt x="199" y="213"/>
                      <a:pt x="199" y="214"/>
                    </a:cubicBezTo>
                    <a:cubicBezTo>
                      <a:pt x="199" y="214"/>
                      <a:pt x="198" y="215"/>
                      <a:pt x="198" y="215"/>
                    </a:cubicBezTo>
                    <a:cubicBezTo>
                      <a:pt x="198" y="216"/>
                      <a:pt x="199" y="217"/>
                      <a:pt x="199" y="218"/>
                    </a:cubicBezTo>
                    <a:cubicBezTo>
                      <a:pt x="197" y="218"/>
                      <a:pt x="196" y="216"/>
                      <a:pt x="196" y="215"/>
                    </a:cubicBezTo>
                    <a:cubicBezTo>
                      <a:pt x="193" y="217"/>
                      <a:pt x="196" y="219"/>
                      <a:pt x="197" y="220"/>
                    </a:cubicBezTo>
                    <a:cubicBezTo>
                      <a:pt x="198" y="221"/>
                      <a:pt x="198" y="221"/>
                      <a:pt x="199" y="223"/>
                    </a:cubicBezTo>
                    <a:cubicBezTo>
                      <a:pt x="200" y="222"/>
                      <a:pt x="200" y="221"/>
                      <a:pt x="201" y="222"/>
                    </a:cubicBezTo>
                    <a:cubicBezTo>
                      <a:pt x="202" y="222"/>
                      <a:pt x="203" y="224"/>
                      <a:pt x="202" y="224"/>
                    </a:cubicBezTo>
                    <a:cubicBezTo>
                      <a:pt x="202" y="225"/>
                      <a:pt x="201" y="225"/>
                      <a:pt x="201" y="225"/>
                    </a:cubicBezTo>
                    <a:cubicBezTo>
                      <a:pt x="200" y="226"/>
                      <a:pt x="201" y="225"/>
                      <a:pt x="201" y="226"/>
                    </a:cubicBezTo>
                    <a:cubicBezTo>
                      <a:pt x="202" y="226"/>
                      <a:pt x="202" y="225"/>
                      <a:pt x="203" y="226"/>
                    </a:cubicBezTo>
                    <a:cubicBezTo>
                      <a:pt x="203" y="227"/>
                      <a:pt x="202" y="228"/>
                      <a:pt x="203" y="228"/>
                    </a:cubicBezTo>
                    <a:cubicBezTo>
                      <a:pt x="203" y="228"/>
                      <a:pt x="203" y="228"/>
                      <a:pt x="204" y="227"/>
                    </a:cubicBezTo>
                    <a:cubicBezTo>
                      <a:pt x="206" y="227"/>
                      <a:pt x="202" y="231"/>
                      <a:pt x="202" y="231"/>
                    </a:cubicBezTo>
                    <a:cubicBezTo>
                      <a:pt x="201" y="233"/>
                      <a:pt x="200" y="236"/>
                      <a:pt x="199" y="233"/>
                    </a:cubicBezTo>
                    <a:cubicBezTo>
                      <a:pt x="198" y="233"/>
                      <a:pt x="199" y="234"/>
                      <a:pt x="198" y="234"/>
                    </a:cubicBezTo>
                    <a:cubicBezTo>
                      <a:pt x="198" y="235"/>
                      <a:pt x="197" y="235"/>
                      <a:pt x="197" y="236"/>
                    </a:cubicBezTo>
                    <a:cubicBezTo>
                      <a:pt x="196" y="237"/>
                      <a:pt x="196" y="238"/>
                      <a:pt x="195" y="238"/>
                    </a:cubicBezTo>
                    <a:cubicBezTo>
                      <a:pt x="194" y="239"/>
                      <a:pt x="194" y="240"/>
                      <a:pt x="193" y="241"/>
                    </a:cubicBezTo>
                    <a:cubicBezTo>
                      <a:pt x="192" y="242"/>
                      <a:pt x="191" y="243"/>
                      <a:pt x="191" y="245"/>
                    </a:cubicBezTo>
                    <a:cubicBezTo>
                      <a:pt x="190" y="248"/>
                      <a:pt x="189" y="251"/>
                      <a:pt x="188" y="253"/>
                    </a:cubicBezTo>
                    <a:cubicBezTo>
                      <a:pt x="187" y="254"/>
                      <a:pt x="187" y="255"/>
                      <a:pt x="187" y="256"/>
                    </a:cubicBezTo>
                    <a:cubicBezTo>
                      <a:pt x="187" y="257"/>
                      <a:pt x="187" y="257"/>
                      <a:pt x="187" y="257"/>
                    </a:cubicBezTo>
                    <a:cubicBezTo>
                      <a:pt x="186" y="258"/>
                      <a:pt x="186" y="257"/>
                      <a:pt x="186" y="257"/>
                    </a:cubicBezTo>
                    <a:cubicBezTo>
                      <a:pt x="184" y="257"/>
                      <a:pt x="184" y="258"/>
                      <a:pt x="184" y="258"/>
                    </a:cubicBezTo>
                    <a:cubicBezTo>
                      <a:pt x="183" y="258"/>
                      <a:pt x="182" y="257"/>
                      <a:pt x="181" y="259"/>
                    </a:cubicBezTo>
                    <a:cubicBezTo>
                      <a:pt x="181" y="260"/>
                      <a:pt x="182" y="264"/>
                      <a:pt x="180" y="262"/>
                    </a:cubicBezTo>
                    <a:cubicBezTo>
                      <a:pt x="179" y="261"/>
                      <a:pt x="180" y="260"/>
                      <a:pt x="179" y="260"/>
                    </a:cubicBezTo>
                    <a:cubicBezTo>
                      <a:pt x="178" y="261"/>
                      <a:pt x="178" y="262"/>
                      <a:pt x="178" y="263"/>
                    </a:cubicBezTo>
                    <a:cubicBezTo>
                      <a:pt x="177" y="264"/>
                      <a:pt x="177" y="264"/>
                      <a:pt x="175" y="263"/>
                    </a:cubicBezTo>
                    <a:cubicBezTo>
                      <a:pt x="174" y="263"/>
                      <a:pt x="172" y="264"/>
                      <a:pt x="173" y="266"/>
                    </a:cubicBezTo>
                    <a:cubicBezTo>
                      <a:pt x="172" y="264"/>
                      <a:pt x="170" y="267"/>
                      <a:pt x="169" y="268"/>
                    </a:cubicBezTo>
                    <a:cubicBezTo>
                      <a:pt x="168" y="271"/>
                      <a:pt x="167" y="276"/>
                      <a:pt x="165" y="271"/>
                    </a:cubicBezTo>
                    <a:cubicBezTo>
                      <a:pt x="165" y="270"/>
                      <a:pt x="164" y="267"/>
                      <a:pt x="162" y="267"/>
                    </a:cubicBezTo>
                    <a:cubicBezTo>
                      <a:pt x="161" y="268"/>
                      <a:pt x="164" y="273"/>
                      <a:pt x="164" y="274"/>
                    </a:cubicBezTo>
                    <a:cubicBezTo>
                      <a:pt x="162" y="274"/>
                      <a:pt x="161" y="272"/>
                      <a:pt x="160" y="273"/>
                    </a:cubicBezTo>
                    <a:cubicBezTo>
                      <a:pt x="160" y="273"/>
                      <a:pt x="159" y="272"/>
                      <a:pt x="159" y="272"/>
                    </a:cubicBezTo>
                    <a:cubicBezTo>
                      <a:pt x="157" y="273"/>
                      <a:pt x="160" y="276"/>
                      <a:pt x="159" y="277"/>
                    </a:cubicBezTo>
                    <a:cubicBezTo>
                      <a:pt x="158" y="278"/>
                      <a:pt x="158" y="278"/>
                      <a:pt x="157" y="278"/>
                    </a:cubicBezTo>
                    <a:cubicBezTo>
                      <a:pt x="156" y="279"/>
                      <a:pt x="156" y="281"/>
                      <a:pt x="156" y="282"/>
                    </a:cubicBezTo>
                    <a:cubicBezTo>
                      <a:pt x="154" y="282"/>
                      <a:pt x="155" y="285"/>
                      <a:pt x="154" y="284"/>
                    </a:cubicBezTo>
                    <a:cubicBezTo>
                      <a:pt x="152" y="284"/>
                      <a:pt x="153" y="281"/>
                      <a:pt x="151" y="281"/>
                    </a:cubicBezTo>
                    <a:cubicBezTo>
                      <a:pt x="149" y="281"/>
                      <a:pt x="148" y="282"/>
                      <a:pt x="149" y="283"/>
                    </a:cubicBezTo>
                    <a:cubicBezTo>
                      <a:pt x="150" y="283"/>
                      <a:pt x="153" y="283"/>
                      <a:pt x="151" y="284"/>
                    </a:cubicBezTo>
                    <a:cubicBezTo>
                      <a:pt x="150" y="285"/>
                      <a:pt x="148" y="283"/>
                      <a:pt x="147" y="284"/>
                    </a:cubicBezTo>
                    <a:cubicBezTo>
                      <a:pt x="146" y="284"/>
                      <a:pt x="146" y="286"/>
                      <a:pt x="146" y="287"/>
                    </a:cubicBezTo>
                    <a:cubicBezTo>
                      <a:pt x="146" y="287"/>
                      <a:pt x="145" y="288"/>
                      <a:pt x="145" y="289"/>
                    </a:cubicBezTo>
                    <a:cubicBezTo>
                      <a:pt x="144" y="290"/>
                      <a:pt x="144" y="290"/>
                      <a:pt x="143" y="291"/>
                    </a:cubicBezTo>
                    <a:cubicBezTo>
                      <a:pt x="142" y="291"/>
                      <a:pt x="141" y="291"/>
                      <a:pt x="140" y="292"/>
                    </a:cubicBezTo>
                    <a:cubicBezTo>
                      <a:pt x="141" y="292"/>
                      <a:pt x="143" y="293"/>
                      <a:pt x="145" y="293"/>
                    </a:cubicBezTo>
                    <a:cubicBezTo>
                      <a:pt x="144" y="295"/>
                      <a:pt x="140" y="293"/>
                      <a:pt x="142" y="296"/>
                    </a:cubicBezTo>
                    <a:cubicBezTo>
                      <a:pt x="143" y="297"/>
                      <a:pt x="145" y="297"/>
                      <a:pt x="144" y="298"/>
                    </a:cubicBezTo>
                    <a:cubicBezTo>
                      <a:pt x="143" y="299"/>
                      <a:pt x="141" y="300"/>
                      <a:pt x="141" y="300"/>
                    </a:cubicBezTo>
                    <a:cubicBezTo>
                      <a:pt x="140" y="300"/>
                      <a:pt x="140" y="298"/>
                      <a:pt x="139" y="298"/>
                    </a:cubicBezTo>
                    <a:cubicBezTo>
                      <a:pt x="138" y="298"/>
                      <a:pt x="138" y="300"/>
                      <a:pt x="138" y="301"/>
                    </a:cubicBezTo>
                    <a:cubicBezTo>
                      <a:pt x="137" y="303"/>
                      <a:pt x="136" y="300"/>
                      <a:pt x="135" y="299"/>
                    </a:cubicBezTo>
                    <a:cubicBezTo>
                      <a:pt x="132" y="301"/>
                      <a:pt x="131" y="294"/>
                      <a:pt x="129" y="293"/>
                    </a:cubicBezTo>
                    <a:cubicBezTo>
                      <a:pt x="128" y="295"/>
                      <a:pt x="130" y="298"/>
                      <a:pt x="132" y="300"/>
                    </a:cubicBezTo>
                    <a:cubicBezTo>
                      <a:pt x="133" y="301"/>
                      <a:pt x="135" y="304"/>
                      <a:pt x="134" y="306"/>
                    </a:cubicBezTo>
                    <a:cubicBezTo>
                      <a:pt x="134" y="306"/>
                      <a:pt x="133" y="306"/>
                      <a:pt x="133" y="307"/>
                    </a:cubicBezTo>
                    <a:cubicBezTo>
                      <a:pt x="132" y="308"/>
                      <a:pt x="133" y="308"/>
                      <a:pt x="133" y="309"/>
                    </a:cubicBezTo>
                    <a:cubicBezTo>
                      <a:pt x="134" y="310"/>
                      <a:pt x="134" y="310"/>
                      <a:pt x="133" y="311"/>
                    </a:cubicBezTo>
                    <a:cubicBezTo>
                      <a:pt x="132" y="312"/>
                      <a:pt x="132" y="313"/>
                      <a:pt x="131" y="314"/>
                    </a:cubicBezTo>
                    <a:cubicBezTo>
                      <a:pt x="130" y="314"/>
                      <a:pt x="130" y="313"/>
                      <a:pt x="129" y="314"/>
                    </a:cubicBezTo>
                    <a:cubicBezTo>
                      <a:pt x="128" y="314"/>
                      <a:pt x="128" y="314"/>
                      <a:pt x="128" y="315"/>
                    </a:cubicBezTo>
                    <a:cubicBezTo>
                      <a:pt x="127" y="315"/>
                      <a:pt x="128" y="316"/>
                      <a:pt x="127" y="316"/>
                    </a:cubicBezTo>
                    <a:cubicBezTo>
                      <a:pt x="127" y="316"/>
                      <a:pt x="126" y="316"/>
                      <a:pt x="126" y="315"/>
                    </a:cubicBezTo>
                    <a:cubicBezTo>
                      <a:pt x="125" y="315"/>
                      <a:pt x="124" y="313"/>
                      <a:pt x="123" y="313"/>
                    </a:cubicBezTo>
                    <a:cubicBezTo>
                      <a:pt x="120" y="313"/>
                      <a:pt x="121" y="314"/>
                      <a:pt x="121" y="315"/>
                    </a:cubicBezTo>
                    <a:cubicBezTo>
                      <a:pt x="122" y="317"/>
                      <a:pt x="121" y="319"/>
                      <a:pt x="122" y="321"/>
                    </a:cubicBezTo>
                    <a:cubicBezTo>
                      <a:pt x="122" y="321"/>
                      <a:pt x="123" y="321"/>
                      <a:pt x="123" y="321"/>
                    </a:cubicBezTo>
                    <a:cubicBezTo>
                      <a:pt x="123" y="322"/>
                      <a:pt x="123" y="323"/>
                      <a:pt x="123" y="323"/>
                    </a:cubicBezTo>
                    <a:cubicBezTo>
                      <a:pt x="124" y="324"/>
                      <a:pt x="126" y="324"/>
                      <a:pt x="126" y="325"/>
                    </a:cubicBezTo>
                    <a:cubicBezTo>
                      <a:pt x="126" y="326"/>
                      <a:pt x="125" y="326"/>
                      <a:pt x="125" y="327"/>
                    </a:cubicBezTo>
                    <a:cubicBezTo>
                      <a:pt x="124" y="328"/>
                      <a:pt x="124" y="328"/>
                      <a:pt x="124" y="329"/>
                    </a:cubicBezTo>
                    <a:cubicBezTo>
                      <a:pt x="124" y="331"/>
                      <a:pt x="124" y="333"/>
                      <a:pt x="123" y="335"/>
                    </a:cubicBezTo>
                    <a:cubicBezTo>
                      <a:pt x="122" y="336"/>
                      <a:pt x="121" y="336"/>
                      <a:pt x="121" y="337"/>
                    </a:cubicBezTo>
                    <a:cubicBezTo>
                      <a:pt x="121" y="339"/>
                      <a:pt x="121" y="338"/>
                      <a:pt x="121" y="340"/>
                    </a:cubicBezTo>
                    <a:cubicBezTo>
                      <a:pt x="121" y="340"/>
                      <a:pt x="121" y="341"/>
                      <a:pt x="121" y="342"/>
                    </a:cubicBezTo>
                    <a:cubicBezTo>
                      <a:pt x="121" y="342"/>
                      <a:pt x="122" y="342"/>
                      <a:pt x="122" y="342"/>
                    </a:cubicBezTo>
                    <a:cubicBezTo>
                      <a:pt x="122" y="343"/>
                      <a:pt x="122" y="344"/>
                      <a:pt x="122" y="344"/>
                    </a:cubicBezTo>
                    <a:cubicBezTo>
                      <a:pt x="122" y="346"/>
                      <a:pt x="123" y="345"/>
                      <a:pt x="124" y="347"/>
                    </a:cubicBezTo>
                    <a:cubicBezTo>
                      <a:pt x="125" y="348"/>
                      <a:pt x="124" y="350"/>
                      <a:pt x="123" y="349"/>
                    </a:cubicBezTo>
                    <a:cubicBezTo>
                      <a:pt x="122" y="349"/>
                      <a:pt x="121" y="346"/>
                      <a:pt x="120" y="346"/>
                    </a:cubicBezTo>
                    <a:cubicBezTo>
                      <a:pt x="118" y="346"/>
                      <a:pt x="120" y="348"/>
                      <a:pt x="119" y="349"/>
                    </a:cubicBezTo>
                    <a:cubicBezTo>
                      <a:pt x="117" y="349"/>
                      <a:pt x="119" y="353"/>
                      <a:pt x="117" y="351"/>
                    </a:cubicBezTo>
                    <a:cubicBezTo>
                      <a:pt x="115" y="353"/>
                      <a:pt x="117" y="354"/>
                      <a:pt x="118" y="356"/>
                    </a:cubicBezTo>
                    <a:cubicBezTo>
                      <a:pt x="119" y="358"/>
                      <a:pt x="116" y="359"/>
                      <a:pt x="118" y="361"/>
                    </a:cubicBezTo>
                    <a:cubicBezTo>
                      <a:pt x="120" y="363"/>
                      <a:pt x="118" y="363"/>
                      <a:pt x="118" y="366"/>
                    </a:cubicBezTo>
                    <a:cubicBezTo>
                      <a:pt x="118" y="366"/>
                      <a:pt x="118" y="367"/>
                      <a:pt x="118" y="368"/>
                    </a:cubicBezTo>
                    <a:cubicBezTo>
                      <a:pt x="118" y="369"/>
                      <a:pt x="117" y="370"/>
                      <a:pt x="118" y="371"/>
                    </a:cubicBezTo>
                    <a:cubicBezTo>
                      <a:pt x="118" y="373"/>
                      <a:pt x="118" y="374"/>
                      <a:pt x="118" y="376"/>
                    </a:cubicBezTo>
                    <a:cubicBezTo>
                      <a:pt x="118" y="378"/>
                      <a:pt x="119" y="379"/>
                      <a:pt x="120" y="381"/>
                    </a:cubicBezTo>
                    <a:cubicBezTo>
                      <a:pt x="120" y="382"/>
                      <a:pt x="121" y="385"/>
                      <a:pt x="120" y="386"/>
                    </a:cubicBezTo>
                    <a:cubicBezTo>
                      <a:pt x="120" y="387"/>
                      <a:pt x="118" y="387"/>
                      <a:pt x="118" y="389"/>
                    </a:cubicBezTo>
                    <a:cubicBezTo>
                      <a:pt x="118" y="390"/>
                      <a:pt x="121" y="391"/>
                      <a:pt x="122" y="391"/>
                    </a:cubicBezTo>
                    <a:cubicBezTo>
                      <a:pt x="123" y="391"/>
                      <a:pt x="124" y="389"/>
                      <a:pt x="126" y="391"/>
                    </a:cubicBezTo>
                    <a:cubicBezTo>
                      <a:pt x="128" y="392"/>
                      <a:pt x="127" y="393"/>
                      <a:pt x="127" y="394"/>
                    </a:cubicBezTo>
                    <a:cubicBezTo>
                      <a:pt x="127" y="396"/>
                      <a:pt x="128" y="397"/>
                      <a:pt x="129" y="396"/>
                    </a:cubicBezTo>
                    <a:cubicBezTo>
                      <a:pt x="130" y="395"/>
                      <a:pt x="129" y="393"/>
                      <a:pt x="130" y="392"/>
                    </a:cubicBezTo>
                    <a:cubicBezTo>
                      <a:pt x="132" y="391"/>
                      <a:pt x="133" y="392"/>
                      <a:pt x="134" y="393"/>
                    </a:cubicBezTo>
                    <a:cubicBezTo>
                      <a:pt x="134" y="394"/>
                      <a:pt x="133" y="395"/>
                      <a:pt x="134" y="396"/>
                    </a:cubicBezTo>
                    <a:cubicBezTo>
                      <a:pt x="134" y="396"/>
                      <a:pt x="135" y="397"/>
                      <a:pt x="136" y="397"/>
                    </a:cubicBezTo>
                    <a:cubicBezTo>
                      <a:pt x="137" y="398"/>
                      <a:pt x="137" y="399"/>
                      <a:pt x="138" y="400"/>
                    </a:cubicBezTo>
                    <a:cubicBezTo>
                      <a:pt x="138" y="400"/>
                      <a:pt x="138" y="400"/>
                      <a:pt x="138" y="401"/>
                    </a:cubicBezTo>
                    <a:cubicBezTo>
                      <a:pt x="138" y="401"/>
                      <a:pt x="138" y="402"/>
                      <a:pt x="138" y="402"/>
                    </a:cubicBezTo>
                    <a:cubicBezTo>
                      <a:pt x="141" y="403"/>
                      <a:pt x="141" y="400"/>
                      <a:pt x="141" y="399"/>
                    </a:cubicBezTo>
                    <a:cubicBezTo>
                      <a:pt x="141" y="397"/>
                      <a:pt x="141" y="394"/>
                      <a:pt x="142" y="396"/>
                    </a:cubicBezTo>
                    <a:cubicBezTo>
                      <a:pt x="143" y="398"/>
                      <a:pt x="143" y="400"/>
                      <a:pt x="144" y="401"/>
                    </a:cubicBezTo>
                    <a:cubicBezTo>
                      <a:pt x="144" y="402"/>
                      <a:pt x="145" y="402"/>
                      <a:pt x="145" y="403"/>
                    </a:cubicBezTo>
                    <a:cubicBezTo>
                      <a:pt x="145" y="404"/>
                      <a:pt x="144" y="403"/>
                      <a:pt x="143" y="403"/>
                    </a:cubicBezTo>
                    <a:cubicBezTo>
                      <a:pt x="142" y="405"/>
                      <a:pt x="146" y="405"/>
                      <a:pt x="145" y="406"/>
                    </a:cubicBezTo>
                    <a:cubicBezTo>
                      <a:pt x="145" y="407"/>
                      <a:pt x="142" y="405"/>
                      <a:pt x="143" y="408"/>
                    </a:cubicBezTo>
                    <a:cubicBezTo>
                      <a:pt x="143" y="408"/>
                      <a:pt x="144" y="408"/>
                      <a:pt x="145" y="409"/>
                    </a:cubicBezTo>
                    <a:cubicBezTo>
                      <a:pt x="145" y="410"/>
                      <a:pt x="145" y="411"/>
                      <a:pt x="145" y="411"/>
                    </a:cubicBezTo>
                    <a:cubicBezTo>
                      <a:pt x="146" y="413"/>
                      <a:pt x="146" y="411"/>
                      <a:pt x="147" y="410"/>
                    </a:cubicBezTo>
                    <a:cubicBezTo>
                      <a:pt x="150" y="410"/>
                      <a:pt x="150" y="417"/>
                      <a:pt x="153" y="419"/>
                    </a:cubicBezTo>
                    <a:cubicBezTo>
                      <a:pt x="154" y="420"/>
                      <a:pt x="156" y="421"/>
                      <a:pt x="154" y="422"/>
                    </a:cubicBezTo>
                    <a:cubicBezTo>
                      <a:pt x="152" y="423"/>
                      <a:pt x="150" y="422"/>
                      <a:pt x="150" y="424"/>
                    </a:cubicBezTo>
                    <a:cubicBezTo>
                      <a:pt x="150" y="426"/>
                      <a:pt x="154" y="423"/>
                      <a:pt x="155" y="424"/>
                    </a:cubicBezTo>
                    <a:cubicBezTo>
                      <a:pt x="156" y="426"/>
                      <a:pt x="152" y="426"/>
                      <a:pt x="151" y="426"/>
                    </a:cubicBezTo>
                    <a:cubicBezTo>
                      <a:pt x="149" y="427"/>
                      <a:pt x="148" y="429"/>
                      <a:pt x="147" y="430"/>
                    </a:cubicBezTo>
                    <a:cubicBezTo>
                      <a:pt x="145" y="431"/>
                      <a:pt x="144" y="434"/>
                      <a:pt x="142" y="435"/>
                    </a:cubicBezTo>
                    <a:cubicBezTo>
                      <a:pt x="140" y="436"/>
                      <a:pt x="140" y="437"/>
                      <a:pt x="139" y="438"/>
                    </a:cubicBezTo>
                    <a:cubicBezTo>
                      <a:pt x="138" y="439"/>
                      <a:pt x="136" y="440"/>
                      <a:pt x="134" y="440"/>
                    </a:cubicBezTo>
                    <a:cubicBezTo>
                      <a:pt x="130" y="440"/>
                      <a:pt x="130" y="436"/>
                      <a:pt x="127" y="434"/>
                    </a:cubicBezTo>
                    <a:cubicBezTo>
                      <a:pt x="126" y="434"/>
                      <a:pt x="126" y="434"/>
                      <a:pt x="125" y="434"/>
                    </a:cubicBezTo>
                    <a:cubicBezTo>
                      <a:pt x="125" y="434"/>
                      <a:pt x="124" y="433"/>
                      <a:pt x="124" y="433"/>
                    </a:cubicBezTo>
                    <a:cubicBezTo>
                      <a:pt x="122" y="432"/>
                      <a:pt x="122" y="434"/>
                      <a:pt x="120" y="434"/>
                    </a:cubicBezTo>
                    <a:cubicBezTo>
                      <a:pt x="119" y="434"/>
                      <a:pt x="117" y="434"/>
                      <a:pt x="116" y="433"/>
                    </a:cubicBezTo>
                    <a:cubicBezTo>
                      <a:pt x="114" y="431"/>
                      <a:pt x="115" y="431"/>
                      <a:pt x="113" y="432"/>
                    </a:cubicBezTo>
                    <a:cubicBezTo>
                      <a:pt x="111" y="429"/>
                      <a:pt x="110" y="433"/>
                      <a:pt x="108" y="432"/>
                    </a:cubicBezTo>
                    <a:cubicBezTo>
                      <a:pt x="106" y="432"/>
                      <a:pt x="104" y="428"/>
                      <a:pt x="104" y="432"/>
                    </a:cubicBezTo>
                    <a:cubicBezTo>
                      <a:pt x="104" y="433"/>
                      <a:pt x="104" y="433"/>
                      <a:pt x="103" y="434"/>
                    </a:cubicBezTo>
                    <a:cubicBezTo>
                      <a:pt x="103" y="434"/>
                      <a:pt x="101" y="434"/>
                      <a:pt x="100" y="434"/>
                    </a:cubicBezTo>
                    <a:cubicBezTo>
                      <a:pt x="99" y="434"/>
                      <a:pt x="96" y="433"/>
                      <a:pt x="95" y="434"/>
                    </a:cubicBezTo>
                    <a:cubicBezTo>
                      <a:pt x="93" y="435"/>
                      <a:pt x="99" y="436"/>
                      <a:pt x="100" y="436"/>
                    </a:cubicBezTo>
                    <a:cubicBezTo>
                      <a:pt x="102" y="437"/>
                      <a:pt x="105" y="435"/>
                      <a:pt x="108" y="437"/>
                    </a:cubicBezTo>
                    <a:cubicBezTo>
                      <a:pt x="108" y="437"/>
                      <a:pt x="111" y="441"/>
                      <a:pt x="112" y="439"/>
                    </a:cubicBezTo>
                    <a:cubicBezTo>
                      <a:pt x="112" y="437"/>
                      <a:pt x="109" y="437"/>
                      <a:pt x="109" y="435"/>
                    </a:cubicBezTo>
                    <a:cubicBezTo>
                      <a:pt x="112" y="434"/>
                      <a:pt x="114" y="438"/>
                      <a:pt x="116" y="439"/>
                    </a:cubicBezTo>
                    <a:cubicBezTo>
                      <a:pt x="117" y="440"/>
                      <a:pt x="118" y="440"/>
                      <a:pt x="119" y="441"/>
                    </a:cubicBezTo>
                    <a:cubicBezTo>
                      <a:pt x="120" y="441"/>
                      <a:pt x="120" y="443"/>
                      <a:pt x="121" y="444"/>
                    </a:cubicBezTo>
                    <a:cubicBezTo>
                      <a:pt x="122" y="443"/>
                      <a:pt x="121" y="442"/>
                      <a:pt x="123" y="442"/>
                    </a:cubicBezTo>
                    <a:cubicBezTo>
                      <a:pt x="124" y="442"/>
                      <a:pt x="124" y="444"/>
                      <a:pt x="126" y="444"/>
                    </a:cubicBezTo>
                    <a:cubicBezTo>
                      <a:pt x="127" y="444"/>
                      <a:pt x="127" y="443"/>
                      <a:pt x="128" y="443"/>
                    </a:cubicBezTo>
                    <a:cubicBezTo>
                      <a:pt x="130" y="444"/>
                      <a:pt x="130" y="444"/>
                      <a:pt x="131" y="443"/>
                    </a:cubicBezTo>
                    <a:cubicBezTo>
                      <a:pt x="132" y="442"/>
                      <a:pt x="132" y="442"/>
                      <a:pt x="133" y="441"/>
                    </a:cubicBezTo>
                    <a:cubicBezTo>
                      <a:pt x="134" y="441"/>
                      <a:pt x="135" y="441"/>
                      <a:pt x="136" y="441"/>
                    </a:cubicBezTo>
                    <a:cubicBezTo>
                      <a:pt x="137" y="441"/>
                      <a:pt x="137" y="442"/>
                      <a:pt x="137" y="442"/>
                    </a:cubicBezTo>
                    <a:cubicBezTo>
                      <a:pt x="138" y="442"/>
                      <a:pt x="138" y="441"/>
                      <a:pt x="139" y="441"/>
                    </a:cubicBezTo>
                    <a:cubicBezTo>
                      <a:pt x="139" y="442"/>
                      <a:pt x="139" y="443"/>
                      <a:pt x="139" y="444"/>
                    </a:cubicBezTo>
                    <a:cubicBezTo>
                      <a:pt x="140" y="445"/>
                      <a:pt x="141" y="445"/>
                      <a:pt x="141" y="446"/>
                    </a:cubicBezTo>
                    <a:cubicBezTo>
                      <a:pt x="142" y="448"/>
                      <a:pt x="141" y="449"/>
                      <a:pt x="140" y="450"/>
                    </a:cubicBezTo>
                    <a:cubicBezTo>
                      <a:pt x="139" y="450"/>
                      <a:pt x="137" y="450"/>
                      <a:pt x="136" y="452"/>
                    </a:cubicBezTo>
                    <a:cubicBezTo>
                      <a:pt x="135" y="452"/>
                      <a:pt x="134" y="454"/>
                      <a:pt x="133" y="454"/>
                    </a:cubicBezTo>
                    <a:cubicBezTo>
                      <a:pt x="133" y="455"/>
                      <a:pt x="133" y="457"/>
                      <a:pt x="131" y="457"/>
                    </a:cubicBezTo>
                    <a:cubicBezTo>
                      <a:pt x="130" y="457"/>
                      <a:pt x="130" y="456"/>
                      <a:pt x="130" y="455"/>
                    </a:cubicBezTo>
                    <a:cubicBezTo>
                      <a:pt x="129" y="453"/>
                      <a:pt x="130" y="450"/>
                      <a:pt x="128" y="449"/>
                    </a:cubicBezTo>
                    <a:cubicBezTo>
                      <a:pt x="126" y="450"/>
                      <a:pt x="126" y="453"/>
                      <a:pt x="126" y="455"/>
                    </a:cubicBezTo>
                    <a:cubicBezTo>
                      <a:pt x="126" y="455"/>
                      <a:pt x="127" y="456"/>
                      <a:pt x="127" y="457"/>
                    </a:cubicBezTo>
                    <a:cubicBezTo>
                      <a:pt x="126" y="459"/>
                      <a:pt x="126" y="458"/>
                      <a:pt x="125" y="459"/>
                    </a:cubicBezTo>
                    <a:cubicBezTo>
                      <a:pt x="123" y="461"/>
                      <a:pt x="120" y="466"/>
                      <a:pt x="116" y="463"/>
                    </a:cubicBezTo>
                    <a:cubicBezTo>
                      <a:pt x="115" y="464"/>
                      <a:pt x="116" y="465"/>
                      <a:pt x="116" y="466"/>
                    </a:cubicBezTo>
                    <a:cubicBezTo>
                      <a:pt x="115" y="467"/>
                      <a:pt x="115" y="467"/>
                      <a:pt x="114" y="467"/>
                    </a:cubicBezTo>
                    <a:cubicBezTo>
                      <a:pt x="112" y="469"/>
                      <a:pt x="112" y="468"/>
                      <a:pt x="109" y="468"/>
                    </a:cubicBezTo>
                    <a:cubicBezTo>
                      <a:pt x="107" y="467"/>
                      <a:pt x="104" y="467"/>
                      <a:pt x="102" y="467"/>
                    </a:cubicBezTo>
                    <a:cubicBezTo>
                      <a:pt x="100" y="467"/>
                      <a:pt x="98" y="467"/>
                      <a:pt x="100" y="468"/>
                    </a:cubicBezTo>
                    <a:cubicBezTo>
                      <a:pt x="102" y="469"/>
                      <a:pt x="105" y="468"/>
                      <a:pt x="107" y="469"/>
                    </a:cubicBezTo>
                    <a:cubicBezTo>
                      <a:pt x="108" y="469"/>
                      <a:pt x="111" y="471"/>
                      <a:pt x="112" y="472"/>
                    </a:cubicBezTo>
                    <a:cubicBezTo>
                      <a:pt x="115" y="477"/>
                      <a:pt x="105" y="473"/>
                      <a:pt x="104" y="474"/>
                    </a:cubicBezTo>
                    <a:cubicBezTo>
                      <a:pt x="104" y="474"/>
                      <a:pt x="109" y="477"/>
                      <a:pt x="109" y="477"/>
                    </a:cubicBezTo>
                    <a:cubicBezTo>
                      <a:pt x="110" y="477"/>
                      <a:pt x="112" y="477"/>
                      <a:pt x="112" y="479"/>
                    </a:cubicBezTo>
                    <a:cubicBezTo>
                      <a:pt x="112" y="481"/>
                      <a:pt x="111" y="480"/>
                      <a:pt x="109" y="480"/>
                    </a:cubicBezTo>
                    <a:cubicBezTo>
                      <a:pt x="109" y="481"/>
                      <a:pt x="111" y="482"/>
                      <a:pt x="111" y="483"/>
                    </a:cubicBezTo>
                    <a:cubicBezTo>
                      <a:pt x="111" y="484"/>
                      <a:pt x="111" y="485"/>
                      <a:pt x="111" y="486"/>
                    </a:cubicBezTo>
                    <a:cubicBezTo>
                      <a:pt x="109" y="486"/>
                      <a:pt x="108" y="483"/>
                      <a:pt x="107" y="484"/>
                    </a:cubicBezTo>
                    <a:cubicBezTo>
                      <a:pt x="107" y="485"/>
                      <a:pt x="109" y="488"/>
                      <a:pt x="109" y="489"/>
                    </a:cubicBezTo>
                    <a:cubicBezTo>
                      <a:pt x="109" y="490"/>
                      <a:pt x="108" y="491"/>
                      <a:pt x="108" y="492"/>
                    </a:cubicBezTo>
                    <a:cubicBezTo>
                      <a:pt x="109" y="493"/>
                      <a:pt x="110" y="494"/>
                      <a:pt x="109" y="495"/>
                    </a:cubicBezTo>
                    <a:cubicBezTo>
                      <a:pt x="107" y="497"/>
                      <a:pt x="106" y="493"/>
                      <a:pt x="105" y="492"/>
                    </a:cubicBezTo>
                    <a:cubicBezTo>
                      <a:pt x="105" y="493"/>
                      <a:pt x="105" y="494"/>
                      <a:pt x="105" y="495"/>
                    </a:cubicBezTo>
                    <a:cubicBezTo>
                      <a:pt x="105" y="495"/>
                      <a:pt x="104" y="495"/>
                      <a:pt x="104" y="495"/>
                    </a:cubicBezTo>
                    <a:cubicBezTo>
                      <a:pt x="103" y="497"/>
                      <a:pt x="106" y="498"/>
                      <a:pt x="107" y="499"/>
                    </a:cubicBezTo>
                    <a:cubicBezTo>
                      <a:pt x="107" y="499"/>
                      <a:pt x="108" y="502"/>
                      <a:pt x="108" y="502"/>
                    </a:cubicBezTo>
                    <a:cubicBezTo>
                      <a:pt x="108" y="503"/>
                      <a:pt x="107" y="502"/>
                      <a:pt x="107" y="503"/>
                    </a:cubicBezTo>
                    <a:cubicBezTo>
                      <a:pt x="107" y="504"/>
                      <a:pt x="107" y="504"/>
                      <a:pt x="106" y="505"/>
                    </a:cubicBezTo>
                    <a:cubicBezTo>
                      <a:pt x="106" y="505"/>
                      <a:pt x="105" y="505"/>
                      <a:pt x="104" y="506"/>
                    </a:cubicBezTo>
                    <a:cubicBezTo>
                      <a:pt x="104" y="508"/>
                      <a:pt x="106" y="507"/>
                      <a:pt x="107" y="508"/>
                    </a:cubicBezTo>
                    <a:cubicBezTo>
                      <a:pt x="108" y="509"/>
                      <a:pt x="108" y="510"/>
                      <a:pt x="108" y="512"/>
                    </a:cubicBezTo>
                    <a:cubicBezTo>
                      <a:pt x="108" y="513"/>
                      <a:pt x="107" y="513"/>
                      <a:pt x="107" y="514"/>
                    </a:cubicBezTo>
                    <a:cubicBezTo>
                      <a:pt x="106" y="515"/>
                      <a:pt x="106" y="516"/>
                      <a:pt x="106" y="516"/>
                    </a:cubicBezTo>
                    <a:cubicBezTo>
                      <a:pt x="105" y="518"/>
                      <a:pt x="103" y="520"/>
                      <a:pt x="104" y="522"/>
                    </a:cubicBezTo>
                    <a:cubicBezTo>
                      <a:pt x="104" y="523"/>
                      <a:pt x="108" y="526"/>
                      <a:pt x="105" y="526"/>
                    </a:cubicBezTo>
                    <a:cubicBezTo>
                      <a:pt x="104" y="528"/>
                      <a:pt x="104" y="530"/>
                      <a:pt x="103" y="532"/>
                    </a:cubicBezTo>
                    <a:cubicBezTo>
                      <a:pt x="103" y="533"/>
                      <a:pt x="103" y="534"/>
                      <a:pt x="103" y="535"/>
                    </a:cubicBezTo>
                    <a:cubicBezTo>
                      <a:pt x="103" y="535"/>
                      <a:pt x="103" y="535"/>
                      <a:pt x="103" y="536"/>
                    </a:cubicBezTo>
                    <a:cubicBezTo>
                      <a:pt x="103" y="536"/>
                      <a:pt x="103" y="536"/>
                      <a:pt x="103" y="536"/>
                    </a:cubicBezTo>
                    <a:cubicBezTo>
                      <a:pt x="102" y="536"/>
                      <a:pt x="102" y="537"/>
                      <a:pt x="102" y="537"/>
                    </a:cubicBezTo>
                    <a:cubicBezTo>
                      <a:pt x="102" y="538"/>
                      <a:pt x="103" y="539"/>
                      <a:pt x="102" y="540"/>
                    </a:cubicBezTo>
                    <a:cubicBezTo>
                      <a:pt x="101" y="541"/>
                      <a:pt x="100" y="540"/>
                      <a:pt x="99" y="542"/>
                    </a:cubicBezTo>
                    <a:cubicBezTo>
                      <a:pt x="99" y="543"/>
                      <a:pt x="99" y="544"/>
                      <a:pt x="98" y="545"/>
                    </a:cubicBezTo>
                    <a:cubicBezTo>
                      <a:pt x="98" y="545"/>
                      <a:pt x="97" y="546"/>
                      <a:pt x="97" y="546"/>
                    </a:cubicBezTo>
                    <a:cubicBezTo>
                      <a:pt x="97" y="547"/>
                      <a:pt x="97" y="549"/>
                      <a:pt x="97" y="550"/>
                    </a:cubicBezTo>
                    <a:cubicBezTo>
                      <a:pt x="97" y="551"/>
                      <a:pt x="96" y="552"/>
                      <a:pt x="96" y="553"/>
                    </a:cubicBezTo>
                    <a:cubicBezTo>
                      <a:pt x="95" y="555"/>
                      <a:pt x="95" y="556"/>
                      <a:pt x="94" y="558"/>
                    </a:cubicBezTo>
                    <a:cubicBezTo>
                      <a:pt x="93" y="559"/>
                      <a:pt x="91" y="561"/>
                      <a:pt x="91" y="559"/>
                    </a:cubicBezTo>
                    <a:cubicBezTo>
                      <a:pt x="90" y="558"/>
                      <a:pt x="85" y="555"/>
                      <a:pt x="85" y="557"/>
                    </a:cubicBezTo>
                    <a:cubicBezTo>
                      <a:pt x="84" y="557"/>
                      <a:pt x="83" y="557"/>
                      <a:pt x="83" y="557"/>
                    </a:cubicBezTo>
                    <a:cubicBezTo>
                      <a:pt x="82" y="557"/>
                      <a:pt x="82" y="558"/>
                      <a:pt x="81" y="558"/>
                    </a:cubicBezTo>
                    <a:cubicBezTo>
                      <a:pt x="81" y="558"/>
                      <a:pt x="80" y="557"/>
                      <a:pt x="80" y="557"/>
                    </a:cubicBezTo>
                    <a:cubicBezTo>
                      <a:pt x="79" y="557"/>
                      <a:pt x="78" y="558"/>
                      <a:pt x="77" y="558"/>
                    </a:cubicBezTo>
                    <a:cubicBezTo>
                      <a:pt x="76" y="558"/>
                      <a:pt x="75" y="557"/>
                      <a:pt x="73" y="558"/>
                    </a:cubicBezTo>
                    <a:cubicBezTo>
                      <a:pt x="72" y="558"/>
                      <a:pt x="70" y="557"/>
                      <a:pt x="68" y="558"/>
                    </a:cubicBezTo>
                    <a:cubicBezTo>
                      <a:pt x="68" y="559"/>
                      <a:pt x="72" y="561"/>
                      <a:pt x="70" y="562"/>
                    </a:cubicBezTo>
                    <a:cubicBezTo>
                      <a:pt x="69" y="564"/>
                      <a:pt x="67" y="561"/>
                      <a:pt x="65" y="561"/>
                    </a:cubicBezTo>
                    <a:cubicBezTo>
                      <a:pt x="65" y="562"/>
                      <a:pt x="65" y="562"/>
                      <a:pt x="65" y="563"/>
                    </a:cubicBezTo>
                    <a:cubicBezTo>
                      <a:pt x="63" y="565"/>
                      <a:pt x="59" y="569"/>
                      <a:pt x="60" y="572"/>
                    </a:cubicBezTo>
                    <a:cubicBezTo>
                      <a:pt x="60" y="575"/>
                      <a:pt x="63" y="578"/>
                      <a:pt x="63" y="580"/>
                    </a:cubicBezTo>
                    <a:cubicBezTo>
                      <a:pt x="62" y="581"/>
                      <a:pt x="61" y="583"/>
                      <a:pt x="60" y="584"/>
                    </a:cubicBezTo>
                    <a:cubicBezTo>
                      <a:pt x="58" y="585"/>
                      <a:pt x="57" y="584"/>
                      <a:pt x="55" y="583"/>
                    </a:cubicBezTo>
                    <a:cubicBezTo>
                      <a:pt x="54" y="583"/>
                      <a:pt x="53" y="583"/>
                      <a:pt x="51" y="583"/>
                    </a:cubicBezTo>
                    <a:cubicBezTo>
                      <a:pt x="49" y="584"/>
                      <a:pt x="47" y="584"/>
                      <a:pt x="45" y="585"/>
                    </a:cubicBezTo>
                    <a:cubicBezTo>
                      <a:pt x="43" y="586"/>
                      <a:pt x="38" y="585"/>
                      <a:pt x="36" y="583"/>
                    </a:cubicBezTo>
                    <a:cubicBezTo>
                      <a:pt x="35" y="582"/>
                      <a:pt x="35" y="579"/>
                      <a:pt x="35" y="578"/>
                    </a:cubicBezTo>
                    <a:cubicBezTo>
                      <a:pt x="36" y="576"/>
                      <a:pt x="37" y="576"/>
                      <a:pt x="37" y="574"/>
                    </a:cubicBezTo>
                    <a:cubicBezTo>
                      <a:pt x="37" y="573"/>
                      <a:pt x="36" y="573"/>
                      <a:pt x="35" y="572"/>
                    </a:cubicBezTo>
                    <a:cubicBezTo>
                      <a:pt x="35" y="571"/>
                      <a:pt x="35" y="570"/>
                      <a:pt x="35" y="569"/>
                    </a:cubicBezTo>
                    <a:cubicBezTo>
                      <a:pt x="34" y="568"/>
                      <a:pt x="33" y="567"/>
                      <a:pt x="32" y="565"/>
                    </a:cubicBezTo>
                    <a:cubicBezTo>
                      <a:pt x="31" y="563"/>
                      <a:pt x="30" y="561"/>
                      <a:pt x="29" y="559"/>
                    </a:cubicBezTo>
                    <a:cubicBezTo>
                      <a:pt x="28" y="557"/>
                      <a:pt x="27" y="555"/>
                      <a:pt x="26" y="553"/>
                    </a:cubicBezTo>
                    <a:cubicBezTo>
                      <a:pt x="28" y="553"/>
                      <a:pt x="29" y="555"/>
                      <a:pt x="31" y="555"/>
                    </a:cubicBezTo>
                    <a:cubicBezTo>
                      <a:pt x="32" y="555"/>
                      <a:pt x="34" y="553"/>
                      <a:pt x="32" y="553"/>
                    </a:cubicBezTo>
                    <a:cubicBezTo>
                      <a:pt x="31" y="551"/>
                      <a:pt x="27" y="548"/>
                      <a:pt x="30" y="547"/>
                    </a:cubicBezTo>
                    <a:cubicBezTo>
                      <a:pt x="32" y="546"/>
                      <a:pt x="34" y="549"/>
                      <a:pt x="35" y="545"/>
                    </a:cubicBezTo>
                    <a:cubicBezTo>
                      <a:pt x="35" y="544"/>
                      <a:pt x="35" y="542"/>
                      <a:pt x="34" y="541"/>
                    </a:cubicBezTo>
                    <a:cubicBezTo>
                      <a:pt x="34" y="540"/>
                      <a:pt x="33" y="540"/>
                      <a:pt x="32" y="540"/>
                    </a:cubicBezTo>
                    <a:cubicBezTo>
                      <a:pt x="29" y="540"/>
                      <a:pt x="29" y="537"/>
                      <a:pt x="28" y="535"/>
                    </a:cubicBezTo>
                    <a:cubicBezTo>
                      <a:pt x="27" y="532"/>
                      <a:pt x="24" y="532"/>
                      <a:pt x="23" y="530"/>
                    </a:cubicBezTo>
                    <a:cubicBezTo>
                      <a:pt x="22" y="529"/>
                      <a:pt x="22" y="527"/>
                      <a:pt x="22" y="526"/>
                    </a:cubicBezTo>
                    <a:cubicBezTo>
                      <a:pt x="22" y="525"/>
                      <a:pt x="21" y="524"/>
                      <a:pt x="20" y="523"/>
                    </a:cubicBezTo>
                    <a:cubicBezTo>
                      <a:pt x="19" y="520"/>
                      <a:pt x="19" y="517"/>
                      <a:pt x="18" y="514"/>
                    </a:cubicBezTo>
                    <a:cubicBezTo>
                      <a:pt x="18" y="513"/>
                      <a:pt x="18" y="511"/>
                      <a:pt x="17" y="511"/>
                    </a:cubicBezTo>
                    <a:cubicBezTo>
                      <a:pt x="16" y="512"/>
                      <a:pt x="16" y="514"/>
                      <a:pt x="16" y="515"/>
                    </a:cubicBezTo>
                    <a:cubicBezTo>
                      <a:pt x="15" y="513"/>
                      <a:pt x="15" y="511"/>
                      <a:pt x="15" y="508"/>
                    </a:cubicBezTo>
                    <a:cubicBezTo>
                      <a:pt x="14" y="506"/>
                      <a:pt x="14" y="504"/>
                      <a:pt x="13" y="502"/>
                    </a:cubicBezTo>
                    <a:cubicBezTo>
                      <a:pt x="12" y="502"/>
                      <a:pt x="12" y="502"/>
                      <a:pt x="12" y="501"/>
                    </a:cubicBezTo>
                    <a:cubicBezTo>
                      <a:pt x="12" y="500"/>
                      <a:pt x="12" y="500"/>
                      <a:pt x="12" y="499"/>
                    </a:cubicBezTo>
                    <a:cubicBezTo>
                      <a:pt x="12" y="498"/>
                      <a:pt x="9" y="497"/>
                      <a:pt x="11" y="496"/>
                    </a:cubicBezTo>
                    <a:cubicBezTo>
                      <a:pt x="11" y="494"/>
                      <a:pt x="12" y="493"/>
                      <a:pt x="12" y="491"/>
                    </a:cubicBezTo>
                    <a:cubicBezTo>
                      <a:pt x="12" y="490"/>
                      <a:pt x="12" y="489"/>
                      <a:pt x="12" y="487"/>
                    </a:cubicBezTo>
                    <a:cubicBezTo>
                      <a:pt x="13" y="484"/>
                      <a:pt x="14" y="482"/>
                      <a:pt x="13" y="480"/>
                    </a:cubicBezTo>
                    <a:cubicBezTo>
                      <a:pt x="12" y="476"/>
                      <a:pt x="10" y="481"/>
                      <a:pt x="9" y="481"/>
                    </a:cubicBezTo>
                    <a:cubicBezTo>
                      <a:pt x="6" y="484"/>
                      <a:pt x="8" y="478"/>
                      <a:pt x="7" y="478"/>
                    </a:cubicBezTo>
                    <a:cubicBezTo>
                      <a:pt x="7" y="478"/>
                      <a:pt x="5" y="480"/>
                      <a:pt x="5" y="481"/>
                    </a:cubicBezTo>
                    <a:cubicBezTo>
                      <a:pt x="4" y="480"/>
                      <a:pt x="4" y="478"/>
                      <a:pt x="4" y="477"/>
                    </a:cubicBezTo>
                    <a:cubicBezTo>
                      <a:pt x="2" y="479"/>
                      <a:pt x="0" y="477"/>
                      <a:pt x="1" y="475"/>
                    </a:cubicBezTo>
                    <a:cubicBezTo>
                      <a:pt x="2" y="471"/>
                      <a:pt x="2" y="469"/>
                      <a:pt x="1" y="466"/>
                    </a:cubicBezTo>
                    <a:cubicBezTo>
                      <a:pt x="1" y="464"/>
                      <a:pt x="1" y="463"/>
                      <a:pt x="1" y="461"/>
                    </a:cubicBezTo>
                    <a:cubicBezTo>
                      <a:pt x="1" y="460"/>
                      <a:pt x="0" y="459"/>
                      <a:pt x="0" y="457"/>
                    </a:cubicBezTo>
                    <a:cubicBezTo>
                      <a:pt x="0" y="455"/>
                      <a:pt x="0" y="451"/>
                      <a:pt x="2" y="450"/>
                    </a:cubicBezTo>
                    <a:cubicBezTo>
                      <a:pt x="1" y="450"/>
                      <a:pt x="1" y="450"/>
                      <a:pt x="1" y="450"/>
                    </a:cubicBezTo>
                    <a:cubicBezTo>
                      <a:pt x="7" y="450"/>
                      <a:pt x="3" y="457"/>
                      <a:pt x="7" y="458"/>
                    </a:cubicBezTo>
                    <a:cubicBezTo>
                      <a:pt x="10" y="460"/>
                      <a:pt x="11" y="451"/>
                      <a:pt x="11" y="449"/>
                    </a:cubicBezTo>
                    <a:cubicBezTo>
                      <a:pt x="12" y="446"/>
                      <a:pt x="13" y="444"/>
                      <a:pt x="12" y="440"/>
                    </a:cubicBezTo>
                    <a:cubicBezTo>
                      <a:pt x="12" y="438"/>
                      <a:pt x="11" y="435"/>
                      <a:pt x="11" y="432"/>
                    </a:cubicBezTo>
                    <a:cubicBezTo>
                      <a:pt x="11" y="430"/>
                      <a:pt x="13" y="430"/>
                      <a:pt x="14" y="428"/>
                    </a:cubicBezTo>
                    <a:cubicBezTo>
                      <a:pt x="16" y="426"/>
                      <a:pt x="13" y="424"/>
                      <a:pt x="14" y="421"/>
                    </a:cubicBezTo>
                    <a:cubicBezTo>
                      <a:pt x="15" y="419"/>
                      <a:pt x="18" y="420"/>
                      <a:pt x="20" y="419"/>
                    </a:cubicBezTo>
                    <a:cubicBezTo>
                      <a:pt x="22" y="418"/>
                      <a:pt x="24" y="416"/>
                      <a:pt x="25" y="414"/>
                    </a:cubicBezTo>
                    <a:cubicBezTo>
                      <a:pt x="27" y="411"/>
                      <a:pt x="27" y="409"/>
                      <a:pt x="27" y="406"/>
                    </a:cubicBezTo>
                    <a:cubicBezTo>
                      <a:pt x="27" y="403"/>
                      <a:pt x="28" y="401"/>
                      <a:pt x="28" y="398"/>
                    </a:cubicBezTo>
                    <a:cubicBezTo>
                      <a:pt x="28" y="393"/>
                      <a:pt x="24" y="388"/>
                      <a:pt x="23" y="383"/>
                    </a:cubicBezTo>
                    <a:cubicBezTo>
                      <a:pt x="23" y="381"/>
                      <a:pt x="21" y="377"/>
                      <a:pt x="23" y="375"/>
                    </a:cubicBezTo>
                    <a:cubicBezTo>
                      <a:pt x="24" y="374"/>
                      <a:pt x="28" y="374"/>
                      <a:pt x="30" y="374"/>
                    </a:cubicBezTo>
                    <a:cubicBezTo>
                      <a:pt x="31" y="373"/>
                      <a:pt x="31" y="371"/>
                      <a:pt x="32" y="369"/>
                    </a:cubicBezTo>
                    <a:cubicBezTo>
                      <a:pt x="33" y="367"/>
                      <a:pt x="33" y="366"/>
                      <a:pt x="33" y="363"/>
                    </a:cubicBezTo>
                    <a:cubicBezTo>
                      <a:pt x="33" y="360"/>
                      <a:pt x="31" y="355"/>
                      <a:pt x="28" y="353"/>
                    </a:cubicBezTo>
                    <a:cubicBezTo>
                      <a:pt x="26" y="352"/>
                      <a:pt x="24" y="352"/>
                      <a:pt x="23" y="350"/>
                    </a:cubicBezTo>
                    <a:cubicBezTo>
                      <a:pt x="21" y="348"/>
                      <a:pt x="20" y="346"/>
                      <a:pt x="20" y="344"/>
                    </a:cubicBezTo>
                    <a:cubicBezTo>
                      <a:pt x="20" y="341"/>
                      <a:pt x="21" y="339"/>
                      <a:pt x="21" y="336"/>
                    </a:cubicBezTo>
                    <a:cubicBezTo>
                      <a:pt x="22" y="334"/>
                      <a:pt x="22" y="331"/>
                      <a:pt x="22" y="328"/>
                    </a:cubicBezTo>
                    <a:cubicBezTo>
                      <a:pt x="23" y="323"/>
                      <a:pt x="21" y="319"/>
                      <a:pt x="20" y="314"/>
                    </a:cubicBezTo>
                    <a:cubicBezTo>
                      <a:pt x="19" y="312"/>
                      <a:pt x="18" y="310"/>
                      <a:pt x="19" y="308"/>
                    </a:cubicBezTo>
                    <a:cubicBezTo>
                      <a:pt x="19" y="305"/>
                      <a:pt x="20" y="303"/>
                      <a:pt x="19" y="300"/>
                    </a:cubicBezTo>
                    <a:cubicBezTo>
                      <a:pt x="18" y="298"/>
                      <a:pt x="18" y="297"/>
                      <a:pt x="19" y="295"/>
                    </a:cubicBezTo>
                    <a:cubicBezTo>
                      <a:pt x="20" y="292"/>
                      <a:pt x="21" y="292"/>
                      <a:pt x="20" y="289"/>
                    </a:cubicBezTo>
                    <a:cubicBezTo>
                      <a:pt x="18" y="285"/>
                      <a:pt x="15" y="281"/>
                      <a:pt x="18" y="276"/>
                    </a:cubicBezTo>
                    <a:cubicBezTo>
                      <a:pt x="19" y="274"/>
                      <a:pt x="21" y="273"/>
                      <a:pt x="21" y="270"/>
                    </a:cubicBezTo>
                    <a:cubicBezTo>
                      <a:pt x="21" y="268"/>
                      <a:pt x="20" y="267"/>
                      <a:pt x="22" y="264"/>
                    </a:cubicBezTo>
                    <a:cubicBezTo>
                      <a:pt x="24" y="261"/>
                      <a:pt x="26" y="256"/>
                      <a:pt x="28" y="252"/>
                    </a:cubicBezTo>
                    <a:cubicBezTo>
                      <a:pt x="31" y="249"/>
                      <a:pt x="36" y="246"/>
                      <a:pt x="40" y="245"/>
                    </a:cubicBezTo>
                    <a:cubicBezTo>
                      <a:pt x="42" y="245"/>
                      <a:pt x="45" y="245"/>
                      <a:pt x="47" y="246"/>
                    </a:cubicBezTo>
                    <a:cubicBezTo>
                      <a:pt x="48" y="246"/>
                      <a:pt x="49" y="246"/>
                      <a:pt x="50" y="246"/>
                    </a:cubicBezTo>
                    <a:cubicBezTo>
                      <a:pt x="51" y="246"/>
                      <a:pt x="53" y="248"/>
                      <a:pt x="54" y="248"/>
                    </a:cubicBezTo>
                    <a:cubicBezTo>
                      <a:pt x="58" y="248"/>
                      <a:pt x="59" y="240"/>
                      <a:pt x="59" y="237"/>
                    </a:cubicBezTo>
                    <a:cubicBezTo>
                      <a:pt x="59" y="235"/>
                      <a:pt x="59" y="233"/>
                      <a:pt x="59" y="231"/>
                    </a:cubicBezTo>
                    <a:cubicBezTo>
                      <a:pt x="58" y="228"/>
                      <a:pt x="57" y="228"/>
                      <a:pt x="55" y="226"/>
                    </a:cubicBezTo>
                    <a:cubicBezTo>
                      <a:pt x="52" y="225"/>
                      <a:pt x="47" y="222"/>
                      <a:pt x="50" y="218"/>
                    </a:cubicBezTo>
                    <a:cubicBezTo>
                      <a:pt x="51" y="217"/>
                      <a:pt x="53" y="215"/>
                      <a:pt x="54" y="214"/>
                    </a:cubicBezTo>
                    <a:cubicBezTo>
                      <a:pt x="55" y="212"/>
                      <a:pt x="56" y="209"/>
                      <a:pt x="57" y="207"/>
                    </a:cubicBezTo>
                    <a:cubicBezTo>
                      <a:pt x="59" y="203"/>
                      <a:pt x="62" y="199"/>
                      <a:pt x="63" y="195"/>
                    </a:cubicBezTo>
                    <a:cubicBezTo>
                      <a:pt x="63" y="192"/>
                      <a:pt x="64" y="191"/>
                      <a:pt x="65" y="188"/>
                    </a:cubicBezTo>
                    <a:cubicBezTo>
                      <a:pt x="66" y="186"/>
                      <a:pt x="66" y="184"/>
                      <a:pt x="66" y="181"/>
                    </a:cubicBezTo>
                    <a:cubicBezTo>
                      <a:pt x="66" y="179"/>
                      <a:pt x="66" y="176"/>
                      <a:pt x="66" y="173"/>
                    </a:cubicBezTo>
                    <a:cubicBezTo>
                      <a:pt x="66" y="171"/>
                      <a:pt x="68" y="169"/>
                      <a:pt x="68" y="166"/>
                    </a:cubicBezTo>
                    <a:cubicBezTo>
                      <a:pt x="69" y="162"/>
                      <a:pt x="67" y="158"/>
                      <a:pt x="66" y="154"/>
                    </a:cubicBezTo>
                    <a:cubicBezTo>
                      <a:pt x="65" y="148"/>
                      <a:pt x="70" y="150"/>
                      <a:pt x="74" y="149"/>
                    </a:cubicBezTo>
                    <a:cubicBezTo>
                      <a:pt x="76" y="148"/>
                      <a:pt x="78" y="147"/>
                      <a:pt x="80" y="146"/>
                    </a:cubicBezTo>
                    <a:cubicBezTo>
                      <a:pt x="81" y="145"/>
                      <a:pt x="83" y="144"/>
                      <a:pt x="84" y="143"/>
                    </a:cubicBezTo>
                    <a:cubicBezTo>
                      <a:pt x="86" y="139"/>
                      <a:pt x="82" y="135"/>
                      <a:pt x="84" y="131"/>
                    </a:cubicBezTo>
                    <a:cubicBezTo>
                      <a:pt x="85" y="129"/>
                      <a:pt x="87" y="128"/>
                      <a:pt x="88" y="127"/>
                    </a:cubicBezTo>
                    <a:cubicBezTo>
                      <a:pt x="90" y="124"/>
                      <a:pt x="90" y="122"/>
                      <a:pt x="91" y="120"/>
                    </a:cubicBezTo>
                    <a:cubicBezTo>
                      <a:pt x="92" y="115"/>
                      <a:pt x="95" y="111"/>
                      <a:pt x="99" y="108"/>
                    </a:cubicBezTo>
                    <a:cubicBezTo>
                      <a:pt x="102" y="106"/>
                      <a:pt x="104" y="102"/>
                      <a:pt x="103" y="98"/>
                    </a:cubicBezTo>
                    <a:cubicBezTo>
                      <a:pt x="103" y="93"/>
                      <a:pt x="98" y="90"/>
                      <a:pt x="97" y="86"/>
                    </a:cubicBezTo>
                    <a:cubicBezTo>
                      <a:pt x="96" y="80"/>
                      <a:pt x="101" y="82"/>
                      <a:pt x="104" y="79"/>
                    </a:cubicBezTo>
                    <a:cubicBezTo>
                      <a:pt x="107" y="76"/>
                      <a:pt x="107" y="70"/>
                      <a:pt x="108" y="65"/>
                    </a:cubicBezTo>
                    <a:cubicBezTo>
                      <a:pt x="109" y="61"/>
                      <a:pt x="114" y="58"/>
                      <a:pt x="117" y="55"/>
                    </a:cubicBezTo>
                    <a:cubicBezTo>
                      <a:pt x="118" y="54"/>
                      <a:pt x="119" y="51"/>
                      <a:pt x="121" y="51"/>
                    </a:cubicBezTo>
                    <a:cubicBezTo>
                      <a:pt x="122" y="51"/>
                      <a:pt x="125" y="53"/>
                      <a:pt x="126" y="54"/>
                    </a:cubicBezTo>
                    <a:cubicBezTo>
                      <a:pt x="128" y="55"/>
                      <a:pt x="130" y="57"/>
                      <a:pt x="132" y="57"/>
                    </a:cubicBezTo>
                    <a:cubicBezTo>
                      <a:pt x="133" y="57"/>
                      <a:pt x="133" y="55"/>
                      <a:pt x="134" y="54"/>
                    </a:cubicBezTo>
                    <a:cubicBezTo>
                      <a:pt x="135" y="52"/>
                      <a:pt x="136" y="50"/>
                      <a:pt x="137" y="48"/>
                    </a:cubicBezTo>
                    <a:cubicBezTo>
                      <a:pt x="138" y="46"/>
                      <a:pt x="137" y="43"/>
                      <a:pt x="137" y="41"/>
                    </a:cubicBezTo>
                    <a:cubicBezTo>
                      <a:pt x="137" y="38"/>
                      <a:pt x="137" y="36"/>
                      <a:pt x="137" y="33"/>
                    </a:cubicBezTo>
                    <a:cubicBezTo>
                      <a:pt x="137" y="32"/>
                      <a:pt x="136" y="29"/>
                      <a:pt x="137" y="27"/>
                    </a:cubicBezTo>
                    <a:cubicBezTo>
                      <a:pt x="138" y="26"/>
                      <a:pt x="140" y="25"/>
                      <a:pt x="141" y="25"/>
                    </a:cubicBezTo>
                    <a:cubicBezTo>
                      <a:pt x="143" y="25"/>
                      <a:pt x="144" y="27"/>
                      <a:pt x="146" y="28"/>
                    </a:cubicBezTo>
                    <a:cubicBezTo>
                      <a:pt x="148" y="29"/>
                      <a:pt x="149" y="29"/>
                      <a:pt x="151" y="29"/>
                    </a:cubicBezTo>
                    <a:cubicBezTo>
                      <a:pt x="154" y="29"/>
                      <a:pt x="156" y="30"/>
                      <a:pt x="159" y="31"/>
                    </a:cubicBezTo>
                    <a:cubicBezTo>
                      <a:pt x="161" y="31"/>
                      <a:pt x="163" y="32"/>
                      <a:pt x="165" y="33"/>
                    </a:cubicBezTo>
                    <a:cubicBezTo>
                      <a:pt x="167" y="34"/>
                      <a:pt x="170" y="36"/>
                      <a:pt x="172" y="36"/>
                    </a:cubicBezTo>
                    <a:cubicBezTo>
                      <a:pt x="174" y="37"/>
                      <a:pt x="175" y="34"/>
                      <a:pt x="176" y="32"/>
                    </a:cubicBezTo>
                    <a:cubicBezTo>
                      <a:pt x="177" y="30"/>
                      <a:pt x="177" y="30"/>
                      <a:pt x="175" y="29"/>
                    </a:cubicBezTo>
                    <a:cubicBezTo>
                      <a:pt x="174" y="28"/>
                      <a:pt x="171" y="28"/>
                      <a:pt x="172" y="26"/>
                    </a:cubicBezTo>
                    <a:cubicBezTo>
                      <a:pt x="172" y="25"/>
                      <a:pt x="175" y="24"/>
                      <a:pt x="176" y="23"/>
                    </a:cubicBezTo>
                    <a:cubicBezTo>
                      <a:pt x="179" y="20"/>
                      <a:pt x="180" y="15"/>
                      <a:pt x="180" y="11"/>
                    </a:cubicBezTo>
                    <a:cubicBezTo>
                      <a:pt x="180" y="9"/>
                      <a:pt x="180" y="7"/>
                      <a:pt x="178" y="5"/>
                    </a:cubicBezTo>
                    <a:cubicBezTo>
                      <a:pt x="177" y="3"/>
                      <a:pt x="175" y="3"/>
                      <a:pt x="176" y="0"/>
                    </a:cubicBezTo>
                    <a:cubicBezTo>
                      <a:pt x="181" y="1"/>
                      <a:pt x="185" y="0"/>
                      <a:pt x="190" y="3"/>
                    </a:cubicBezTo>
                    <a:cubicBezTo>
                      <a:pt x="192" y="4"/>
                      <a:pt x="192" y="5"/>
                      <a:pt x="191" y="6"/>
                    </a:cubicBezTo>
                    <a:cubicBezTo>
                      <a:pt x="190" y="8"/>
                      <a:pt x="190" y="7"/>
                      <a:pt x="191" y="8"/>
                    </a:cubicBezTo>
                    <a:cubicBezTo>
                      <a:pt x="192" y="9"/>
                      <a:pt x="194" y="9"/>
                      <a:pt x="195" y="10"/>
                    </a:cubicBezTo>
                    <a:cubicBezTo>
                      <a:pt x="196" y="11"/>
                      <a:pt x="196" y="13"/>
                      <a:pt x="197" y="14"/>
                    </a:cubicBezTo>
                    <a:cubicBezTo>
                      <a:pt x="198" y="16"/>
                      <a:pt x="200" y="16"/>
                      <a:pt x="201" y="18"/>
                    </a:cubicBezTo>
                    <a:cubicBezTo>
                      <a:pt x="202" y="19"/>
                      <a:pt x="201" y="19"/>
                      <a:pt x="202" y="20"/>
                    </a:cubicBezTo>
                    <a:cubicBezTo>
                      <a:pt x="203" y="20"/>
                      <a:pt x="204" y="20"/>
                      <a:pt x="204" y="21"/>
                    </a:cubicBezTo>
                    <a:cubicBezTo>
                      <a:pt x="206" y="22"/>
                      <a:pt x="206" y="24"/>
                      <a:pt x="207" y="25"/>
                    </a:cubicBezTo>
                    <a:cubicBezTo>
                      <a:pt x="209" y="26"/>
                      <a:pt x="211" y="25"/>
                      <a:pt x="212" y="28"/>
                    </a:cubicBezTo>
                    <a:cubicBezTo>
                      <a:pt x="213" y="29"/>
                      <a:pt x="213" y="31"/>
                      <a:pt x="215" y="31"/>
                    </a:cubicBezTo>
                    <a:cubicBezTo>
                      <a:pt x="218" y="31"/>
                      <a:pt x="218" y="31"/>
                      <a:pt x="221" y="32"/>
                    </a:cubicBezTo>
                    <a:cubicBezTo>
                      <a:pt x="222" y="33"/>
                      <a:pt x="224" y="33"/>
                      <a:pt x="225" y="34"/>
                    </a:cubicBezTo>
                    <a:cubicBezTo>
                      <a:pt x="227" y="36"/>
                      <a:pt x="229" y="37"/>
                      <a:pt x="231" y="39"/>
                    </a:cubicBezTo>
                    <a:cubicBezTo>
                      <a:pt x="232" y="40"/>
                      <a:pt x="233" y="41"/>
                      <a:pt x="234" y="43"/>
                    </a:cubicBezTo>
                    <a:cubicBezTo>
                      <a:pt x="235" y="45"/>
                      <a:pt x="235" y="47"/>
                      <a:pt x="235" y="50"/>
                    </a:cubicBezTo>
                    <a:cubicBezTo>
                      <a:pt x="236" y="49"/>
                      <a:pt x="237" y="50"/>
                      <a:pt x="238" y="49"/>
                    </a:cubicBezTo>
                    <a:cubicBezTo>
                      <a:pt x="239" y="51"/>
                      <a:pt x="239" y="52"/>
                      <a:pt x="240" y="54"/>
                    </a:cubicBezTo>
                    <a:cubicBezTo>
                      <a:pt x="241" y="55"/>
                      <a:pt x="242" y="56"/>
                      <a:pt x="243" y="57"/>
                    </a:cubicBezTo>
                    <a:cubicBezTo>
                      <a:pt x="245" y="59"/>
                      <a:pt x="244" y="60"/>
                      <a:pt x="243" y="61"/>
                    </a:cubicBezTo>
                    <a:cubicBezTo>
                      <a:pt x="241" y="63"/>
                      <a:pt x="241" y="64"/>
                      <a:pt x="241" y="66"/>
                    </a:cubicBezTo>
                    <a:cubicBezTo>
                      <a:pt x="241" y="68"/>
                      <a:pt x="241" y="70"/>
                      <a:pt x="242" y="72"/>
                    </a:cubicBezTo>
                    <a:cubicBezTo>
                      <a:pt x="242" y="74"/>
                      <a:pt x="244" y="75"/>
                      <a:pt x="243" y="76"/>
                    </a:cubicBezTo>
                    <a:cubicBezTo>
                      <a:pt x="243" y="78"/>
                      <a:pt x="239" y="82"/>
                      <a:pt x="242" y="84"/>
                    </a:cubicBezTo>
                    <a:cubicBezTo>
                      <a:pt x="243" y="85"/>
                      <a:pt x="245" y="84"/>
                      <a:pt x="246" y="86"/>
                    </a:cubicBezTo>
                    <a:cubicBezTo>
                      <a:pt x="246" y="87"/>
                      <a:pt x="247" y="89"/>
                      <a:pt x="247" y="90"/>
                    </a:cubicBezTo>
                    <a:cubicBezTo>
                      <a:pt x="247" y="92"/>
                      <a:pt x="245" y="92"/>
                      <a:pt x="244" y="94"/>
                    </a:cubicBezTo>
                    <a:cubicBezTo>
                      <a:pt x="243" y="95"/>
                      <a:pt x="244" y="95"/>
                      <a:pt x="244" y="96"/>
                    </a:cubicBezTo>
                    <a:cubicBezTo>
                      <a:pt x="244" y="97"/>
                      <a:pt x="243" y="97"/>
                      <a:pt x="243" y="98"/>
                    </a:cubicBezTo>
                    <a:cubicBezTo>
                      <a:pt x="243" y="100"/>
                      <a:pt x="244" y="101"/>
                      <a:pt x="244" y="103"/>
                    </a:cubicBezTo>
                    <a:cubicBezTo>
                      <a:pt x="245" y="105"/>
                      <a:pt x="245" y="106"/>
                      <a:pt x="247" y="108"/>
                    </a:cubicBezTo>
                    <a:cubicBezTo>
                      <a:pt x="249" y="111"/>
                      <a:pt x="251" y="113"/>
                      <a:pt x="251" y="117"/>
                    </a:cubicBezTo>
                    <a:cubicBezTo>
                      <a:pt x="247" y="119"/>
                      <a:pt x="249" y="124"/>
                      <a:pt x="249" y="128"/>
                    </a:cubicBezTo>
                    <a:cubicBezTo>
                      <a:pt x="249" y="129"/>
                      <a:pt x="248" y="131"/>
                      <a:pt x="247" y="132"/>
                    </a:cubicBezTo>
                    <a:cubicBezTo>
                      <a:pt x="245" y="133"/>
                      <a:pt x="243" y="134"/>
                      <a:pt x="243" y="136"/>
                    </a:cubicBezTo>
                    <a:cubicBezTo>
                      <a:pt x="246" y="136"/>
                      <a:pt x="245" y="142"/>
                      <a:pt x="245" y="143"/>
                    </a:cubicBezTo>
                    <a:cubicBezTo>
                      <a:pt x="245" y="145"/>
                      <a:pt x="245" y="146"/>
                      <a:pt x="246" y="147"/>
                    </a:cubicBezTo>
                    <a:cubicBezTo>
                      <a:pt x="247" y="148"/>
                      <a:pt x="248" y="148"/>
                      <a:pt x="248" y="148"/>
                    </a:cubicBezTo>
                    <a:cubicBezTo>
                      <a:pt x="249" y="149"/>
                      <a:pt x="249" y="150"/>
                      <a:pt x="250" y="151"/>
                    </a:cubicBezTo>
                    <a:cubicBezTo>
                      <a:pt x="250" y="153"/>
                      <a:pt x="252" y="155"/>
                      <a:pt x="252" y="157"/>
                    </a:cubicBezTo>
                    <a:cubicBezTo>
                      <a:pt x="253" y="159"/>
                      <a:pt x="253" y="161"/>
                      <a:pt x="254" y="163"/>
                    </a:cubicBezTo>
                    <a:close/>
                    <a:moveTo>
                      <a:pt x="102" y="549"/>
                    </a:moveTo>
                    <a:cubicBezTo>
                      <a:pt x="101" y="551"/>
                      <a:pt x="103" y="558"/>
                      <a:pt x="105" y="554"/>
                    </a:cubicBezTo>
                    <a:cubicBezTo>
                      <a:pt x="106" y="553"/>
                      <a:pt x="106" y="549"/>
                      <a:pt x="107" y="548"/>
                    </a:cubicBezTo>
                    <a:cubicBezTo>
                      <a:pt x="107" y="545"/>
                      <a:pt x="108" y="543"/>
                      <a:pt x="109" y="540"/>
                    </a:cubicBezTo>
                    <a:cubicBezTo>
                      <a:pt x="110" y="536"/>
                      <a:pt x="111" y="532"/>
                      <a:pt x="112" y="528"/>
                    </a:cubicBezTo>
                    <a:cubicBezTo>
                      <a:pt x="112" y="525"/>
                      <a:pt x="113" y="524"/>
                      <a:pt x="114" y="522"/>
                    </a:cubicBezTo>
                    <a:cubicBezTo>
                      <a:pt x="115" y="520"/>
                      <a:pt x="116" y="517"/>
                      <a:pt x="116" y="515"/>
                    </a:cubicBezTo>
                    <a:cubicBezTo>
                      <a:pt x="113" y="516"/>
                      <a:pt x="113" y="518"/>
                      <a:pt x="112" y="521"/>
                    </a:cubicBezTo>
                    <a:cubicBezTo>
                      <a:pt x="112" y="523"/>
                      <a:pt x="111" y="527"/>
                      <a:pt x="110" y="529"/>
                    </a:cubicBezTo>
                    <a:cubicBezTo>
                      <a:pt x="109" y="531"/>
                      <a:pt x="108" y="531"/>
                      <a:pt x="107" y="532"/>
                    </a:cubicBezTo>
                    <a:cubicBezTo>
                      <a:pt x="106" y="533"/>
                      <a:pt x="106" y="535"/>
                      <a:pt x="106" y="537"/>
                    </a:cubicBezTo>
                    <a:cubicBezTo>
                      <a:pt x="105" y="540"/>
                      <a:pt x="103" y="544"/>
                      <a:pt x="103" y="547"/>
                    </a:cubicBezTo>
                    <a:cubicBezTo>
                      <a:pt x="102" y="548"/>
                      <a:pt x="102" y="549"/>
                      <a:pt x="102" y="549"/>
                    </a:cubicBezTo>
                    <a:close/>
                    <a:moveTo>
                      <a:pt x="141" y="525"/>
                    </a:moveTo>
                    <a:cubicBezTo>
                      <a:pt x="141" y="522"/>
                      <a:pt x="145" y="521"/>
                      <a:pt x="147" y="519"/>
                    </a:cubicBezTo>
                    <a:cubicBezTo>
                      <a:pt x="148" y="518"/>
                      <a:pt x="147" y="518"/>
                      <a:pt x="147" y="517"/>
                    </a:cubicBezTo>
                    <a:cubicBezTo>
                      <a:pt x="147" y="515"/>
                      <a:pt x="149" y="515"/>
                      <a:pt x="151" y="514"/>
                    </a:cubicBezTo>
                    <a:cubicBezTo>
                      <a:pt x="154" y="513"/>
                      <a:pt x="150" y="512"/>
                      <a:pt x="149" y="511"/>
                    </a:cubicBezTo>
                    <a:cubicBezTo>
                      <a:pt x="148" y="510"/>
                      <a:pt x="149" y="509"/>
                      <a:pt x="149" y="508"/>
                    </a:cubicBezTo>
                    <a:cubicBezTo>
                      <a:pt x="150" y="507"/>
                      <a:pt x="149" y="507"/>
                      <a:pt x="149" y="505"/>
                    </a:cubicBezTo>
                    <a:cubicBezTo>
                      <a:pt x="149" y="505"/>
                      <a:pt x="149" y="504"/>
                      <a:pt x="149" y="503"/>
                    </a:cubicBezTo>
                    <a:cubicBezTo>
                      <a:pt x="150" y="502"/>
                      <a:pt x="151" y="502"/>
                      <a:pt x="152" y="501"/>
                    </a:cubicBezTo>
                    <a:cubicBezTo>
                      <a:pt x="153" y="500"/>
                      <a:pt x="152" y="499"/>
                      <a:pt x="153" y="499"/>
                    </a:cubicBezTo>
                    <a:cubicBezTo>
                      <a:pt x="153" y="498"/>
                      <a:pt x="154" y="498"/>
                      <a:pt x="155" y="497"/>
                    </a:cubicBezTo>
                    <a:cubicBezTo>
                      <a:pt x="156" y="497"/>
                      <a:pt x="156" y="496"/>
                      <a:pt x="157" y="495"/>
                    </a:cubicBezTo>
                    <a:cubicBezTo>
                      <a:pt x="157" y="495"/>
                      <a:pt x="159" y="494"/>
                      <a:pt x="159" y="493"/>
                    </a:cubicBezTo>
                    <a:cubicBezTo>
                      <a:pt x="159" y="492"/>
                      <a:pt x="157" y="492"/>
                      <a:pt x="156" y="492"/>
                    </a:cubicBezTo>
                    <a:cubicBezTo>
                      <a:pt x="156" y="492"/>
                      <a:pt x="151" y="498"/>
                      <a:pt x="151" y="495"/>
                    </a:cubicBezTo>
                    <a:cubicBezTo>
                      <a:pt x="150" y="495"/>
                      <a:pt x="151" y="497"/>
                      <a:pt x="150" y="497"/>
                    </a:cubicBezTo>
                    <a:cubicBezTo>
                      <a:pt x="149" y="498"/>
                      <a:pt x="148" y="495"/>
                      <a:pt x="148" y="494"/>
                    </a:cubicBezTo>
                    <a:cubicBezTo>
                      <a:pt x="147" y="494"/>
                      <a:pt x="147" y="496"/>
                      <a:pt x="146" y="496"/>
                    </a:cubicBezTo>
                    <a:cubicBezTo>
                      <a:pt x="146" y="497"/>
                      <a:pt x="146" y="497"/>
                      <a:pt x="145" y="498"/>
                    </a:cubicBezTo>
                    <a:cubicBezTo>
                      <a:pt x="143" y="499"/>
                      <a:pt x="142" y="500"/>
                      <a:pt x="141" y="503"/>
                    </a:cubicBezTo>
                    <a:cubicBezTo>
                      <a:pt x="139" y="505"/>
                      <a:pt x="137" y="506"/>
                      <a:pt x="137" y="508"/>
                    </a:cubicBezTo>
                    <a:cubicBezTo>
                      <a:pt x="136" y="511"/>
                      <a:pt x="137" y="513"/>
                      <a:pt x="137" y="515"/>
                    </a:cubicBezTo>
                    <a:cubicBezTo>
                      <a:pt x="137" y="516"/>
                      <a:pt x="137" y="517"/>
                      <a:pt x="137" y="518"/>
                    </a:cubicBezTo>
                    <a:cubicBezTo>
                      <a:pt x="137" y="519"/>
                      <a:pt x="137" y="520"/>
                      <a:pt x="137" y="521"/>
                    </a:cubicBezTo>
                    <a:cubicBezTo>
                      <a:pt x="138" y="524"/>
                      <a:pt x="138" y="525"/>
                      <a:pt x="137" y="527"/>
                    </a:cubicBezTo>
                    <a:cubicBezTo>
                      <a:pt x="137" y="529"/>
                      <a:pt x="136" y="532"/>
                      <a:pt x="139" y="531"/>
                    </a:cubicBezTo>
                    <a:cubicBezTo>
                      <a:pt x="140" y="530"/>
                      <a:pt x="141" y="526"/>
                      <a:pt x="141" y="525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Freeform 25">
                <a:extLst>
                  <a:ext uri="{FF2B5EF4-FFF2-40B4-BE49-F238E27FC236}">
                    <a16:creationId xmlns:a16="http://schemas.microsoft.com/office/drawing/2014/main" id="{8C0E9422-46BD-6C13-9793-1120F0A0B91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40650" y="5275263"/>
                <a:ext cx="1020763" cy="758825"/>
              </a:xfrm>
              <a:custGeom>
                <a:avLst/>
                <a:gdLst>
                  <a:gd name="T0" fmla="*/ 230 w 268"/>
                  <a:gd name="T1" fmla="*/ 60 h 199"/>
                  <a:gd name="T2" fmla="*/ 197 w 268"/>
                  <a:gd name="T3" fmla="*/ 84 h 199"/>
                  <a:gd name="T4" fmla="*/ 176 w 268"/>
                  <a:gd name="T5" fmla="*/ 114 h 199"/>
                  <a:gd name="T6" fmla="*/ 183 w 268"/>
                  <a:gd name="T7" fmla="*/ 136 h 199"/>
                  <a:gd name="T8" fmla="*/ 168 w 268"/>
                  <a:gd name="T9" fmla="*/ 152 h 199"/>
                  <a:gd name="T10" fmla="*/ 157 w 268"/>
                  <a:gd name="T11" fmla="*/ 161 h 199"/>
                  <a:gd name="T12" fmla="*/ 139 w 268"/>
                  <a:gd name="T13" fmla="*/ 182 h 199"/>
                  <a:gd name="T14" fmla="*/ 116 w 268"/>
                  <a:gd name="T15" fmla="*/ 182 h 199"/>
                  <a:gd name="T16" fmla="*/ 89 w 268"/>
                  <a:gd name="T17" fmla="*/ 187 h 199"/>
                  <a:gd name="T18" fmla="*/ 72 w 268"/>
                  <a:gd name="T19" fmla="*/ 199 h 199"/>
                  <a:gd name="T20" fmla="*/ 60 w 268"/>
                  <a:gd name="T21" fmla="*/ 187 h 199"/>
                  <a:gd name="T22" fmla="*/ 49 w 268"/>
                  <a:gd name="T23" fmla="*/ 172 h 199"/>
                  <a:gd name="T24" fmla="*/ 35 w 268"/>
                  <a:gd name="T25" fmla="*/ 160 h 199"/>
                  <a:gd name="T26" fmla="*/ 46 w 268"/>
                  <a:gd name="T27" fmla="*/ 145 h 199"/>
                  <a:gd name="T28" fmla="*/ 40 w 268"/>
                  <a:gd name="T29" fmla="*/ 136 h 199"/>
                  <a:gd name="T30" fmla="*/ 45 w 268"/>
                  <a:gd name="T31" fmla="*/ 123 h 199"/>
                  <a:gd name="T32" fmla="*/ 39 w 268"/>
                  <a:gd name="T33" fmla="*/ 118 h 199"/>
                  <a:gd name="T34" fmla="*/ 44 w 268"/>
                  <a:gd name="T35" fmla="*/ 108 h 199"/>
                  <a:gd name="T36" fmla="*/ 45 w 268"/>
                  <a:gd name="T37" fmla="*/ 96 h 199"/>
                  <a:gd name="T38" fmla="*/ 48 w 268"/>
                  <a:gd name="T39" fmla="*/ 88 h 199"/>
                  <a:gd name="T40" fmla="*/ 48 w 268"/>
                  <a:gd name="T41" fmla="*/ 82 h 199"/>
                  <a:gd name="T42" fmla="*/ 49 w 268"/>
                  <a:gd name="T43" fmla="*/ 72 h 199"/>
                  <a:gd name="T44" fmla="*/ 53 w 268"/>
                  <a:gd name="T45" fmla="*/ 56 h 199"/>
                  <a:gd name="T46" fmla="*/ 50 w 268"/>
                  <a:gd name="T47" fmla="*/ 49 h 199"/>
                  <a:gd name="T48" fmla="*/ 43 w 268"/>
                  <a:gd name="T49" fmla="*/ 50 h 199"/>
                  <a:gd name="T50" fmla="*/ 37 w 268"/>
                  <a:gd name="T51" fmla="*/ 53 h 199"/>
                  <a:gd name="T52" fmla="*/ 27 w 268"/>
                  <a:gd name="T53" fmla="*/ 50 h 199"/>
                  <a:gd name="T54" fmla="*/ 22 w 268"/>
                  <a:gd name="T55" fmla="*/ 46 h 199"/>
                  <a:gd name="T56" fmla="*/ 9 w 268"/>
                  <a:gd name="T57" fmla="*/ 45 h 199"/>
                  <a:gd name="T58" fmla="*/ 9 w 268"/>
                  <a:gd name="T59" fmla="*/ 37 h 199"/>
                  <a:gd name="T60" fmla="*/ 5 w 268"/>
                  <a:gd name="T61" fmla="*/ 31 h 199"/>
                  <a:gd name="T62" fmla="*/ 3 w 268"/>
                  <a:gd name="T63" fmla="*/ 27 h 199"/>
                  <a:gd name="T64" fmla="*/ 3 w 268"/>
                  <a:gd name="T65" fmla="*/ 18 h 199"/>
                  <a:gd name="T66" fmla="*/ 10 w 268"/>
                  <a:gd name="T67" fmla="*/ 13 h 199"/>
                  <a:gd name="T68" fmla="*/ 20 w 268"/>
                  <a:gd name="T69" fmla="*/ 9 h 199"/>
                  <a:gd name="T70" fmla="*/ 30 w 268"/>
                  <a:gd name="T71" fmla="*/ 2 h 199"/>
                  <a:gd name="T72" fmla="*/ 44 w 268"/>
                  <a:gd name="T73" fmla="*/ 8 h 199"/>
                  <a:gd name="T74" fmla="*/ 67 w 268"/>
                  <a:gd name="T75" fmla="*/ 4 h 199"/>
                  <a:gd name="T76" fmla="*/ 83 w 268"/>
                  <a:gd name="T77" fmla="*/ 8 h 199"/>
                  <a:gd name="T78" fmla="*/ 114 w 268"/>
                  <a:gd name="T79" fmla="*/ 9 h 199"/>
                  <a:gd name="T80" fmla="*/ 123 w 268"/>
                  <a:gd name="T81" fmla="*/ 12 h 199"/>
                  <a:gd name="T82" fmla="*/ 131 w 268"/>
                  <a:gd name="T83" fmla="*/ 11 h 199"/>
                  <a:gd name="T84" fmla="*/ 147 w 268"/>
                  <a:gd name="T85" fmla="*/ 12 h 199"/>
                  <a:gd name="T86" fmla="*/ 153 w 268"/>
                  <a:gd name="T87" fmla="*/ 20 h 199"/>
                  <a:gd name="T88" fmla="*/ 168 w 268"/>
                  <a:gd name="T89" fmla="*/ 24 h 199"/>
                  <a:gd name="T90" fmla="*/ 184 w 268"/>
                  <a:gd name="T91" fmla="*/ 29 h 199"/>
                  <a:gd name="T92" fmla="*/ 200 w 268"/>
                  <a:gd name="T93" fmla="*/ 27 h 199"/>
                  <a:gd name="T94" fmla="*/ 211 w 268"/>
                  <a:gd name="T95" fmla="*/ 37 h 199"/>
                  <a:gd name="T96" fmla="*/ 223 w 268"/>
                  <a:gd name="T97" fmla="*/ 38 h 199"/>
                  <a:gd name="T98" fmla="*/ 234 w 268"/>
                  <a:gd name="T99" fmla="*/ 39 h 199"/>
                  <a:gd name="T100" fmla="*/ 243 w 268"/>
                  <a:gd name="T101" fmla="*/ 37 h 199"/>
                  <a:gd name="T102" fmla="*/ 244 w 268"/>
                  <a:gd name="T103" fmla="*/ 43 h 199"/>
                  <a:gd name="T104" fmla="*/ 213 w 268"/>
                  <a:gd name="T105" fmla="*/ 122 h 199"/>
                  <a:gd name="T106" fmla="*/ 210 w 268"/>
                  <a:gd name="T107" fmla="*/ 129 h 199"/>
                  <a:gd name="T108" fmla="*/ 235 w 268"/>
                  <a:gd name="T109" fmla="*/ 113 h 199"/>
                  <a:gd name="T110" fmla="*/ 246 w 268"/>
                  <a:gd name="T111" fmla="*/ 115 h 199"/>
                  <a:gd name="T112" fmla="*/ 244 w 268"/>
                  <a:gd name="T113" fmla="*/ 104 h 199"/>
                  <a:gd name="T114" fmla="*/ 234 w 268"/>
                  <a:gd name="T115" fmla="*/ 105 h 199"/>
                  <a:gd name="T116" fmla="*/ 258 w 268"/>
                  <a:gd name="T117" fmla="*/ 102 h 199"/>
                  <a:gd name="T118" fmla="*/ 257 w 268"/>
                  <a:gd name="T119" fmla="*/ 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8" h="199">
                    <a:moveTo>
                      <a:pt x="245" y="45"/>
                    </a:moveTo>
                    <a:cubicBezTo>
                      <a:pt x="247" y="47"/>
                      <a:pt x="246" y="50"/>
                      <a:pt x="245" y="51"/>
                    </a:cubicBezTo>
                    <a:cubicBezTo>
                      <a:pt x="243" y="53"/>
                      <a:pt x="240" y="55"/>
                      <a:pt x="238" y="56"/>
                    </a:cubicBezTo>
                    <a:cubicBezTo>
                      <a:pt x="236" y="57"/>
                      <a:pt x="233" y="58"/>
                      <a:pt x="230" y="60"/>
                    </a:cubicBezTo>
                    <a:cubicBezTo>
                      <a:pt x="227" y="61"/>
                      <a:pt x="226" y="64"/>
                      <a:pt x="224" y="66"/>
                    </a:cubicBezTo>
                    <a:cubicBezTo>
                      <a:pt x="220" y="69"/>
                      <a:pt x="215" y="70"/>
                      <a:pt x="210" y="71"/>
                    </a:cubicBezTo>
                    <a:cubicBezTo>
                      <a:pt x="204" y="72"/>
                      <a:pt x="198" y="73"/>
                      <a:pt x="196" y="79"/>
                    </a:cubicBezTo>
                    <a:cubicBezTo>
                      <a:pt x="199" y="80"/>
                      <a:pt x="200" y="82"/>
                      <a:pt x="197" y="84"/>
                    </a:cubicBezTo>
                    <a:cubicBezTo>
                      <a:pt x="195" y="86"/>
                      <a:pt x="192" y="86"/>
                      <a:pt x="191" y="89"/>
                    </a:cubicBezTo>
                    <a:cubicBezTo>
                      <a:pt x="189" y="91"/>
                      <a:pt x="187" y="94"/>
                      <a:pt x="185" y="96"/>
                    </a:cubicBezTo>
                    <a:cubicBezTo>
                      <a:pt x="183" y="99"/>
                      <a:pt x="181" y="102"/>
                      <a:pt x="179" y="105"/>
                    </a:cubicBezTo>
                    <a:cubicBezTo>
                      <a:pt x="177" y="108"/>
                      <a:pt x="175" y="111"/>
                      <a:pt x="176" y="114"/>
                    </a:cubicBezTo>
                    <a:cubicBezTo>
                      <a:pt x="176" y="116"/>
                      <a:pt x="177" y="117"/>
                      <a:pt x="177" y="119"/>
                    </a:cubicBezTo>
                    <a:cubicBezTo>
                      <a:pt x="177" y="121"/>
                      <a:pt x="177" y="123"/>
                      <a:pt x="178" y="124"/>
                    </a:cubicBezTo>
                    <a:cubicBezTo>
                      <a:pt x="179" y="127"/>
                      <a:pt x="183" y="127"/>
                      <a:pt x="185" y="130"/>
                    </a:cubicBezTo>
                    <a:cubicBezTo>
                      <a:pt x="187" y="133"/>
                      <a:pt x="183" y="133"/>
                      <a:pt x="183" y="136"/>
                    </a:cubicBezTo>
                    <a:cubicBezTo>
                      <a:pt x="181" y="136"/>
                      <a:pt x="179" y="138"/>
                      <a:pt x="177" y="139"/>
                    </a:cubicBezTo>
                    <a:cubicBezTo>
                      <a:pt x="174" y="140"/>
                      <a:pt x="171" y="142"/>
                      <a:pt x="172" y="145"/>
                    </a:cubicBezTo>
                    <a:cubicBezTo>
                      <a:pt x="169" y="145"/>
                      <a:pt x="168" y="147"/>
                      <a:pt x="168" y="150"/>
                    </a:cubicBezTo>
                    <a:cubicBezTo>
                      <a:pt x="168" y="150"/>
                      <a:pt x="168" y="151"/>
                      <a:pt x="168" y="152"/>
                    </a:cubicBezTo>
                    <a:cubicBezTo>
                      <a:pt x="167" y="153"/>
                      <a:pt x="166" y="154"/>
                      <a:pt x="166" y="155"/>
                    </a:cubicBezTo>
                    <a:cubicBezTo>
                      <a:pt x="166" y="157"/>
                      <a:pt x="168" y="158"/>
                      <a:pt x="168" y="159"/>
                    </a:cubicBezTo>
                    <a:cubicBezTo>
                      <a:pt x="168" y="162"/>
                      <a:pt x="165" y="162"/>
                      <a:pt x="163" y="162"/>
                    </a:cubicBezTo>
                    <a:cubicBezTo>
                      <a:pt x="161" y="162"/>
                      <a:pt x="159" y="161"/>
                      <a:pt x="157" y="161"/>
                    </a:cubicBezTo>
                    <a:cubicBezTo>
                      <a:pt x="154" y="162"/>
                      <a:pt x="152" y="164"/>
                      <a:pt x="150" y="165"/>
                    </a:cubicBezTo>
                    <a:cubicBezTo>
                      <a:pt x="149" y="167"/>
                      <a:pt x="147" y="169"/>
                      <a:pt x="146" y="171"/>
                    </a:cubicBezTo>
                    <a:cubicBezTo>
                      <a:pt x="145" y="173"/>
                      <a:pt x="144" y="176"/>
                      <a:pt x="142" y="178"/>
                    </a:cubicBezTo>
                    <a:cubicBezTo>
                      <a:pt x="142" y="179"/>
                      <a:pt x="140" y="181"/>
                      <a:pt x="139" y="182"/>
                    </a:cubicBezTo>
                    <a:cubicBezTo>
                      <a:pt x="138" y="182"/>
                      <a:pt x="136" y="179"/>
                      <a:pt x="134" y="179"/>
                    </a:cubicBezTo>
                    <a:cubicBezTo>
                      <a:pt x="132" y="179"/>
                      <a:pt x="132" y="180"/>
                      <a:pt x="131" y="181"/>
                    </a:cubicBezTo>
                    <a:cubicBezTo>
                      <a:pt x="129" y="184"/>
                      <a:pt x="127" y="182"/>
                      <a:pt x="124" y="182"/>
                    </a:cubicBezTo>
                    <a:cubicBezTo>
                      <a:pt x="122" y="181"/>
                      <a:pt x="119" y="182"/>
                      <a:pt x="116" y="182"/>
                    </a:cubicBezTo>
                    <a:cubicBezTo>
                      <a:pt x="113" y="183"/>
                      <a:pt x="111" y="181"/>
                      <a:pt x="109" y="181"/>
                    </a:cubicBezTo>
                    <a:cubicBezTo>
                      <a:pt x="106" y="181"/>
                      <a:pt x="104" y="181"/>
                      <a:pt x="101" y="182"/>
                    </a:cubicBezTo>
                    <a:cubicBezTo>
                      <a:pt x="99" y="182"/>
                      <a:pt x="96" y="182"/>
                      <a:pt x="95" y="183"/>
                    </a:cubicBezTo>
                    <a:cubicBezTo>
                      <a:pt x="93" y="184"/>
                      <a:pt x="92" y="186"/>
                      <a:pt x="89" y="187"/>
                    </a:cubicBezTo>
                    <a:cubicBezTo>
                      <a:pt x="86" y="188"/>
                      <a:pt x="83" y="187"/>
                      <a:pt x="81" y="188"/>
                    </a:cubicBezTo>
                    <a:cubicBezTo>
                      <a:pt x="79" y="189"/>
                      <a:pt x="78" y="190"/>
                      <a:pt x="78" y="192"/>
                    </a:cubicBezTo>
                    <a:cubicBezTo>
                      <a:pt x="77" y="194"/>
                      <a:pt x="78" y="197"/>
                      <a:pt x="76" y="195"/>
                    </a:cubicBezTo>
                    <a:cubicBezTo>
                      <a:pt x="74" y="197"/>
                      <a:pt x="75" y="199"/>
                      <a:pt x="72" y="199"/>
                    </a:cubicBezTo>
                    <a:cubicBezTo>
                      <a:pt x="70" y="199"/>
                      <a:pt x="69" y="198"/>
                      <a:pt x="68" y="197"/>
                    </a:cubicBezTo>
                    <a:cubicBezTo>
                      <a:pt x="66" y="195"/>
                      <a:pt x="64" y="195"/>
                      <a:pt x="63" y="194"/>
                    </a:cubicBezTo>
                    <a:cubicBezTo>
                      <a:pt x="61" y="193"/>
                      <a:pt x="59" y="189"/>
                      <a:pt x="59" y="187"/>
                    </a:cubicBezTo>
                    <a:cubicBezTo>
                      <a:pt x="59" y="187"/>
                      <a:pt x="59" y="187"/>
                      <a:pt x="60" y="187"/>
                    </a:cubicBezTo>
                    <a:cubicBezTo>
                      <a:pt x="61" y="185"/>
                      <a:pt x="56" y="184"/>
                      <a:pt x="56" y="181"/>
                    </a:cubicBezTo>
                    <a:cubicBezTo>
                      <a:pt x="56" y="180"/>
                      <a:pt x="57" y="179"/>
                      <a:pt x="56" y="178"/>
                    </a:cubicBezTo>
                    <a:cubicBezTo>
                      <a:pt x="56" y="177"/>
                      <a:pt x="54" y="176"/>
                      <a:pt x="53" y="175"/>
                    </a:cubicBezTo>
                    <a:cubicBezTo>
                      <a:pt x="52" y="174"/>
                      <a:pt x="50" y="173"/>
                      <a:pt x="49" y="172"/>
                    </a:cubicBezTo>
                    <a:cubicBezTo>
                      <a:pt x="48" y="171"/>
                      <a:pt x="47" y="170"/>
                      <a:pt x="46" y="170"/>
                    </a:cubicBezTo>
                    <a:cubicBezTo>
                      <a:pt x="44" y="169"/>
                      <a:pt x="39" y="170"/>
                      <a:pt x="36" y="170"/>
                    </a:cubicBezTo>
                    <a:cubicBezTo>
                      <a:pt x="36" y="168"/>
                      <a:pt x="36" y="165"/>
                      <a:pt x="36" y="163"/>
                    </a:cubicBezTo>
                    <a:cubicBezTo>
                      <a:pt x="35" y="161"/>
                      <a:pt x="35" y="162"/>
                      <a:pt x="35" y="160"/>
                    </a:cubicBezTo>
                    <a:cubicBezTo>
                      <a:pt x="36" y="158"/>
                      <a:pt x="37" y="157"/>
                      <a:pt x="38" y="155"/>
                    </a:cubicBezTo>
                    <a:cubicBezTo>
                      <a:pt x="39" y="154"/>
                      <a:pt x="39" y="151"/>
                      <a:pt x="40" y="151"/>
                    </a:cubicBezTo>
                    <a:cubicBezTo>
                      <a:pt x="42" y="149"/>
                      <a:pt x="45" y="150"/>
                      <a:pt x="46" y="147"/>
                    </a:cubicBezTo>
                    <a:cubicBezTo>
                      <a:pt x="46" y="147"/>
                      <a:pt x="46" y="146"/>
                      <a:pt x="46" y="145"/>
                    </a:cubicBezTo>
                    <a:cubicBezTo>
                      <a:pt x="45" y="145"/>
                      <a:pt x="45" y="145"/>
                      <a:pt x="44" y="146"/>
                    </a:cubicBezTo>
                    <a:cubicBezTo>
                      <a:pt x="42" y="146"/>
                      <a:pt x="41" y="144"/>
                      <a:pt x="40" y="142"/>
                    </a:cubicBezTo>
                    <a:cubicBezTo>
                      <a:pt x="39" y="140"/>
                      <a:pt x="38" y="139"/>
                      <a:pt x="38" y="137"/>
                    </a:cubicBezTo>
                    <a:cubicBezTo>
                      <a:pt x="39" y="137"/>
                      <a:pt x="39" y="136"/>
                      <a:pt x="40" y="136"/>
                    </a:cubicBezTo>
                    <a:cubicBezTo>
                      <a:pt x="40" y="135"/>
                      <a:pt x="39" y="134"/>
                      <a:pt x="39" y="134"/>
                    </a:cubicBezTo>
                    <a:cubicBezTo>
                      <a:pt x="40" y="131"/>
                      <a:pt x="41" y="131"/>
                      <a:pt x="43" y="130"/>
                    </a:cubicBezTo>
                    <a:cubicBezTo>
                      <a:pt x="44" y="129"/>
                      <a:pt x="45" y="127"/>
                      <a:pt x="45" y="126"/>
                    </a:cubicBezTo>
                    <a:cubicBezTo>
                      <a:pt x="45" y="125"/>
                      <a:pt x="46" y="123"/>
                      <a:pt x="45" y="123"/>
                    </a:cubicBezTo>
                    <a:cubicBezTo>
                      <a:pt x="44" y="122"/>
                      <a:pt x="44" y="123"/>
                      <a:pt x="43" y="123"/>
                    </a:cubicBezTo>
                    <a:cubicBezTo>
                      <a:pt x="42" y="122"/>
                      <a:pt x="43" y="122"/>
                      <a:pt x="42" y="122"/>
                    </a:cubicBezTo>
                    <a:cubicBezTo>
                      <a:pt x="41" y="121"/>
                      <a:pt x="40" y="120"/>
                      <a:pt x="40" y="120"/>
                    </a:cubicBezTo>
                    <a:cubicBezTo>
                      <a:pt x="39" y="119"/>
                      <a:pt x="39" y="118"/>
                      <a:pt x="39" y="118"/>
                    </a:cubicBezTo>
                    <a:cubicBezTo>
                      <a:pt x="39" y="117"/>
                      <a:pt x="39" y="117"/>
                      <a:pt x="39" y="116"/>
                    </a:cubicBezTo>
                    <a:cubicBezTo>
                      <a:pt x="39" y="116"/>
                      <a:pt x="39" y="115"/>
                      <a:pt x="39" y="115"/>
                    </a:cubicBezTo>
                    <a:cubicBezTo>
                      <a:pt x="38" y="113"/>
                      <a:pt x="33" y="111"/>
                      <a:pt x="35" y="108"/>
                    </a:cubicBezTo>
                    <a:cubicBezTo>
                      <a:pt x="37" y="106"/>
                      <a:pt x="42" y="109"/>
                      <a:pt x="44" y="108"/>
                    </a:cubicBezTo>
                    <a:cubicBezTo>
                      <a:pt x="45" y="107"/>
                      <a:pt x="45" y="107"/>
                      <a:pt x="45" y="106"/>
                    </a:cubicBezTo>
                    <a:cubicBezTo>
                      <a:pt x="45" y="105"/>
                      <a:pt x="46" y="104"/>
                      <a:pt x="46" y="104"/>
                    </a:cubicBezTo>
                    <a:cubicBezTo>
                      <a:pt x="47" y="103"/>
                      <a:pt x="47" y="101"/>
                      <a:pt x="47" y="99"/>
                    </a:cubicBezTo>
                    <a:cubicBezTo>
                      <a:pt x="47" y="98"/>
                      <a:pt x="45" y="97"/>
                      <a:pt x="45" y="96"/>
                    </a:cubicBezTo>
                    <a:cubicBezTo>
                      <a:pt x="44" y="95"/>
                      <a:pt x="46" y="94"/>
                      <a:pt x="46" y="93"/>
                    </a:cubicBezTo>
                    <a:cubicBezTo>
                      <a:pt x="47" y="93"/>
                      <a:pt x="48" y="92"/>
                      <a:pt x="49" y="92"/>
                    </a:cubicBezTo>
                    <a:cubicBezTo>
                      <a:pt x="49" y="91"/>
                      <a:pt x="48" y="91"/>
                      <a:pt x="48" y="90"/>
                    </a:cubicBezTo>
                    <a:cubicBezTo>
                      <a:pt x="48" y="89"/>
                      <a:pt x="48" y="89"/>
                      <a:pt x="48" y="88"/>
                    </a:cubicBezTo>
                    <a:cubicBezTo>
                      <a:pt x="48" y="87"/>
                      <a:pt x="49" y="87"/>
                      <a:pt x="48" y="86"/>
                    </a:cubicBezTo>
                    <a:cubicBezTo>
                      <a:pt x="48" y="86"/>
                      <a:pt x="48" y="85"/>
                      <a:pt x="48" y="85"/>
                    </a:cubicBezTo>
                    <a:cubicBezTo>
                      <a:pt x="48" y="84"/>
                      <a:pt x="49" y="84"/>
                      <a:pt x="49" y="83"/>
                    </a:cubicBezTo>
                    <a:cubicBezTo>
                      <a:pt x="49" y="82"/>
                      <a:pt x="48" y="83"/>
                      <a:pt x="48" y="82"/>
                    </a:cubicBezTo>
                    <a:cubicBezTo>
                      <a:pt x="48" y="81"/>
                      <a:pt x="49" y="79"/>
                      <a:pt x="48" y="78"/>
                    </a:cubicBezTo>
                    <a:cubicBezTo>
                      <a:pt x="48" y="77"/>
                      <a:pt x="45" y="75"/>
                      <a:pt x="46" y="73"/>
                    </a:cubicBezTo>
                    <a:cubicBezTo>
                      <a:pt x="47" y="73"/>
                      <a:pt x="48" y="73"/>
                      <a:pt x="48" y="73"/>
                    </a:cubicBezTo>
                    <a:cubicBezTo>
                      <a:pt x="49" y="73"/>
                      <a:pt x="49" y="73"/>
                      <a:pt x="49" y="72"/>
                    </a:cubicBezTo>
                    <a:cubicBezTo>
                      <a:pt x="50" y="71"/>
                      <a:pt x="51" y="69"/>
                      <a:pt x="52" y="68"/>
                    </a:cubicBezTo>
                    <a:cubicBezTo>
                      <a:pt x="54" y="66"/>
                      <a:pt x="55" y="66"/>
                      <a:pt x="57" y="64"/>
                    </a:cubicBezTo>
                    <a:cubicBezTo>
                      <a:pt x="58" y="63"/>
                      <a:pt x="60" y="61"/>
                      <a:pt x="60" y="60"/>
                    </a:cubicBezTo>
                    <a:cubicBezTo>
                      <a:pt x="59" y="55"/>
                      <a:pt x="54" y="59"/>
                      <a:pt x="53" y="56"/>
                    </a:cubicBezTo>
                    <a:cubicBezTo>
                      <a:pt x="53" y="54"/>
                      <a:pt x="54" y="53"/>
                      <a:pt x="54" y="51"/>
                    </a:cubicBezTo>
                    <a:cubicBezTo>
                      <a:pt x="54" y="51"/>
                      <a:pt x="53" y="50"/>
                      <a:pt x="53" y="50"/>
                    </a:cubicBezTo>
                    <a:cubicBezTo>
                      <a:pt x="53" y="49"/>
                      <a:pt x="52" y="50"/>
                      <a:pt x="52" y="50"/>
                    </a:cubicBezTo>
                    <a:cubicBezTo>
                      <a:pt x="51" y="50"/>
                      <a:pt x="51" y="50"/>
                      <a:pt x="50" y="49"/>
                    </a:cubicBezTo>
                    <a:cubicBezTo>
                      <a:pt x="49" y="49"/>
                      <a:pt x="49" y="49"/>
                      <a:pt x="48" y="49"/>
                    </a:cubicBezTo>
                    <a:cubicBezTo>
                      <a:pt x="48" y="49"/>
                      <a:pt x="47" y="50"/>
                      <a:pt x="47" y="50"/>
                    </a:cubicBezTo>
                    <a:cubicBezTo>
                      <a:pt x="46" y="50"/>
                      <a:pt x="46" y="49"/>
                      <a:pt x="45" y="49"/>
                    </a:cubicBezTo>
                    <a:cubicBezTo>
                      <a:pt x="45" y="49"/>
                      <a:pt x="44" y="50"/>
                      <a:pt x="43" y="50"/>
                    </a:cubicBezTo>
                    <a:cubicBezTo>
                      <a:pt x="43" y="48"/>
                      <a:pt x="41" y="49"/>
                      <a:pt x="41" y="49"/>
                    </a:cubicBezTo>
                    <a:cubicBezTo>
                      <a:pt x="41" y="50"/>
                      <a:pt x="41" y="50"/>
                      <a:pt x="41" y="51"/>
                    </a:cubicBezTo>
                    <a:cubicBezTo>
                      <a:pt x="40" y="52"/>
                      <a:pt x="40" y="52"/>
                      <a:pt x="39" y="52"/>
                    </a:cubicBezTo>
                    <a:cubicBezTo>
                      <a:pt x="39" y="52"/>
                      <a:pt x="36" y="53"/>
                      <a:pt x="37" y="53"/>
                    </a:cubicBezTo>
                    <a:cubicBezTo>
                      <a:pt x="36" y="53"/>
                      <a:pt x="34" y="51"/>
                      <a:pt x="34" y="53"/>
                    </a:cubicBezTo>
                    <a:cubicBezTo>
                      <a:pt x="33" y="54"/>
                      <a:pt x="33" y="52"/>
                      <a:pt x="33" y="52"/>
                    </a:cubicBezTo>
                    <a:cubicBezTo>
                      <a:pt x="32" y="52"/>
                      <a:pt x="31" y="51"/>
                      <a:pt x="30" y="51"/>
                    </a:cubicBezTo>
                    <a:cubicBezTo>
                      <a:pt x="29" y="53"/>
                      <a:pt x="28" y="51"/>
                      <a:pt x="27" y="50"/>
                    </a:cubicBezTo>
                    <a:cubicBezTo>
                      <a:pt x="27" y="50"/>
                      <a:pt x="25" y="53"/>
                      <a:pt x="24" y="53"/>
                    </a:cubicBezTo>
                    <a:cubicBezTo>
                      <a:pt x="23" y="53"/>
                      <a:pt x="22" y="53"/>
                      <a:pt x="21" y="52"/>
                    </a:cubicBezTo>
                    <a:cubicBezTo>
                      <a:pt x="21" y="50"/>
                      <a:pt x="22" y="50"/>
                      <a:pt x="23" y="48"/>
                    </a:cubicBezTo>
                    <a:cubicBezTo>
                      <a:pt x="25" y="46"/>
                      <a:pt x="23" y="48"/>
                      <a:pt x="22" y="46"/>
                    </a:cubicBezTo>
                    <a:cubicBezTo>
                      <a:pt x="20" y="46"/>
                      <a:pt x="22" y="44"/>
                      <a:pt x="20" y="44"/>
                    </a:cubicBezTo>
                    <a:cubicBezTo>
                      <a:pt x="19" y="44"/>
                      <a:pt x="18" y="45"/>
                      <a:pt x="16" y="46"/>
                    </a:cubicBezTo>
                    <a:cubicBezTo>
                      <a:pt x="13" y="46"/>
                      <a:pt x="11" y="49"/>
                      <a:pt x="8" y="52"/>
                    </a:cubicBezTo>
                    <a:cubicBezTo>
                      <a:pt x="8" y="50"/>
                      <a:pt x="8" y="47"/>
                      <a:pt x="9" y="45"/>
                    </a:cubicBezTo>
                    <a:cubicBezTo>
                      <a:pt x="10" y="43"/>
                      <a:pt x="12" y="42"/>
                      <a:pt x="13" y="40"/>
                    </a:cubicBezTo>
                    <a:cubicBezTo>
                      <a:pt x="12" y="39"/>
                      <a:pt x="9" y="43"/>
                      <a:pt x="9" y="41"/>
                    </a:cubicBezTo>
                    <a:cubicBezTo>
                      <a:pt x="8" y="40"/>
                      <a:pt x="13" y="38"/>
                      <a:pt x="12" y="37"/>
                    </a:cubicBezTo>
                    <a:cubicBezTo>
                      <a:pt x="12" y="36"/>
                      <a:pt x="9" y="38"/>
                      <a:pt x="9" y="37"/>
                    </a:cubicBezTo>
                    <a:cubicBezTo>
                      <a:pt x="7" y="36"/>
                      <a:pt x="9" y="35"/>
                      <a:pt x="9" y="34"/>
                    </a:cubicBezTo>
                    <a:cubicBezTo>
                      <a:pt x="10" y="32"/>
                      <a:pt x="11" y="31"/>
                      <a:pt x="9" y="31"/>
                    </a:cubicBezTo>
                    <a:cubicBezTo>
                      <a:pt x="8" y="32"/>
                      <a:pt x="6" y="34"/>
                      <a:pt x="6" y="35"/>
                    </a:cubicBezTo>
                    <a:cubicBezTo>
                      <a:pt x="5" y="34"/>
                      <a:pt x="5" y="31"/>
                      <a:pt x="5" y="31"/>
                    </a:cubicBezTo>
                    <a:cubicBezTo>
                      <a:pt x="5" y="29"/>
                      <a:pt x="8" y="29"/>
                      <a:pt x="8" y="27"/>
                    </a:cubicBezTo>
                    <a:cubicBezTo>
                      <a:pt x="7" y="27"/>
                      <a:pt x="6" y="27"/>
                      <a:pt x="6" y="27"/>
                    </a:cubicBezTo>
                    <a:cubicBezTo>
                      <a:pt x="5" y="27"/>
                      <a:pt x="5" y="28"/>
                      <a:pt x="4" y="28"/>
                    </a:cubicBezTo>
                    <a:cubicBezTo>
                      <a:pt x="3" y="28"/>
                      <a:pt x="3" y="28"/>
                      <a:pt x="3" y="27"/>
                    </a:cubicBezTo>
                    <a:cubicBezTo>
                      <a:pt x="3" y="26"/>
                      <a:pt x="3" y="25"/>
                      <a:pt x="3" y="24"/>
                    </a:cubicBezTo>
                    <a:cubicBezTo>
                      <a:pt x="2" y="23"/>
                      <a:pt x="2" y="25"/>
                      <a:pt x="1" y="23"/>
                    </a:cubicBezTo>
                    <a:cubicBezTo>
                      <a:pt x="0" y="22"/>
                      <a:pt x="1" y="21"/>
                      <a:pt x="1" y="20"/>
                    </a:cubicBezTo>
                    <a:cubicBezTo>
                      <a:pt x="2" y="19"/>
                      <a:pt x="2" y="19"/>
                      <a:pt x="3" y="18"/>
                    </a:cubicBezTo>
                    <a:cubicBezTo>
                      <a:pt x="3" y="18"/>
                      <a:pt x="3" y="17"/>
                      <a:pt x="3" y="17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5"/>
                      <a:pt x="6" y="14"/>
                      <a:pt x="7" y="13"/>
                    </a:cubicBezTo>
                    <a:cubicBezTo>
                      <a:pt x="8" y="12"/>
                      <a:pt x="9" y="12"/>
                      <a:pt x="10" y="13"/>
                    </a:cubicBezTo>
                    <a:cubicBezTo>
                      <a:pt x="12" y="13"/>
                      <a:pt x="13" y="13"/>
                      <a:pt x="15" y="12"/>
                    </a:cubicBezTo>
                    <a:cubicBezTo>
                      <a:pt x="16" y="12"/>
                      <a:pt x="18" y="11"/>
                      <a:pt x="20" y="11"/>
                    </a:cubicBezTo>
                    <a:cubicBezTo>
                      <a:pt x="20" y="12"/>
                      <a:pt x="21" y="13"/>
                      <a:pt x="21" y="11"/>
                    </a:cubicBezTo>
                    <a:cubicBezTo>
                      <a:pt x="21" y="11"/>
                      <a:pt x="20" y="10"/>
                      <a:pt x="20" y="9"/>
                    </a:cubicBezTo>
                    <a:cubicBezTo>
                      <a:pt x="20" y="8"/>
                      <a:pt x="20" y="7"/>
                      <a:pt x="21" y="6"/>
                    </a:cubicBezTo>
                    <a:cubicBezTo>
                      <a:pt x="23" y="5"/>
                      <a:pt x="25" y="1"/>
                      <a:pt x="28" y="1"/>
                    </a:cubicBezTo>
                    <a:cubicBezTo>
                      <a:pt x="28" y="2"/>
                      <a:pt x="27" y="3"/>
                      <a:pt x="28" y="3"/>
                    </a:cubicBezTo>
                    <a:cubicBezTo>
                      <a:pt x="28" y="3"/>
                      <a:pt x="29" y="2"/>
                      <a:pt x="30" y="2"/>
                    </a:cubicBezTo>
                    <a:cubicBezTo>
                      <a:pt x="32" y="0"/>
                      <a:pt x="32" y="2"/>
                      <a:pt x="34" y="2"/>
                    </a:cubicBezTo>
                    <a:cubicBezTo>
                      <a:pt x="36" y="2"/>
                      <a:pt x="36" y="3"/>
                      <a:pt x="38" y="4"/>
                    </a:cubicBezTo>
                    <a:cubicBezTo>
                      <a:pt x="40" y="6"/>
                      <a:pt x="41" y="6"/>
                      <a:pt x="44" y="6"/>
                    </a:cubicBezTo>
                    <a:cubicBezTo>
                      <a:pt x="44" y="6"/>
                      <a:pt x="44" y="8"/>
                      <a:pt x="44" y="8"/>
                    </a:cubicBezTo>
                    <a:cubicBezTo>
                      <a:pt x="45" y="7"/>
                      <a:pt x="45" y="7"/>
                      <a:pt x="46" y="6"/>
                    </a:cubicBezTo>
                    <a:cubicBezTo>
                      <a:pt x="47" y="6"/>
                      <a:pt x="50" y="6"/>
                      <a:pt x="51" y="6"/>
                    </a:cubicBezTo>
                    <a:cubicBezTo>
                      <a:pt x="55" y="6"/>
                      <a:pt x="60" y="7"/>
                      <a:pt x="64" y="6"/>
                    </a:cubicBezTo>
                    <a:cubicBezTo>
                      <a:pt x="65" y="6"/>
                      <a:pt x="66" y="5"/>
                      <a:pt x="67" y="4"/>
                    </a:cubicBezTo>
                    <a:cubicBezTo>
                      <a:pt x="68" y="3"/>
                      <a:pt x="68" y="4"/>
                      <a:pt x="70" y="5"/>
                    </a:cubicBezTo>
                    <a:cubicBezTo>
                      <a:pt x="71" y="6"/>
                      <a:pt x="71" y="6"/>
                      <a:pt x="73" y="6"/>
                    </a:cubicBezTo>
                    <a:cubicBezTo>
                      <a:pt x="75" y="7"/>
                      <a:pt x="75" y="6"/>
                      <a:pt x="76" y="8"/>
                    </a:cubicBezTo>
                    <a:cubicBezTo>
                      <a:pt x="78" y="7"/>
                      <a:pt x="81" y="8"/>
                      <a:pt x="83" y="8"/>
                    </a:cubicBezTo>
                    <a:cubicBezTo>
                      <a:pt x="85" y="9"/>
                      <a:pt x="88" y="10"/>
                      <a:pt x="90" y="10"/>
                    </a:cubicBezTo>
                    <a:cubicBezTo>
                      <a:pt x="96" y="12"/>
                      <a:pt x="101" y="9"/>
                      <a:pt x="107" y="8"/>
                    </a:cubicBezTo>
                    <a:cubicBezTo>
                      <a:pt x="107" y="11"/>
                      <a:pt x="110" y="8"/>
                      <a:pt x="112" y="7"/>
                    </a:cubicBezTo>
                    <a:cubicBezTo>
                      <a:pt x="113" y="7"/>
                      <a:pt x="113" y="8"/>
                      <a:pt x="114" y="9"/>
                    </a:cubicBezTo>
                    <a:cubicBezTo>
                      <a:pt x="115" y="9"/>
                      <a:pt x="114" y="10"/>
                      <a:pt x="116" y="10"/>
                    </a:cubicBezTo>
                    <a:cubicBezTo>
                      <a:pt x="116" y="10"/>
                      <a:pt x="117" y="10"/>
                      <a:pt x="118" y="10"/>
                    </a:cubicBezTo>
                    <a:cubicBezTo>
                      <a:pt x="119" y="10"/>
                      <a:pt x="120" y="11"/>
                      <a:pt x="120" y="11"/>
                    </a:cubicBezTo>
                    <a:cubicBezTo>
                      <a:pt x="121" y="12"/>
                      <a:pt x="122" y="12"/>
                      <a:pt x="123" y="12"/>
                    </a:cubicBezTo>
                    <a:cubicBezTo>
                      <a:pt x="124" y="11"/>
                      <a:pt x="123" y="10"/>
                      <a:pt x="124" y="10"/>
                    </a:cubicBezTo>
                    <a:cubicBezTo>
                      <a:pt x="125" y="9"/>
                      <a:pt x="128" y="9"/>
                      <a:pt x="129" y="10"/>
                    </a:cubicBezTo>
                    <a:cubicBezTo>
                      <a:pt x="129" y="10"/>
                      <a:pt x="129" y="11"/>
                      <a:pt x="130" y="11"/>
                    </a:cubicBezTo>
                    <a:cubicBezTo>
                      <a:pt x="130" y="11"/>
                      <a:pt x="131" y="11"/>
                      <a:pt x="131" y="11"/>
                    </a:cubicBezTo>
                    <a:cubicBezTo>
                      <a:pt x="132" y="11"/>
                      <a:pt x="133" y="11"/>
                      <a:pt x="133" y="12"/>
                    </a:cubicBezTo>
                    <a:cubicBezTo>
                      <a:pt x="136" y="13"/>
                      <a:pt x="137" y="13"/>
                      <a:pt x="139" y="13"/>
                    </a:cubicBezTo>
                    <a:cubicBezTo>
                      <a:pt x="142" y="13"/>
                      <a:pt x="144" y="12"/>
                      <a:pt x="146" y="11"/>
                    </a:cubicBezTo>
                    <a:cubicBezTo>
                      <a:pt x="147" y="12"/>
                      <a:pt x="147" y="12"/>
                      <a:pt x="147" y="12"/>
                    </a:cubicBezTo>
                    <a:cubicBezTo>
                      <a:pt x="147" y="13"/>
                      <a:pt x="149" y="14"/>
                      <a:pt x="150" y="14"/>
                    </a:cubicBezTo>
                    <a:cubicBezTo>
                      <a:pt x="151" y="15"/>
                      <a:pt x="151" y="14"/>
                      <a:pt x="153" y="14"/>
                    </a:cubicBezTo>
                    <a:cubicBezTo>
                      <a:pt x="154" y="14"/>
                      <a:pt x="155" y="16"/>
                      <a:pt x="154" y="17"/>
                    </a:cubicBezTo>
                    <a:cubicBezTo>
                      <a:pt x="154" y="18"/>
                      <a:pt x="152" y="19"/>
                      <a:pt x="153" y="20"/>
                    </a:cubicBezTo>
                    <a:cubicBezTo>
                      <a:pt x="154" y="22"/>
                      <a:pt x="155" y="21"/>
                      <a:pt x="156" y="21"/>
                    </a:cubicBezTo>
                    <a:cubicBezTo>
                      <a:pt x="158" y="20"/>
                      <a:pt x="158" y="21"/>
                      <a:pt x="160" y="22"/>
                    </a:cubicBezTo>
                    <a:cubicBezTo>
                      <a:pt x="161" y="23"/>
                      <a:pt x="162" y="23"/>
                      <a:pt x="164" y="23"/>
                    </a:cubicBezTo>
                    <a:cubicBezTo>
                      <a:pt x="166" y="23"/>
                      <a:pt x="167" y="23"/>
                      <a:pt x="168" y="24"/>
                    </a:cubicBezTo>
                    <a:cubicBezTo>
                      <a:pt x="169" y="26"/>
                      <a:pt x="170" y="29"/>
                      <a:pt x="173" y="28"/>
                    </a:cubicBezTo>
                    <a:cubicBezTo>
                      <a:pt x="174" y="27"/>
                      <a:pt x="175" y="26"/>
                      <a:pt x="176" y="26"/>
                    </a:cubicBezTo>
                    <a:cubicBezTo>
                      <a:pt x="178" y="26"/>
                      <a:pt x="178" y="28"/>
                      <a:pt x="179" y="29"/>
                    </a:cubicBezTo>
                    <a:cubicBezTo>
                      <a:pt x="181" y="30"/>
                      <a:pt x="182" y="30"/>
                      <a:pt x="184" y="29"/>
                    </a:cubicBezTo>
                    <a:cubicBezTo>
                      <a:pt x="185" y="29"/>
                      <a:pt x="186" y="30"/>
                      <a:pt x="188" y="30"/>
                    </a:cubicBezTo>
                    <a:cubicBezTo>
                      <a:pt x="188" y="30"/>
                      <a:pt x="189" y="29"/>
                      <a:pt x="190" y="29"/>
                    </a:cubicBezTo>
                    <a:cubicBezTo>
                      <a:pt x="192" y="30"/>
                      <a:pt x="193" y="30"/>
                      <a:pt x="195" y="29"/>
                    </a:cubicBezTo>
                    <a:cubicBezTo>
                      <a:pt x="195" y="25"/>
                      <a:pt x="197" y="26"/>
                      <a:pt x="200" y="27"/>
                    </a:cubicBezTo>
                    <a:cubicBezTo>
                      <a:pt x="201" y="28"/>
                      <a:pt x="202" y="28"/>
                      <a:pt x="204" y="28"/>
                    </a:cubicBezTo>
                    <a:cubicBezTo>
                      <a:pt x="205" y="29"/>
                      <a:pt x="206" y="30"/>
                      <a:pt x="209" y="30"/>
                    </a:cubicBezTo>
                    <a:cubicBezTo>
                      <a:pt x="209" y="31"/>
                      <a:pt x="209" y="31"/>
                      <a:pt x="210" y="32"/>
                    </a:cubicBezTo>
                    <a:cubicBezTo>
                      <a:pt x="210" y="33"/>
                      <a:pt x="208" y="37"/>
                      <a:pt x="211" y="37"/>
                    </a:cubicBezTo>
                    <a:cubicBezTo>
                      <a:pt x="212" y="38"/>
                      <a:pt x="215" y="36"/>
                      <a:pt x="216" y="35"/>
                    </a:cubicBezTo>
                    <a:cubicBezTo>
                      <a:pt x="217" y="37"/>
                      <a:pt x="220" y="36"/>
                      <a:pt x="220" y="37"/>
                    </a:cubicBezTo>
                    <a:cubicBezTo>
                      <a:pt x="221" y="37"/>
                      <a:pt x="220" y="39"/>
                      <a:pt x="221" y="39"/>
                    </a:cubicBezTo>
                    <a:cubicBezTo>
                      <a:pt x="222" y="39"/>
                      <a:pt x="222" y="39"/>
                      <a:pt x="223" y="38"/>
                    </a:cubicBezTo>
                    <a:cubicBezTo>
                      <a:pt x="223" y="38"/>
                      <a:pt x="224" y="38"/>
                      <a:pt x="225" y="37"/>
                    </a:cubicBezTo>
                    <a:cubicBezTo>
                      <a:pt x="226" y="37"/>
                      <a:pt x="227" y="37"/>
                      <a:pt x="228" y="37"/>
                    </a:cubicBezTo>
                    <a:cubicBezTo>
                      <a:pt x="230" y="38"/>
                      <a:pt x="230" y="40"/>
                      <a:pt x="232" y="39"/>
                    </a:cubicBezTo>
                    <a:cubicBezTo>
                      <a:pt x="233" y="39"/>
                      <a:pt x="233" y="39"/>
                      <a:pt x="234" y="39"/>
                    </a:cubicBezTo>
                    <a:cubicBezTo>
                      <a:pt x="234" y="38"/>
                      <a:pt x="234" y="38"/>
                      <a:pt x="235" y="38"/>
                    </a:cubicBezTo>
                    <a:cubicBezTo>
                      <a:pt x="235" y="38"/>
                      <a:pt x="236" y="38"/>
                      <a:pt x="237" y="38"/>
                    </a:cubicBezTo>
                    <a:cubicBezTo>
                      <a:pt x="238" y="37"/>
                      <a:pt x="238" y="36"/>
                      <a:pt x="240" y="36"/>
                    </a:cubicBezTo>
                    <a:cubicBezTo>
                      <a:pt x="241" y="36"/>
                      <a:pt x="242" y="36"/>
                      <a:pt x="243" y="37"/>
                    </a:cubicBezTo>
                    <a:cubicBezTo>
                      <a:pt x="244" y="37"/>
                      <a:pt x="244" y="36"/>
                      <a:pt x="245" y="37"/>
                    </a:cubicBezTo>
                    <a:cubicBezTo>
                      <a:pt x="245" y="38"/>
                      <a:pt x="246" y="38"/>
                      <a:pt x="246" y="39"/>
                    </a:cubicBezTo>
                    <a:cubicBezTo>
                      <a:pt x="247" y="40"/>
                      <a:pt x="247" y="39"/>
                      <a:pt x="248" y="41"/>
                    </a:cubicBezTo>
                    <a:cubicBezTo>
                      <a:pt x="247" y="42"/>
                      <a:pt x="245" y="41"/>
                      <a:pt x="244" y="43"/>
                    </a:cubicBezTo>
                    <a:cubicBezTo>
                      <a:pt x="242" y="44"/>
                      <a:pt x="244" y="44"/>
                      <a:pt x="245" y="45"/>
                    </a:cubicBezTo>
                    <a:cubicBezTo>
                      <a:pt x="246" y="46"/>
                      <a:pt x="245" y="45"/>
                      <a:pt x="245" y="45"/>
                    </a:cubicBezTo>
                    <a:close/>
                    <a:moveTo>
                      <a:pt x="210" y="129"/>
                    </a:moveTo>
                    <a:cubicBezTo>
                      <a:pt x="210" y="127"/>
                      <a:pt x="216" y="123"/>
                      <a:pt x="213" y="122"/>
                    </a:cubicBezTo>
                    <a:cubicBezTo>
                      <a:pt x="212" y="122"/>
                      <a:pt x="209" y="123"/>
                      <a:pt x="209" y="123"/>
                    </a:cubicBezTo>
                    <a:cubicBezTo>
                      <a:pt x="207" y="124"/>
                      <a:pt x="208" y="126"/>
                      <a:pt x="206" y="126"/>
                    </a:cubicBezTo>
                    <a:cubicBezTo>
                      <a:pt x="206" y="127"/>
                      <a:pt x="206" y="127"/>
                      <a:pt x="206" y="128"/>
                    </a:cubicBezTo>
                    <a:cubicBezTo>
                      <a:pt x="208" y="129"/>
                      <a:pt x="209" y="130"/>
                      <a:pt x="210" y="129"/>
                    </a:cubicBezTo>
                    <a:cubicBezTo>
                      <a:pt x="210" y="127"/>
                      <a:pt x="209" y="130"/>
                      <a:pt x="210" y="129"/>
                    </a:cubicBezTo>
                    <a:close/>
                    <a:moveTo>
                      <a:pt x="229" y="112"/>
                    </a:moveTo>
                    <a:cubicBezTo>
                      <a:pt x="231" y="113"/>
                      <a:pt x="230" y="113"/>
                      <a:pt x="232" y="112"/>
                    </a:cubicBezTo>
                    <a:cubicBezTo>
                      <a:pt x="233" y="112"/>
                      <a:pt x="234" y="111"/>
                      <a:pt x="235" y="113"/>
                    </a:cubicBezTo>
                    <a:cubicBezTo>
                      <a:pt x="236" y="114"/>
                      <a:pt x="235" y="115"/>
                      <a:pt x="237" y="116"/>
                    </a:cubicBezTo>
                    <a:cubicBezTo>
                      <a:pt x="238" y="116"/>
                      <a:pt x="239" y="116"/>
                      <a:pt x="241" y="117"/>
                    </a:cubicBezTo>
                    <a:cubicBezTo>
                      <a:pt x="242" y="118"/>
                      <a:pt x="241" y="119"/>
                      <a:pt x="243" y="118"/>
                    </a:cubicBezTo>
                    <a:cubicBezTo>
                      <a:pt x="244" y="117"/>
                      <a:pt x="245" y="116"/>
                      <a:pt x="246" y="115"/>
                    </a:cubicBezTo>
                    <a:cubicBezTo>
                      <a:pt x="247" y="113"/>
                      <a:pt x="247" y="112"/>
                      <a:pt x="248" y="110"/>
                    </a:cubicBezTo>
                    <a:cubicBezTo>
                      <a:pt x="249" y="109"/>
                      <a:pt x="251" y="108"/>
                      <a:pt x="250" y="107"/>
                    </a:cubicBezTo>
                    <a:cubicBezTo>
                      <a:pt x="248" y="104"/>
                      <a:pt x="244" y="108"/>
                      <a:pt x="243" y="105"/>
                    </a:cubicBezTo>
                    <a:cubicBezTo>
                      <a:pt x="243" y="105"/>
                      <a:pt x="244" y="104"/>
                      <a:pt x="244" y="104"/>
                    </a:cubicBezTo>
                    <a:cubicBezTo>
                      <a:pt x="244" y="103"/>
                      <a:pt x="243" y="103"/>
                      <a:pt x="243" y="102"/>
                    </a:cubicBezTo>
                    <a:cubicBezTo>
                      <a:pt x="243" y="101"/>
                      <a:pt x="245" y="101"/>
                      <a:pt x="243" y="101"/>
                    </a:cubicBezTo>
                    <a:cubicBezTo>
                      <a:pt x="242" y="101"/>
                      <a:pt x="240" y="102"/>
                      <a:pt x="239" y="102"/>
                    </a:cubicBezTo>
                    <a:cubicBezTo>
                      <a:pt x="237" y="103"/>
                      <a:pt x="236" y="104"/>
                      <a:pt x="234" y="105"/>
                    </a:cubicBezTo>
                    <a:cubicBezTo>
                      <a:pt x="232" y="107"/>
                      <a:pt x="228" y="109"/>
                      <a:pt x="228" y="112"/>
                    </a:cubicBezTo>
                    <a:cubicBezTo>
                      <a:pt x="228" y="112"/>
                      <a:pt x="229" y="112"/>
                      <a:pt x="229" y="112"/>
                    </a:cubicBezTo>
                    <a:close/>
                    <a:moveTo>
                      <a:pt x="257" y="99"/>
                    </a:moveTo>
                    <a:cubicBezTo>
                      <a:pt x="257" y="100"/>
                      <a:pt x="257" y="101"/>
                      <a:pt x="258" y="102"/>
                    </a:cubicBezTo>
                    <a:cubicBezTo>
                      <a:pt x="258" y="102"/>
                      <a:pt x="260" y="102"/>
                      <a:pt x="261" y="102"/>
                    </a:cubicBezTo>
                    <a:cubicBezTo>
                      <a:pt x="262" y="103"/>
                      <a:pt x="265" y="105"/>
                      <a:pt x="266" y="104"/>
                    </a:cubicBezTo>
                    <a:cubicBezTo>
                      <a:pt x="268" y="103"/>
                      <a:pt x="266" y="101"/>
                      <a:pt x="265" y="100"/>
                    </a:cubicBezTo>
                    <a:cubicBezTo>
                      <a:pt x="263" y="98"/>
                      <a:pt x="260" y="98"/>
                      <a:pt x="257" y="99"/>
                    </a:cubicBezTo>
                    <a:cubicBezTo>
                      <a:pt x="257" y="100"/>
                      <a:pt x="260" y="98"/>
                      <a:pt x="257" y="99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 26">
                <a:extLst>
                  <a:ext uri="{FF2B5EF4-FFF2-40B4-BE49-F238E27FC236}">
                    <a16:creationId xmlns:a16="http://schemas.microsoft.com/office/drawing/2014/main" id="{471EFD1B-6BF4-5EF3-B348-A958EC9D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8163" y="4951413"/>
                <a:ext cx="234950" cy="165100"/>
              </a:xfrm>
              <a:custGeom>
                <a:avLst/>
                <a:gdLst>
                  <a:gd name="T0" fmla="*/ 7 w 62"/>
                  <a:gd name="T1" fmla="*/ 40 h 43"/>
                  <a:gd name="T2" fmla="*/ 11 w 62"/>
                  <a:gd name="T3" fmla="*/ 38 h 43"/>
                  <a:gd name="T4" fmla="*/ 19 w 62"/>
                  <a:gd name="T5" fmla="*/ 39 h 43"/>
                  <a:gd name="T6" fmla="*/ 22 w 62"/>
                  <a:gd name="T7" fmla="*/ 34 h 43"/>
                  <a:gd name="T8" fmla="*/ 30 w 62"/>
                  <a:gd name="T9" fmla="*/ 38 h 43"/>
                  <a:gd name="T10" fmla="*/ 39 w 62"/>
                  <a:gd name="T11" fmla="*/ 39 h 43"/>
                  <a:gd name="T12" fmla="*/ 38 w 62"/>
                  <a:gd name="T13" fmla="*/ 36 h 43"/>
                  <a:gd name="T14" fmla="*/ 39 w 62"/>
                  <a:gd name="T15" fmla="*/ 33 h 43"/>
                  <a:gd name="T16" fmla="*/ 40 w 62"/>
                  <a:gd name="T17" fmla="*/ 31 h 43"/>
                  <a:gd name="T18" fmla="*/ 45 w 62"/>
                  <a:gd name="T19" fmla="*/ 28 h 43"/>
                  <a:gd name="T20" fmla="*/ 46 w 62"/>
                  <a:gd name="T21" fmla="*/ 23 h 43"/>
                  <a:gd name="T22" fmla="*/ 44 w 62"/>
                  <a:gd name="T23" fmla="*/ 20 h 43"/>
                  <a:gd name="T24" fmla="*/ 47 w 62"/>
                  <a:gd name="T25" fmla="*/ 19 h 43"/>
                  <a:gd name="T26" fmla="*/ 50 w 62"/>
                  <a:gd name="T27" fmla="*/ 17 h 43"/>
                  <a:gd name="T28" fmla="*/ 53 w 62"/>
                  <a:gd name="T29" fmla="*/ 15 h 43"/>
                  <a:gd name="T30" fmla="*/ 55 w 62"/>
                  <a:gd name="T31" fmla="*/ 14 h 43"/>
                  <a:gd name="T32" fmla="*/ 57 w 62"/>
                  <a:gd name="T33" fmla="*/ 13 h 43"/>
                  <a:gd name="T34" fmla="*/ 57 w 62"/>
                  <a:gd name="T35" fmla="*/ 11 h 43"/>
                  <a:gd name="T36" fmla="*/ 62 w 62"/>
                  <a:gd name="T37" fmla="*/ 10 h 43"/>
                  <a:gd name="T38" fmla="*/ 59 w 62"/>
                  <a:gd name="T39" fmla="*/ 7 h 43"/>
                  <a:gd name="T40" fmla="*/ 60 w 62"/>
                  <a:gd name="T41" fmla="*/ 6 h 43"/>
                  <a:gd name="T42" fmla="*/ 58 w 62"/>
                  <a:gd name="T43" fmla="*/ 4 h 43"/>
                  <a:gd name="T44" fmla="*/ 58 w 62"/>
                  <a:gd name="T45" fmla="*/ 1 h 43"/>
                  <a:gd name="T46" fmla="*/ 53 w 62"/>
                  <a:gd name="T47" fmla="*/ 0 h 43"/>
                  <a:gd name="T48" fmla="*/ 51 w 62"/>
                  <a:gd name="T49" fmla="*/ 2 h 43"/>
                  <a:gd name="T50" fmla="*/ 50 w 62"/>
                  <a:gd name="T51" fmla="*/ 4 h 43"/>
                  <a:gd name="T52" fmla="*/ 44 w 62"/>
                  <a:gd name="T53" fmla="*/ 5 h 43"/>
                  <a:gd name="T54" fmla="*/ 38 w 62"/>
                  <a:gd name="T55" fmla="*/ 7 h 43"/>
                  <a:gd name="T56" fmla="*/ 31 w 62"/>
                  <a:gd name="T57" fmla="*/ 7 h 43"/>
                  <a:gd name="T58" fmla="*/ 21 w 62"/>
                  <a:gd name="T59" fmla="*/ 13 h 43"/>
                  <a:gd name="T60" fmla="*/ 6 w 62"/>
                  <a:gd name="T61" fmla="*/ 10 h 43"/>
                  <a:gd name="T62" fmla="*/ 3 w 62"/>
                  <a:gd name="T63" fmla="*/ 14 h 43"/>
                  <a:gd name="T64" fmla="*/ 1 w 62"/>
                  <a:gd name="T65" fmla="*/ 17 h 43"/>
                  <a:gd name="T66" fmla="*/ 4 w 62"/>
                  <a:gd name="T67" fmla="*/ 19 h 43"/>
                  <a:gd name="T68" fmla="*/ 3 w 62"/>
                  <a:gd name="T69" fmla="*/ 24 h 43"/>
                  <a:gd name="T70" fmla="*/ 5 w 62"/>
                  <a:gd name="T71" fmla="*/ 26 h 43"/>
                  <a:gd name="T72" fmla="*/ 4 w 62"/>
                  <a:gd name="T73" fmla="*/ 31 h 43"/>
                  <a:gd name="T74" fmla="*/ 9 w 62"/>
                  <a:gd name="T75" fmla="*/ 36 h 43"/>
                  <a:gd name="T76" fmla="*/ 7 w 62"/>
                  <a:gd name="T77" fmla="*/ 37 h 43"/>
                  <a:gd name="T78" fmla="*/ 6 w 62"/>
                  <a:gd name="T79" fmla="*/ 38 h 43"/>
                  <a:gd name="T80" fmla="*/ 4 w 62"/>
                  <a:gd name="T81" fmla="*/ 39 h 43"/>
                  <a:gd name="T82" fmla="*/ 7 w 62"/>
                  <a:gd name="T83" fmla="*/ 4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2" h="43">
                    <a:moveTo>
                      <a:pt x="7" y="40"/>
                    </a:moveTo>
                    <a:cubicBezTo>
                      <a:pt x="9" y="40"/>
                      <a:pt x="12" y="41"/>
                      <a:pt x="11" y="38"/>
                    </a:cubicBezTo>
                    <a:cubicBezTo>
                      <a:pt x="14" y="38"/>
                      <a:pt x="16" y="40"/>
                      <a:pt x="19" y="39"/>
                    </a:cubicBezTo>
                    <a:cubicBezTo>
                      <a:pt x="21" y="38"/>
                      <a:pt x="22" y="36"/>
                      <a:pt x="22" y="34"/>
                    </a:cubicBezTo>
                    <a:cubicBezTo>
                      <a:pt x="24" y="34"/>
                      <a:pt x="29" y="41"/>
                      <a:pt x="30" y="38"/>
                    </a:cubicBezTo>
                    <a:cubicBezTo>
                      <a:pt x="32" y="39"/>
                      <a:pt x="38" y="43"/>
                      <a:pt x="39" y="39"/>
                    </a:cubicBezTo>
                    <a:cubicBezTo>
                      <a:pt x="39" y="38"/>
                      <a:pt x="37" y="37"/>
                      <a:pt x="38" y="36"/>
                    </a:cubicBezTo>
                    <a:cubicBezTo>
                      <a:pt x="38" y="35"/>
                      <a:pt x="40" y="35"/>
                      <a:pt x="39" y="33"/>
                    </a:cubicBezTo>
                    <a:cubicBezTo>
                      <a:pt x="36" y="33"/>
                      <a:pt x="39" y="32"/>
                      <a:pt x="40" y="31"/>
                    </a:cubicBezTo>
                    <a:cubicBezTo>
                      <a:pt x="42" y="30"/>
                      <a:pt x="44" y="31"/>
                      <a:pt x="45" y="28"/>
                    </a:cubicBezTo>
                    <a:cubicBezTo>
                      <a:pt x="45" y="27"/>
                      <a:pt x="46" y="25"/>
                      <a:pt x="46" y="23"/>
                    </a:cubicBezTo>
                    <a:cubicBezTo>
                      <a:pt x="45" y="22"/>
                      <a:pt x="43" y="21"/>
                      <a:pt x="44" y="20"/>
                    </a:cubicBezTo>
                    <a:cubicBezTo>
                      <a:pt x="45" y="19"/>
                      <a:pt x="46" y="19"/>
                      <a:pt x="47" y="19"/>
                    </a:cubicBezTo>
                    <a:cubicBezTo>
                      <a:pt x="48" y="18"/>
                      <a:pt x="49" y="18"/>
                      <a:pt x="50" y="17"/>
                    </a:cubicBezTo>
                    <a:cubicBezTo>
                      <a:pt x="52" y="16"/>
                      <a:pt x="52" y="16"/>
                      <a:pt x="53" y="15"/>
                    </a:cubicBezTo>
                    <a:cubicBezTo>
                      <a:pt x="54" y="14"/>
                      <a:pt x="54" y="14"/>
                      <a:pt x="55" y="14"/>
                    </a:cubicBezTo>
                    <a:cubicBezTo>
                      <a:pt x="56" y="14"/>
                      <a:pt x="56" y="15"/>
                      <a:pt x="57" y="13"/>
                    </a:cubicBezTo>
                    <a:cubicBezTo>
                      <a:pt x="57" y="13"/>
                      <a:pt x="57" y="12"/>
                      <a:pt x="57" y="11"/>
                    </a:cubicBezTo>
                    <a:cubicBezTo>
                      <a:pt x="58" y="8"/>
                      <a:pt x="60" y="11"/>
                      <a:pt x="62" y="10"/>
                    </a:cubicBezTo>
                    <a:cubicBezTo>
                      <a:pt x="61" y="8"/>
                      <a:pt x="60" y="8"/>
                      <a:pt x="59" y="7"/>
                    </a:cubicBezTo>
                    <a:cubicBezTo>
                      <a:pt x="59" y="6"/>
                      <a:pt x="60" y="6"/>
                      <a:pt x="60" y="6"/>
                    </a:cubicBezTo>
                    <a:cubicBezTo>
                      <a:pt x="59" y="4"/>
                      <a:pt x="59" y="5"/>
                      <a:pt x="58" y="4"/>
                    </a:cubicBezTo>
                    <a:cubicBezTo>
                      <a:pt x="57" y="3"/>
                      <a:pt x="58" y="2"/>
                      <a:pt x="58" y="1"/>
                    </a:cubicBezTo>
                    <a:cubicBezTo>
                      <a:pt x="58" y="0"/>
                      <a:pt x="55" y="0"/>
                      <a:pt x="53" y="0"/>
                    </a:cubicBezTo>
                    <a:cubicBezTo>
                      <a:pt x="52" y="0"/>
                      <a:pt x="51" y="1"/>
                      <a:pt x="51" y="2"/>
                    </a:cubicBezTo>
                    <a:cubicBezTo>
                      <a:pt x="50" y="3"/>
                      <a:pt x="51" y="4"/>
                      <a:pt x="50" y="4"/>
                    </a:cubicBezTo>
                    <a:cubicBezTo>
                      <a:pt x="49" y="5"/>
                      <a:pt x="46" y="4"/>
                      <a:pt x="44" y="5"/>
                    </a:cubicBezTo>
                    <a:cubicBezTo>
                      <a:pt x="41" y="6"/>
                      <a:pt x="41" y="7"/>
                      <a:pt x="38" y="7"/>
                    </a:cubicBezTo>
                    <a:cubicBezTo>
                      <a:pt x="35" y="6"/>
                      <a:pt x="33" y="6"/>
                      <a:pt x="31" y="7"/>
                    </a:cubicBezTo>
                    <a:cubicBezTo>
                      <a:pt x="27" y="9"/>
                      <a:pt x="26" y="14"/>
                      <a:pt x="21" y="13"/>
                    </a:cubicBezTo>
                    <a:cubicBezTo>
                      <a:pt x="15" y="12"/>
                      <a:pt x="11" y="9"/>
                      <a:pt x="6" y="10"/>
                    </a:cubicBezTo>
                    <a:cubicBezTo>
                      <a:pt x="10" y="11"/>
                      <a:pt x="4" y="13"/>
                      <a:pt x="3" y="14"/>
                    </a:cubicBezTo>
                    <a:cubicBezTo>
                      <a:pt x="2" y="15"/>
                      <a:pt x="0" y="16"/>
                      <a:pt x="1" y="17"/>
                    </a:cubicBezTo>
                    <a:cubicBezTo>
                      <a:pt x="1" y="18"/>
                      <a:pt x="3" y="18"/>
                      <a:pt x="4" y="19"/>
                    </a:cubicBezTo>
                    <a:cubicBezTo>
                      <a:pt x="8" y="20"/>
                      <a:pt x="3" y="22"/>
                      <a:pt x="3" y="24"/>
                    </a:cubicBezTo>
                    <a:cubicBezTo>
                      <a:pt x="3" y="26"/>
                      <a:pt x="5" y="25"/>
                      <a:pt x="5" y="26"/>
                    </a:cubicBezTo>
                    <a:cubicBezTo>
                      <a:pt x="6" y="28"/>
                      <a:pt x="5" y="29"/>
                      <a:pt x="4" y="31"/>
                    </a:cubicBezTo>
                    <a:cubicBezTo>
                      <a:pt x="6" y="30"/>
                      <a:pt x="12" y="34"/>
                      <a:pt x="9" y="36"/>
                    </a:cubicBezTo>
                    <a:cubicBezTo>
                      <a:pt x="9" y="36"/>
                      <a:pt x="8" y="36"/>
                      <a:pt x="7" y="37"/>
                    </a:cubicBezTo>
                    <a:cubicBezTo>
                      <a:pt x="6" y="37"/>
                      <a:pt x="6" y="38"/>
                      <a:pt x="6" y="38"/>
                    </a:cubicBezTo>
                    <a:cubicBezTo>
                      <a:pt x="5" y="39"/>
                      <a:pt x="4" y="38"/>
                      <a:pt x="4" y="39"/>
                    </a:cubicBezTo>
                    <a:cubicBezTo>
                      <a:pt x="5" y="40"/>
                      <a:pt x="6" y="40"/>
                      <a:pt x="7" y="4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Freeform 27">
                <a:extLst>
                  <a:ext uri="{FF2B5EF4-FFF2-40B4-BE49-F238E27FC236}">
                    <a16:creationId xmlns:a16="http://schemas.microsoft.com/office/drawing/2014/main" id="{83B8C60C-62F8-9002-C3FD-E9F2B5D2E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82163" y="4643438"/>
                <a:ext cx="427038" cy="209550"/>
              </a:xfrm>
              <a:custGeom>
                <a:avLst/>
                <a:gdLst>
                  <a:gd name="T0" fmla="*/ 12 w 112"/>
                  <a:gd name="T1" fmla="*/ 50 h 55"/>
                  <a:gd name="T2" fmla="*/ 23 w 112"/>
                  <a:gd name="T3" fmla="*/ 55 h 55"/>
                  <a:gd name="T4" fmla="*/ 29 w 112"/>
                  <a:gd name="T5" fmla="*/ 55 h 55"/>
                  <a:gd name="T6" fmla="*/ 34 w 112"/>
                  <a:gd name="T7" fmla="*/ 54 h 55"/>
                  <a:gd name="T8" fmla="*/ 38 w 112"/>
                  <a:gd name="T9" fmla="*/ 54 h 55"/>
                  <a:gd name="T10" fmla="*/ 38 w 112"/>
                  <a:gd name="T11" fmla="*/ 51 h 55"/>
                  <a:gd name="T12" fmla="*/ 43 w 112"/>
                  <a:gd name="T13" fmla="*/ 47 h 55"/>
                  <a:gd name="T14" fmla="*/ 52 w 112"/>
                  <a:gd name="T15" fmla="*/ 44 h 55"/>
                  <a:gd name="T16" fmla="*/ 55 w 112"/>
                  <a:gd name="T17" fmla="*/ 42 h 55"/>
                  <a:gd name="T18" fmla="*/ 58 w 112"/>
                  <a:gd name="T19" fmla="*/ 43 h 55"/>
                  <a:gd name="T20" fmla="*/ 68 w 112"/>
                  <a:gd name="T21" fmla="*/ 41 h 55"/>
                  <a:gd name="T22" fmla="*/ 70 w 112"/>
                  <a:gd name="T23" fmla="*/ 37 h 55"/>
                  <a:gd name="T24" fmla="*/ 73 w 112"/>
                  <a:gd name="T25" fmla="*/ 33 h 55"/>
                  <a:gd name="T26" fmla="*/ 78 w 112"/>
                  <a:gd name="T27" fmla="*/ 32 h 55"/>
                  <a:gd name="T28" fmla="*/ 83 w 112"/>
                  <a:gd name="T29" fmla="*/ 34 h 55"/>
                  <a:gd name="T30" fmla="*/ 87 w 112"/>
                  <a:gd name="T31" fmla="*/ 34 h 55"/>
                  <a:gd name="T32" fmla="*/ 88 w 112"/>
                  <a:gd name="T33" fmla="*/ 32 h 55"/>
                  <a:gd name="T34" fmla="*/ 92 w 112"/>
                  <a:gd name="T35" fmla="*/ 32 h 55"/>
                  <a:gd name="T36" fmla="*/ 97 w 112"/>
                  <a:gd name="T37" fmla="*/ 37 h 55"/>
                  <a:gd name="T38" fmla="*/ 104 w 112"/>
                  <a:gd name="T39" fmla="*/ 36 h 55"/>
                  <a:gd name="T40" fmla="*/ 109 w 112"/>
                  <a:gd name="T41" fmla="*/ 27 h 55"/>
                  <a:gd name="T42" fmla="*/ 112 w 112"/>
                  <a:gd name="T43" fmla="*/ 18 h 55"/>
                  <a:gd name="T44" fmla="*/ 112 w 112"/>
                  <a:gd name="T45" fmla="*/ 16 h 55"/>
                  <a:gd name="T46" fmla="*/ 103 w 112"/>
                  <a:gd name="T47" fmla="*/ 11 h 55"/>
                  <a:gd name="T48" fmla="*/ 100 w 112"/>
                  <a:gd name="T49" fmla="*/ 8 h 55"/>
                  <a:gd name="T50" fmla="*/ 99 w 112"/>
                  <a:gd name="T51" fmla="*/ 7 h 55"/>
                  <a:gd name="T52" fmla="*/ 97 w 112"/>
                  <a:gd name="T53" fmla="*/ 8 h 55"/>
                  <a:gd name="T54" fmla="*/ 95 w 112"/>
                  <a:gd name="T55" fmla="*/ 7 h 55"/>
                  <a:gd name="T56" fmla="*/ 91 w 112"/>
                  <a:gd name="T57" fmla="*/ 6 h 55"/>
                  <a:gd name="T58" fmla="*/ 84 w 112"/>
                  <a:gd name="T59" fmla="*/ 6 h 55"/>
                  <a:gd name="T60" fmla="*/ 82 w 112"/>
                  <a:gd name="T61" fmla="*/ 9 h 55"/>
                  <a:gd name="T62" fmla="*/ 79 w 112"/>
                  <a:gd name="T63" fmla="*/ 8 h 55"/>
                  <a:gd name="T64" fmla="*/ 75 w 112"/>
                  <a:gd name="T65" fmla="*/ 7 h 55"/>
                  <a:gd name="T66" fmla="*/ 73 w 112"/>
                  <a:gd name="T67" fmla="*/ 7 h 55"/>
                  <a:gd name="T68" fmla="*/ 71 w 112"/>
                  <a:gd name="T69" fmla="*/ 6 h 55"/>
                  <a:gd name="T70" fmla="*/ 68 w 112"/>
                  <a:gd name="T71" fmla="*/ 8 h 55"/>
                  <a:gd name="T72" fmla="*/ 65 w 112"/>
                  <a:gd name="T73" fmla="*/ 10 h 55"/>
                  <a:gd name="T74" fmla="*/ 63 w 112"/>
                  <a:gd name="T75" fmla="*/ 12 h 55"/>
                  <a:gd name="T76" fmla="*/ 61 w 112"/>
                  <a:gd name="T77" fmla="*/ 12 h 55"/>
                  <a:gd name="T78" fmla="*/ 59 w 112"/>
                  <a:gd name="T79" fmla="*/ 13 h 55"/>
                  <a:gd name="T80" fmla="*/ 58 w 112"/>
                  <a:gd name="T81" fmla="*/ 8 h 55"/>
                  <a:gd name="T82" fmla="*/ 56 w 112"/>
                  <a:gd name="T83" fmla="*/ 6 h 55"/>
                  <a:gd name="T84" fmla="*/ 53 w 112"/>
                  <a:gd name="T85" fmla="*/ 4 h 55"/>
                  <a:gd name="T86" fmla="*/ 52 w 112"/>
                  <a:gd name="T87" fmla="*/ 0 h 55"/>
                  <a:gd name="T88" fmla="*/ 50 w 112"/>
                  <a:gd name="T89" fmla="*/ 2 h 55"/>
                  <a:gd name="T90" fmla="*/ 48 w 112"/>
                  <a:gd name="T91" fmla="*/ 3 h 55"/>
                  <a:gd name="T92" fmla="*/ 46 w 112"/>
                  <a:gd name="T93" fmla="*/ 5 h 55"/>
                  <a:gd name="T94" fmla="*/ 42 w 112"/>
                  <a:gd name="T95" fmla="*/ 7 h 55"/>
                  <a:gd name="T96" fmla="*/ 40 w 112"/>
                  <a:gd name="T97" fmla="*/ 3 h 55"/>
                  <a:gd name="T98" fmla="*/ 37 w 112"/>
                  <a:gd name="T99" fmla="*/ 4 h 55"/>
                  <a:gd name="T100" fmla="*/ 34 w 112"/>
                  <a:gd name="T101" fmla="*/ 4 h 55"/>
                  <a:gd name="T102" fmla="*/ 30 w 112"/>
                  <a:gd name="T103" fmla="*/ 9 h 55"/>
                  <a:gd name="T104" fmla="*/ 26 w 112"/>
                  <a:gd name="T105" fmla="*/ 13 h 55"/>
                  <a:gd name="T106" fmla="*/ 23 w 112"/>
                  <a:gd name="T107" fmla="*/ 19 h 55"/>
                  <a:gd name="T108" fmla="*/ 13 w 112"/>
                  <a:gd name="T109" fmla="*/ 24 h 55"/>
                  <a:gd name="T110" fmla="*/ 6 w 112"/>
                  <a:gd name="T111" fmla="*/ 24 h 55"/>
                  <a:gd name="T112" fmla="*/ 3 w 112"/>
                  <a:gd name="T113" fmla="*/ 29 h 55"/>
                  <a:gd name="T114" fmla="*/ 2 w 112"/>
                  <a:gd name="T115" fmla="*/ 38 h 55"/>
                  <a:gd name="T116" fmla="*/ 6 w 112"/>
                  <a:gd name="T117" fmla="*/ 47 h 55"/>
                  <a:gd name="T118" fmla="*/ 12 w 112"/>
                  <a:gd name="T119" fmla="*/ 5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2" h="55">
                    <a:moveTo>
                      <a:pt x="12" y="50"/>
                    </a:moveTo>
                    <a:cubicBezTo>
                      <a:pt x="16" y="53"/>
                      <a:pt x="18" y="54"/>
                      <a:pt x="23" y="55"/>
                    </a:cubicBezTo>
                    <a:cubicBezTo>
                      <a:pt x="25" y="55"/>
                      <a:pt x="27" y="55"/>
                      <a:pt x="29" y="55"/>
                    </a:cubicBezTo>
                    <a:cubicBezTo>
                      <a:pt x="31" y="55"/>
                      <a:pt x="32" y="54"/>
                      <a:pt x="34" y="54"/>
                    </a:cubicBezTo>
                    <a:cubicBezTo>
                      <a:pt x="36" y="54"/>
                      <a:pt x="37" y="55"/>
                      <a:pt x="38" y="54"/>
                    </a:cubicBezTo>
                    <a:cubicBezTo>
                      <a:pt x="40" y="53"/>
                      <a:pt x="39" y="52"/>
                      <a:pt x="38" y="51"/>
                    </a:cubicBezTo>
                    <a:cubicBezTo>
                      <a:pt x="37" y="48"/>
                      <a:pt x="40" y="47"/>
                      <a:pt x="43" y="47"/>
                    </a:cubicBezTo>
                    <a:cubicBezTo>
                      <a:pt x="46" y="46"/>
                      <a:pt x="50" y="46"/>
                      <a:pt x="52" y="44"/>
                    </a:cubicBezTo>
                    <a:cubicBezTo>
                      <a:pt x="53" y="44"/>
                      <a:pt x="54" y="42"/>
                      <a:pt x="55" y="42"/>
                    </a:cubicBezTo>
                    <a:cubicBezTo>
                      <a:pt x="56" y="41"/>
                      <a:pt x="57" y="43"/>
                      <a:pt x="58" y="43"/>
                    </a:cubicBezTo>
                    <a:cubicBezTo>
                      <a:pt x="61" y="45"/>
                      <a:pt x="65" y="42"/>
                      <a:pt x="68" y="41"/>
                    </a:cubicBezTo>
                    <a:cubicBezTo>
                      <a:pt x="69" y="40"/>
                      <a:pt x="69" y="39"/>
                      <a:pt x="70" y="37"/>
                    </a:cubicBezTo>
                    <a:cubicBezTo>
                      <a:pt x="70" y="36"/>
                      <a:pt x="72" y="34"/>
                      <a:pt x="73" y="33"/>
                    </a:cubicBezTo>
                    <a:cubicBezTo>
                      <a:pt x="75" y="33"/>
                      <a:pt x="76" y="32"/>
                      <a:pt x="78" y="32"/>
                    </a:cubicBezTo>
                    <a:cubicBezTo>
                      <a:pt x="80" y="32"/>
                      <a:pt x="81" y="33"/>
                      <a:pt x="83" y="34"/>
                    </a:cubicBezTo>
                    <a:cubicBezTo>
                      <a:pt x="84" y="34"/>
                      <a:pt x="86" y="34"/>
                      <a:pt x="87" y="34"/>
                    </a:cubicBezTo>
                    <a:cubicBezTo>
                      <a:pt x="88" y="33"/>
                      <a:pt x="88" y="33"/>
                      <a:pt x="88" y="32"/>
                    </a:cubicBezTo>
                    <a:cubicBezTo>
                      <a:pt x="89" y="32"/>
                      <a:pt x="91" y="32"/>
                      <a:pt x="92" y="32"/>
                    </a:cubicBezTo>
                    <a:cubicBezTo>
                      <a:pt x="93" y="34"/>
                      <a:pt x="95" y="35"/>
                      <a:pt x="97" y="37"/>
                    </a:cubicBezTo>
                    <a:cubicBezTo>
                      <a:pt x="99" y="39"/>
                      <a:pt x="101" y="37"/>
                      <a:pt x="104" y="36"/>
                    </a:cubicBezTo>
                    <a:cubicBezTo>
                      <a:pt x="104" y="32"/>
                      <a:pt x="107" y="30"/>
                      <a:pt x="109" y="27"/>
                    </a:cubicBezTo>
                    <a:cubicBezTo>
                      <a:pt x="110" y="24"/>
                      <a:pt x="110" y="20"/>
                      <a:pt x="112" y="18"/>
                    </a:cubicBezTo>
                    <a:cubicBezTo>
                      <a:pt x="112" y="17"/>
                      <a:pt x="112" y="17"/>
                      <a:pt x="112" y="16"/>
                    </a:cubicBezTo>
                    <a:cubicBezTo>
                      <a:pt x="109" y="16"/>
                      <a:pt x="105" y="14"/>
                      <a:pt x="103" y="11"/>
                    </a:cubicBezTo>
                    <a:cubicBezTo>
                      <a:pt x="102" y="10"/>
                      <a:pt x="101" y="9"/>
                      <a:pt x="100" y="8"/>
                    </a:cubicBezTo>
                    <a:cubicBezTo>
                      <a:pt x="100" y="8"/>
                      <a:pt x="99" y="7"/>
                      <a:pt x="99" y="7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6" y="8"/>
                      <a:pt x="96" y="8"/>
                      <a:pt x="95" y="7"/>
                    </a:cubicBezTo>
                    <a:cubicBezTo>
                      <a:pt x="94" y="6"/>
                      <a:pt x="93" y="6"/>
                      <a:pt x="91" y="6"/>
                    </a:cubicBezTo>
                    <a:cubicBezTo>
                      <a:pt x="89" y="6"/>
                      <a:pt x="85" y="5"/>
                      <a:pt x="84" y="6"/>
                    </a:cubicBezTo>
                    <a:cubicBezTo>
                      <a:pt x="83" y="7"/>
                      <a:pt x="83" y="8"/>
                      <a:pt x="82" y="9"/>
                    </a:cubicBezTo>
                    <a:cubicBezTo>
                      <a:pt x="81" y="9"/>
                      <a:pt x="80" y="9"/>
                      <a:pt x="79" y="8"/>
                    </a:cubicBezTo>
                    <a:cubicBezTo>
                      <a:pt x="78" y="8"/>
                      <a:pt x="77" y="7"/>
                      <a:pt x="75" y="7"/>
                    </a:cubicBezTo>
                    <a:cubicBezTo>
                      <a:pt x="75" y="7"/>
                      <a:pt x="74" y="7"/>
                      <a:pt x="73" y="7"/>
                    </a:cubicBezTo>
                    <a:cubicBezTo>
                      <a:pt x="73" y="7"/>
                      <a:pt x="72" y="7"/>
                      <a:pt x="71" y="6"/>
                    </a:cubicBezTo>
                    <a:cubicBezTo>
                      <a:pt x="70" y="6"/>
                      <a:pt x="69" y="7"/>
                      <a:pt x="68" y="8"/>
                    </a:cubicBezTo>
                    <a:cubicBezTo>
                      <a:pt x="67" y="9"/>
                      <a:pt x="66" y="9"/>
                      <a:pt x="65" y="10"/>
                    </a:cubicBezTo>
                    <a:cubicBezTo>
                      <a:pt x="64" y="12"/>
                      <a:pt x="64" y="12"/>
                      <a:pt x="63" y="12"/>
                    </a:cubicBezTo>
                    <a:cubicBezTo>
                      <a:pt x="62" y="13"/>
                      <a:pt x="61" y="12"/>
                      <a:pt x="61" y="12"/>
                    </a:cubicBezTo>
                    <a:cubicBezTo>
                      <a:pt x="60" y="12"/>
                      <a:pt x="59" y="13"/>
                      <a:pt x="59" y="13"/>
                    </a:cubicBezTo>
                    <a:cubicBezTo>
                      <a:pt x="58" y="11"/>
                      <a:pt x="59" y="9"/>
                      <a:pt x="58" y="8"/>
                    </a:cubicBezTo>
                    <a:cubicBezTo>
                      <a:pt x="58" y="7"/>
                      <a:pt x="57" y="7"/>
                      <a:pt x="56" y="6"/>
                    </a:cubicBezTo>
                    <a:cubicBezTo>
                      <a:pt x="55" y="6"/>
                      <a:pt x="54" y="5"/>
                      <a:pt x="53" y="4"/>
                    </a:cubicBezTo>
                    <a:cubicBezTo>
                      <a:pt x="52" y="3"/>
                      <a:pt x="53" y="2"/>
                      <a:pt x="52" y="0"/>
                    </a:cubicBezTo>
                    <a:cubicBezTo>
                      <a:pt x="52" y="1"/>
                      <a:pt x="51" y="2"/>
                      <a:pt x="50" y="2"/>
                    </a:cubicBezTo>
                    <a:cubicBezTo>
                      <a:pt x="50" y="3"/>
                      <a:pt x="49" y="2"/>
                      <a:pt x="48" y="3"/>
                    </a:cubicBezTo>
                    <a:cubicBezTo>
                      <a:pt x="46" y="3"/>
                      <a:pt x="46" y="4"/>
                      <a:pt x="46" y="5"/>
                    </a:cubicBezTo>
                    <a:cubicBezTo>
                      <a:pt x="45" y="7"/>
                      <a:pt x="44" y="7"/>
                      <a:pt x="42" y="7"/>
                    </a:cubicBezTo>
                    <a:cubicBezTo>
                      <a:pt x="40" y="6"/>
                      <a:pt x="41" y="5"/>
                      <a:pt x="40" y="3"/>
                    </a:cubicBezTo>
                    <a:cubicBezTo>
                      <a:pt x="39" y="3"/>
                      <a:pt x="38" y="4"/>
                      <a:pt x="37" y="4"/>
                    </a:cubicBezTo>
                    <a:cubicBezTo>
                      <a:pt x="36" y="4"/>
                      <a:pt x="35" y="4"/>
                      <a:pt x="34" y="4"/>
                    </a:cubicBezTo>
                    <a:cubicBezTo>
                      <a:pt x="32" y="5"/>
                      <a:pt x="32" y="8"/>
                      <a:pt x="30" y="9"/>
                    </a:cubicBezTo>
                    <a:cubicBezTo>
                      <a:pt x="28" y="11"/>
                      <a:pt x="27" y="10"/>
                      <a:pt x="26" y="13"/>
                    </a:cubicBezTo>
                    <a:cubicBezTo>
                      <a:pt x="25" y="15"/>
                      <a:pt x="25" y="17"/>
                      <a:pt x="23" y="19"/>
                    </a:cubicBezTo>
                    <a:cubicBezTo>
                      <a:pt x="20" y="21"/>
                      <a:pt x="17" y="24"/>
                      <a:pt x="13" y="24"/>
                    </a:cubicBezTo>
                    <a:cubicBezTo>
                      <a:pt x="11" y="24"/>
                      <a:pt x="8" y="22"/>
                      <a:pt x="6" y="24"/>
                    </a:cubicBezTo>
                    <a:cubicBezTo>
                      <a:pt x="4" y="25"/>
                      <a:pt x="5" y="28"/>
                      <a:pt x="3" y="29"/>
                    </a:cubicBezTo>
                    <a:cubicBezTo>
                      <a:pt x="3" y="33"/>
                      <a:pt x="0" y="35"/>
                      <a:pt x="2" y="38"/>
                    </a:cubicBezTo>
                    <a:cubicBezTo>
                      <a:pt x="4" y="41"/>
                      <a:pt x="5" y="44"/>
                      <a:pt x="6" y="47"/>
                    </a:cubicBezTo>
                    <a:cubicBezTo>
                      <a:pt x="8" y="47"/>
                      <a:pt x="10" y="49"/>
                      <a:pt x="12" y="5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" name="Freeform 28">
                <a:extLst>
                  <a:ext uri="{FF2B5EF4-FFF2-40B4-BE49-F238E27FC236}">
                    <a16:creationId xmlns:a16="http://schemas.microsoft.com/office/drawing/2014/main" id="{96256E85-C2CB-BDF6-49D6-445FAFB7B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37750" y="4792663"/>
                <a:ext cx="708025" cy="498475"/>
              </a:xfrm>
              <a:custGeom>
                <a:avLst/>
                <a:gdLst>
                  <a:gd name="T0" fmla="*/ 173 w 186"/>
                  <a:gd name="T1" fmla="*/ 85 h 131"/>
                  <a:gd name="T2" fmla="*/ 160 w 186"/>
                  <a:gd name="T3" fmla="*/ 85 h 131"/>
                  <a:gd name="T4" fmla="*/ 155 w 186"/>
                  <a:gd name="T5" fmla="*/ 73 h 131"/>
                  <a:gd name="T6" fmla="*/ 155 w 186"/>
                  <a:gd name="T7" fmla="*/ 64 h 131"/>
                  <a:gd name="T8" fmla="*/ 157 w 186"/>
                  <a:gd name="T9" fmla="*/ 56 h 131"/>
                  <a:gd name="T10" fmla="*/ 154 w 186"/>
                  <a:gd name="T11" fmla="*/ 39 h 131"/>
                  <a:gd name="T12" fmla="*/ 148 w 186"/>
                  <a:gd name="T13" fmla="*/ 31 h 131"/>
                  <a:gd name="T14" fmla="*/ 142 w 186"/>
                  <a:gd name="T15" fmla="*/ 24 h 131"/>
                  <a:gd name="T16" fmla="*/ 134 w 186"/>
                  <a:gd name="T17" fmla="*/ 7 h 131"/>
                  <a:gd name="T18" fmla="*/ 125 w 186"/>
                  <a:gd name="T19" fmla="*/ 1 h 131"/>
                  <a:gd name="T20" fmla="*/ 118 w 186"/>
                  <a:gd name="T21" fmla="*/ 4 h 131"/>
                  <a:gd name="T22" fmla="*/ 102 w 186"/>
                  <a:gd name="T23" fmla="*/ 11 h 131"/>
                  <a:gd name="T24" fmla="*/ 94 w 186"/>
                  <a:gd name="T25" fmla="*/ 16 h 131"/>
                  <a:gd name="T26" fmla="*/ 82 w 186"/>
                  <a:gd name="T27" fmla="*/ 10 h 131"/>
                  <a:gd name="T28" fmla="*/ 76 w 186"/>
                  <a:gd name="T29" fmla="*/ 11 h 131"/>
                  <a:gd name="T30" fmla="*/ 68 w 186"/>
                  <a:gd name="T31" fmla="*/ 9 h 131"/>
                  <a:gd name="T32" fmla="*/ 60 w 186"/>
                  <a:gd name="T33" fmla="*/ 7 h 131"/>
                  <a:gd name="T34" fmla="*/ 50 w 186"/>
                  <a:gd name="T35" fmla="*/ 14 h 131"/>
                  <a:gd name="T36" fmla="*/ 41 w 186"/>
                  <a:gd name="T37" fmla="*/ 17 h 131"/>
                  <a:gd name="T38" fmla="*/ 35 w 186"/>
                  <a:gd name="T39" fmla="*/ 24 h 131"/>
                  <a:gd name="T40" fmla="*/ 33 w 186"/>
                  <a:gd name="T41" fmla="*/ 28 h 131"/>
                  <a:gd name="T42" fmla="*/ 28 w 186"/>
                  <a:gd name="T43" fmla="*/ 36 h 131"/>
                  <a:gd name="T44" fmla="*/ 24 w 186"/>
                  <a:gd name="T45" fmla="*/ 45 h 131"/>
                  <a:gd name="T46" fmla="*/ 21 w 186"/>
                  <a:gd name="T47" fmla="*/ 50 h 131"/>
                  <a:gd name="T48" fmla="*/ 18 w 186"/>
                  <a:gd name="T49" fmla="*/ 57 h 131"/>
                  <a:gd name="T50" fmla="*/ 10 w 186"/>
                  <a:gd name="T51" fmla="*/ 60 h 131"/>
                  <a:gd name="T52" fmla="*/ 6 w 186"/>
                  <a:gd name="T53" fmla="*/ 62 h 131"/>
                  <a:gd name="T54" fmla="*/ 2 w 186"/>
                  <a:gd name="T55" fmla="*/ 67 h 131"/>
                  <a:gd name="T56" fmla="*/ 11 w 186"/>
                  <a:gd name="T57" fmla="*/ 73 h 131"/>
                  <a:gd name="T58" fmla="*/ 11 w 186"/>
                  <a:gd name="T59" fmla="*/ 79 h 131"/>
                  <a:gd name="T60" fmla="*/ 16 w 186"/>
                  <a:gd name="T61" fmla="*/ 85 h 131"/>
                  <a:gd name="T62" fmla="*/ 25 w 186"/>
                  <a:gd name="T63" fmla="*/ 90 h 131"/>
                  <a:gd name="T64" fmla="*/ 23 w 186"/>
                  <a:gd name="T65" fmla="*/ 94 h 131"/>
                  <a:gd name="T66" fmla="*/ 23 w 186"/>
                  <a:gd name="T67" fmla="*/ 98 h 131"/>
                  <a:gd name="T68" fmla="*/ 30 w 186"/>
                  <a:gd name="T69" fmla="*/ 104 h 131"/>
                  <a:gd name="T70" fmla="*/ 37 w 186"/>
                  <a:gd name="T71" fmla="*/ 108 h 131"/>
                  <a:gd name="T72" fmla="*/ 44 w 186"/>
                  <a:gd name="T73" fmla="*/ 102 h 131"/>
                  <a:gd name="T74" fmla="*/ 46 w 186"/>
                  <a:gd name="T75" fmla="*/ 107 h 131"/>
                  <a:gd name="T76" fmla="*/ 45 w 186"/>
                  <a:gd name="T77" fmla="*/ 111 h 131"/>
                  <a:gd name="T78" fmla="*/ 48 w 186"/>
                  <a:gd name="T79" fmla="*/ 116 h 131"/>
                  <a:gd name="T80" fmla="*/ 55 w 186"/>
                  <a:gd name="T81" fmla="*/ 119 h 131"/>
                  <a:gd name="T82" fmla="*/ 59 w 186"/>
                  <a:gd name="T83" fmla="*/ 125 h 131"/>
                  <a:gd name="T84" fmla="*/ 67 w 186"/>
                  <a:gd name="T85" fmla="*/ 126 h 131"/>
                  <a:gd name="T86" fmla="*/ 77 w 186"/>
                  <a:gd name="T87" fmla="*/ 128 h 131"/>
                  <a:gd name="T88" fmla="*/ 89 w 186"/>
                  <a:gd name="T89" fmla="*/ 129 h 131"/>
                  <a:gd name="T90" fmla="*/ 102 w 186"/>
                  <a:gd name="T91" fmla="*/ 131 h 131"/>
                  <a:gd name="T92" fmla="*/ 113 w 186"/>
                  <a:gd name="T93" fmla="*/ 125 h 131"/>
                  <a:gd name="T94" fmla="*/ 125 w 186"/>
                  <a:gd name="T95" fmla="*/ 120 h 131"/>
                  <a:gd name="T96" fmla="*/ 142 w 186"/>
                  <a:gd name="T97" fmla="*/ 121 h 131"/>
                  <a:gd name="T98" fmla="*/ 148 w 186"/>
                  <a:gd name="T99" fmla="*/ 123 h 131"/>
                  <a:gd name="T100" fmla="*/ 153 w 186"/>
                  <a:gd name="T101" fmla="*/ 126 h 131"/>
                  <a:gd name="T102" fmla="*/ 163 w 186"/>
                  <a:gd name="T103" fmla="*/ 129 h 131"/>
                  <a:gd name="T104" fmla="*/ 164 w 186"/>
                  <a:gd name="T105" fmla="*/ 120 h 131"/>
                  <a:gd name="T106" fmla="*/ 166 w 186"/>
                  <a:gd name="T107" fmla="*/ 112 h 131"/>
                  <a:gd name="T108" fmla="*/ 166 w 186"/>
                  <a:gd name="T109" fmla="*/ 106 h 131"/>
                  <a:gd name="T110" fmla="*/ 170 w 186"/>
                  <a:gd name="T111" fmla="*/ 95 h 131"/>
                  <a:gd name="T112" fmla="*/ 175 w 186"/>
                  <a:gd name="T113" fmla="*/ 99 h 131"/>
                  <a:gd name="T114" fmla="*/ 184 w 186"/>
                  <a:gd name="T115" fmla="*/ 94 h 131"/>
                  <a:gd name="T116" fmla="*/ 181 w 186"/>
                  <a:gd name="T117" fmla="*/ 83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6" h="131">
                    <a:moveTo>
                      <a:pt x="181" y="83"/>
                    </a:moveTo>
                    <a:cubicBezTo>
                      <a:pt x="178" y="82"/>
                      <a:pt x="175" y="83"/>
                      <a:pt x="173" y="85"/>
                    </a:cubicBezTo>
                    <a:cubicBezTo>
                      <a:pt x="171" y="86"/>
                      <a:pt x="168" y="85"/>
                      <a:pt x="167" y="87"/>
                    </a:cubicBezTo>
                    <a:cubicBezTo>
                      <a:pt x="164" y="88"/>
                      <a:pt x="162" y="87"/>
                      <a:pt x="160" y="85"/>
                    </a:cubicBezTo>
                    <a:cubicBezTo>
                      <a:pt x="158" y="83"/>
                      <a:pt x="154" y="80"/>
                      <a:pt x="154" y="77"/>
                    </a:cubicBezTo>
                    <a:cubicBezTo>
                      <a:pt x="155" y="76"/>
                      <a:pt x="155" y="75"/>
                      <a:pt x="155" y="73"/>
                    </a:cubicBezTo>
                    <a:cubicBezTo>
                      <a:pt x="155" y="72"/>
                      <a:pt x="155" y="70"/>
                      <a:pt x="155" y="69"/>
                    </a:cubicBezTo>
                    <a:cubicBezTo>
                      <a:pt x="154" y="67"/>
                      <a:pt x="155" y="65"/>
                      <a:pt x="155" y="64"/>
                    </a:cubicBezTo>
                    <a:cubicBezTo>
                      <a:pt x="155" y="62"/>
                      <a:pt x="155" y="61"/>
                      <a:pt x="155" y="59"/>
                    </a:cubicBezTo>
                    <a:cubicBezTo>
                      <a:pt x="155" y="58"/>
                      <a:pt x="156" y="57"/>
                      <a:pt x="157" y="56"/>
                    </a:cubicBezTo>
                    <a:cubicBezTo>
                      <a:pt x="157" y="54"/>
                      <a:pt x="157" y="52"/>
                      <a:pt x="157" y="51"/>
                    </a:cubicBezTo>
                    <a:cubicBezTo>
                      <a:pt x="157" y="47"/>
                      <a:pt x="156" y="43"/>
                      <a:pt x="154" y="39"/>
                    </a:cubicBezTo>
                    <a:cubicBezTo>
                      <a:pt x="153" y="38"/>
                      <a:pt x="152" y="37"/>
                      <a:pt x="150" y="36"/>
                    </a:cubicBezTo>
                    <a:cubicBezTo>
                      <a:pt x="149" y="34"/>
                      <a:pt x="149" y="33"/>
                      <a:pt x="148" y="31"/>
                    </a:cubicBezTo>
                    <a:cubicBezTo>
                      <a:pt x="147" y="30"/>
                      <a:pt x="145" y="29"/>
                      <a:pt x="144" y="28"/>
                    </a:cubicBezTo>
                    <a:cubicBezTo>
                      <a:pt x="144" y="26"/>
                      <a:pt x="144" y="25"/>
                      <a:pt x="142" y="24"/>
                    </a:cubicBezTo>
                    <a:cubicBezTo>
                      <a:pt x="141" y="22"/>
                      <a:pt x="139" y="20"/>
                      <a:pt x="138" y="17"/>
                    </a:cubicBezTo>
                    <a:cubicBezTo>
                      <a:pt x="136" y="14"/>
                      <a:pt x="136" y="10"/>
                      <a:pt x="134" y="7"/>
                    </a:cubicBezTo>
                    <a:cubicBezTo>
                      <a:pt x="133" y="5"/>
                      <a:pt x="129" y="0"/>
                      <a:pt x="127" y="0"/>
                    </a:cubicBezTo>
                    <a:cubicBezTo>
                      <a:pt x="126" y="0"/>
                      <a:pt x="126" y="1"/>
                      <a:pt x="125" y="1"/>
                    </a:cubicBezTo>
                    <a:cubicBezTo>
                      <a:pt x="124" y="1"/>
                      <a:pt x="123" y="2"/>
                      <a:pt x="122" y="2"/>
                    </a:cubicBezTo>
                    <a:cubicBezTo>
                      <a:pt x="120" y="2"/>
                      <a:pt x="119" y="3"/>
                      <a:pt x="118" y="4"/>
                    </a:cubicBezTo>
                    <a:cubicBezTo>
                      <a:pt x="117" y="7"/>
                      <a:pt x="116" y="9"/>
                      <a:pt x="113" y="10"/>
                    </a:cubicBezTo>
                    <a:cubicBezTo>
                      <a:pt x="109" y="11"/>
                      <a:pt x="105" y="11"/>
                      <a:pt x="102" y="11"/>
                    </a:cubicBezTo>
                    <a:cubicBezTo>
                      <a:pt x="100" y="12"/>
                      <a:pt x="99" y="12"/>
                      <a:pt x="97" y="13"/>
                    </a:cubicBezTo>
                    <a:cubicBezTo>
                      <a:pt x="96" y="14"/>
                      <a:pt x="95" y="16"/>
                      <a:pt x="94" y="16"/>
                    </a:cubicBezTo>
                    <a:cubicBezTo>
                      <a:pt x="91" y="18"/>
                      <a:pt x="88" y="14"/>
                      <a:pt x="86" y="12"/>
                    </a:cubicBezTo>
                    <a:cubicBezTo>
                      <a:pt x="85" y="11"/>
                      <a:pt x="84" y="10"/>
                      <a:pt x="82" y="10"/>
                    </a:cubicBezTo>
                    <a:cubicBezTo>
                      <a:pt x="81" y="11"/>
                      <a:pt x="79" y="12"/>
                      <a:pt x="78" y="12"/>
                    </a:cubicBezTo>
                    <a:cubicBezTo>
                      <a:pt x="77" y="12"/>
                      <a:pt x="76" y="11"/>
                      <a:pt x="76" y="11"/>
                    </a:cubicBezTo>
                    <a:cubicBezTo>
                      <a:pt x="75" y="11"/>
                      <a:pt x="73" y="11"/>
                      <a:pt x="72" y="10"/>
                    </a:cubicBezTo>
                    <a:cubicBezTo>
                      <a:pt x="71" y="10"/>
                      <a:pt x="69" y="9"/>
                      <a:pt x="68" y="9"/>
                    </a:cubicBezTo>
                    <a:cubicBezTo>
                      <a:pt x="66" y="8"/>
                      <a:pt x="66" y="9"/>
                      <a:pt x="64" y="9"/>
                    </a:cubicBezTo>
                    <a:cubicBezTo>
                      <a:pt x="62" y="10"/>
                      <a:pt x="61" y="9"/>
                      <a:pt x="60" y="7"/>
                    </a:cubicBezTo>
                    <a:cubicBezTo>
                      <a:pt x="56" y="5"/>
                      <a:pt x="56" y="10"/>
                      <a:pt x="52" y="10"/>
                    </a:cubicBezTo>
                    <a:cubicBezTo>
                      <a:pt x="52" y="11"/>
                      <a:pt x="51" y="13"/>
                      <a:pt x="50" y="14"/>
                    </a:cubicBezTo>
                    <a:cubicBezTo>
                      <a:pt x="48" y="16"/>
                      <a:pt x="47" y="15"/>
                      <a:pt x="45" y="15"/>
                    </a:cubicBezTo>
                    <a:cubicBezTo>
                      <a:pt x="44" y="15"/>
                      <a:pt x="42" y="16"/>
                      <a:pt x="41" y="17"/>
                    </a:cubicBezTo>
                    <a:cubicBezTo>
                      <a:pt x="39" y="18"/>
                      <a:pt x="39" y="19"/>
                      <a:pt x="38" y="20"/>
                    </a:cubicBezTo>
                    <a:cubicBezTo>
                      <a:pt x="37" y="22"/>
                      <a:pt x="35" y="22"/>
                      <a:pt x="35" y="24"/>
                    </a:cubicBezTo>
                    <a:cubicBezTo>
                      <a:pt x="34" y="24"/>
                      <a:pt x="35" y="25"/>
                      <a:pt x="35" y="26"/>
                    </a:cubicBezTo>
                    <a:cubicBezTo>
                      <a:pt x="34" y="27"/>
                      <a:pt x="34" y="27"/>
                      <a:pt x="33" y="28"/>
                    </a:cubicBezTo>
                    <a:cubicBezTo>
                      <a:pt x="32" y="29"/>
                      <a:pt x="32" y="31"/>
                      <a:pt x="32" y="32"/>
                    </a:cubicBezTo>
                    <a:cubicBezTo>
                      <a:pt x="31" y="34"/>
                      <a:pt x="30" y="35"/>
                      <a:pt x="28" y="36"/>
                    </a:cubicBezTo>
                    <a:cubicBezTo>
                      <a:pt x="29" y="38"/>
                      <a:pt x="27" y="41"/>
                      <a:pt x="26" y="43"/>
                    </a:cubicBezTo>
                    <a:cubicBezTo>
                      <a:pt x="26" y="44"/>
                      <a:pt x="25" y="44"/>
                      <a:pt x="24" y="45"/>
                    </a:cubicBezTo>
                    <a:cubicBezTo>
                      <a:pt x="24" y="47"/>
                      <a:pt x="24" y="47"/>
                      <a:pt x="23" y="48"/>
                    </a:cubicBezTo>
                    <a:cubicBezTo>
                      <a:pt x="22" y="49"/>
                      <a:pt x="21" y="49"/>
                      <a:pt x="21" y="50"/>
                    </a:cubicBezTo>
                    <a:cubicBezTo>
                      <a:pt x="20" y="51"/>
                      <a:pt x="20" y="52"/>
                      <a:pt x="20" y="53"/>
                    </a:cubicBezTo>
                    <a:cubicBezTo>
                      <a:pt x="20" y="55"/>
                      <a:pt x="19" y="56"/>
                      <a:pt x="18" y="57"/>
                    </a:cubicBezTo>
                    <a:cubicBezTo>
                      <a:pt x="17" y="59"/>
                      <a:pt x="16" y="60"/>
                      <a:pt x="14" y="60"/>
                    </a:cubicBezTo>
                    <a:cubicBezTo>
                      <a:pt x="12" y="59"/>
                      <a:pt x="12" y="58"/>
                      <a:pt x="10" y="60"/>
                    </a:cubicBezTo>
                    <a:cubicBezTo>
                      <a:pt x="10" y="61"/>
                      <a:pt x="10" y="62"/>
                      <a:pt x="9" y="62"/>
                    </a:cubicBezTo>
                    <a:cubicBezTo>
                      <a:pt x="8" y="63"/>
                      <a:pt x="8" y="62"/>
                      <a:pt x="6" y="62"/>
                    </a:cubicBezTo>
                    <a:cubicBezTo>
                      <a:pt x="4" y="62"/>
                      <a:pt x="2" y="63"/>
                      <a:pt x="0" y="63"/>
                    </a:cubicBezTo>
                    <a:cubicBezTo>
                      <a:pt x="1" y="64"/>
                      <a:pt x="1" y="66"/>
                      <a:pt x="2" y="67"/>
                    </a:cubicBezTo>
                    <a:cubicBezTo>
                      <a:pt x="3" y="68"/>
                      <a:pt x="5" y="68"/>
                      <a:pt x="6" y="69"/>
                    </a:cubicBezTo>
                    <a:cubicBezTo>
                      <a:pt x="7" y="70"/>
                      <a:pt x="9" y="75"/>
                      <a:pt x="11" y="73"/>
                    </a:cubicBezTo>
                    <a:cubicBezTo>
                      <a:pt x="12" y="74"/>
                      <a:pt x="10" y="76"/>
                      <a:pt x="10" y="77"/>
                    </a:cubicBezTo>
                    <a:cubicBezTo>
                      <a:pt x="10" y="78"/>
                      <a:pt x="11" y="78"/>
                      <a:pt x="11" y="79"/>
                    </a:cubicBezTo>
                    <a:cubicBezTo>
                      <a:pt x="11" y="80"/>
                      <a:pt x="11" y="80"/>
                      <a:pt x="11" y="81"/>
                    </a:cubicBezTo>
                    <a:cubicBezTo>
                      <a:pt x="12" y="82"/>
                      <a:pt x="14" y="84"/>
                      <a:pt x="16" y="85"/>
                    </a:cubicBezTo>
                    <a:cubicBezTo>
                      <a:pt x="17" y="86"/>
                      <a:pt x="19" y="87"/>
                      <a:pt x="21" y="88"/>
                    </a:cubicBezTo>
                    <a:cubicBezTo>
                      <a:pt x="22" y="88"/>
                      <a:pt x="25" y="89"/>
                      <a:pt x="25" y="90"/>
                    </a:cubicBezTo>
                    <a:cubicBezTo>
                      <a:pt x="25" y="91"/>
                      <a:pt x="24" y="91"/>
                      <a:pt x="24" y="92"/>
                    </a:cubicBezTo>
                    <a:cubicBezTo>
                      <a:pt x="23" y="92"/>
                      <a:pt x="23" y="93"/>
                      <a:pt x="23" y="94"/>
                    </a:cubicBezTo>
                    <a:cubicBezTo>
                      <a:pt x="23" y="95"/>
                      <a:pt x="25" y="95"/>
                      <a:pt x="25" y="96"/>
                    </a:cubicBezTo>
                    <a:cubicBezTo>
                      <a:pt x="26" y="98"/>
                      <a:pt x="23" y="97"/>
                      <a:pt x="23" y="98"/>
                    </a:cubicBezTo>
                    <a:cubicBezTo>
                      <a:pt x="22" y="100"/>
                      <a:pt x="25" y="100"/>
                      <a:pt x="26" y="100"/>
                    </a:cubicBezTo>
                    <a:cubicBezTo>
                      <a:pt x="27" y="101"/>
                      <a:pt x="28" y="104"/>
                      <a:pt x="30" y="104"/>
                    </a:cubicBezTo>
                    <a:cubicBezTo>
                      <a:pt x="32" y="104"/>
                      <a:pt x="33" y="102"/>
                      <a:pt x="35" y="104"/>
                    </a:cubicBezTo>
                    <a:cubicBezTo>
                      <a:pt x="36" y="105"/>
                      <a:pt x="35" y="108"/>
                      <a:pt x="37" y="108"/>
                    </a:cubicBezTo>
                    <a:cubicBezTo>
                      <a:pt x="38" y="109"/>
                      <a:pt x="40" y="107"/>
                      <a:pt x="40" y="106"/>
                    </a:cubicBezTo>
                    <a:cubicBezTo>
                      <a:pt x="41" y="104"/>
                      <a:pt x="42" y="103"/>
                      <a:pt x="44" y="102"/>
                    </a:cubicBezTo>
                    <a:cubicBezTo>
                      <a:pt x="45" y="103"/>
                      <a:pt x="50" y="105"/>
                      <a:pt x="50" y="106"/>
                    </a:cubicBezTo>
                    <a:cubicBezTo>
                      <a:pt x="50" y="107"/>
                      <a:pt x="47" y="106"/>
                      <a:pt x="46" y="107"/>
                    </a:cubicBezTo>
                    <a:cubicBezTo>
                      <a:pt x="46" y="107"/>
                      <a:pt x="44" y="108"/>
                      <a:pt x="44" y="108"/>
                    </a:cubicBezTo>
                    <a:cubicBezTo>
                      <a:pt x="44" y="109"/>
                      <a:pt x="45" y="110"/>
                      <a:pt x="45" y="111"/>
                    </a:cubicBezTo>
                    <a:cubicBezTo>
                      <a:pt x="46" y="112"/>
                      <a:pt x="46" y="112"/>
                      <a:pt x="47" y="113"/>
                    </a:cubicBezTo>
                    <a:cubicBezTo>
                      <a:pt x="48" y="114"/>
                      <a:pt x="49" y="114"/>
                      <a:pt x="48" y="116"/>
                    </a:cubicBezTo>
                    <a:cubicBezTo>
                      <a:pt x="50" y="116"/>
                      <a:pt x="50" y="117"/>
                      <a:pt x="52" y="118"/>
                    </a:cubicBezTo>
                    <a:cubicBezTo>
                      <a:pt x="52" y="118"/>
                      <a:pt x="55" y="119"/>
                      <a:pt x="55" y="119"/>
                    </a:cubicBezTo>
                    <a:cubicBezTo>
                      <a:pt x="56" y="121"/>
                      <a:pt x="52" y="121"/>
                      <a:pt x="51" y="123"/>
                    </a:cubicBezTo>
                    <a:cubicBezTo>
                      <a:pt x="50" y="127"/>
                      <a:pt x="57" y="126"/>
                      <a:pt x="59" y="125"/>
                    </a:cubicBezTo>
                    <a:cubicBezTo>
                      <a:pt x="61" y="125"/>
                      <a:pt x="62" y="125"/>
                      <a:pt x="64" y="125"/>
                    </a:cubicBezTo>
                    <a:cubicBezTo>
                      <a:pt x="65" y="125"/>
                      <a:pt x="66" y="126"/>
                      <a:pt x="67" y="126"/>
                    </a:cubicBezTo>
                    <a:cubicBezTo>
                      <a:pt x="69" y="127"/>
                      <a:pt x="70" y="127"/>
                      <a:pt x="72" y="127"/>
                    </a:cubicBezTo>
                    <a:cubicBezTo>
                      <a:pt x="73" y="127"/>
                      <a:pt x="75" y="128"/>
                      <a:pt x="77" y="128"/>
                    </a:cubicBezTo>
                    <a:cubicBezTo>
                      <a:pt x="80" y="128"/>
                      <a:pt x="83" y="127"/>
                      <a:pt x="85" y="128"/>
                    </a:cubicBezTo>
                    <a:cubicBezTo>
                      <a:pt x="87" y="128"/>
                      <a:pt x="88" y="129"/>
                      <a:pt x="89" y="129"/>
                    </a:cubicBezTo>
                    <a:cubicBezTo>
                      <a:pt x="91" y="129"/>
                      <a:pt x="92" y="129"/>
                      <a:pt x="94" y="128"/>
                    </a:cubicBezTo>
                    <a:cubicBezTo>
                      <a:pt x="97" y="128"/>
                      <a:pt x="99" y="131"/>
                      <a:pt x="102" y="131"/>
                    </a:cubicBezTo>
                    <a:cubicBezTo>
                      <a:pt x="104" y="131"/>
                      <a:pt x="109" y="130"/>
                      <a:pt x="110" y="128"/>
                    </a:cubicBezTo>
                    <a:cubicBezTo>
                      <a:pt x="111" y="127"/>
                      <a:pt x="112" y="126"/>
                      <a:pt x="113" y="125"/>
                    </a:cubicBezTo>
                    <a:cubicBezTo>
                      <a:pt x="114" y="124"/>
                      <a:pt x="115" y="123"/>
                      <a:pt x="117" y="122"/>
                    </a:cubicBezTo>
                    <a:cubicBezTo>
                      <a:pt x="119" y="121"/>
                      <a:pt x="122" y="120"/>
                      <a:pt x="125" y="120"/>
                    </a:cubicBezTo>
                    <a:cubicBezTo>
                      <a:pt x="128" y="119"/>
                      <a:pt x="131" y="117"/>
                      <a:pt x="134" y="117"/>
                    </a:cubicBezTo>
                    <a:cubicBezTo>
                      <a:pt x="137" y="118"/>
                      <a:pt x="139" y="121"/>
                      <a:pt x="142" y="121"/>
                    </a:cubicBezTo>
                    <a:cubicBezTo>
                      <a:pt x="143" y="121"/>
                      <a:pt x="144" y="121"/>
                      <a:pt x="146" y="122"/>
                    </a:cubicBezTo>
                    <a:cubicBezTo>
                      <a:pt x="146" y="122"/>
                      <a:pt x="147" y="123"/>
                      <a:pt x="148" y="123"/>
                    </a:cubicBezTo>
                    <a:cubicBezTo>
                      <a:pt x="149" y="123"/>
                      <a:pt x="149" y="122"/>
                      <a:pt x="150" y="122"/>
                    </a:cubicBezTo>
                    <a:cubicBezTo>
                      <a:pt x="152" y="122"/>
                      <a:pt x="152" y="125"/>
                      <a:pt x="153" y="126"/>
                    </a:cubicBezTo>
                    <a:cubicBezTo>
                      <a:pt x="154" y="129"/>
                      <a:pt x="158" y="129"/>
                      <a:pt x="161" y="129"/>
                    </a:cubicBezTo>
                    <a:cubicBezTo>
                      <a:pt x="161" y="129"/>
                      <a:pt x="163" y="129"/>
                      <a:pt x="163" y="129"/>
                    </a:cubicBezTo>
                    <a:cubicBezTo>
                      <a:pt x="163" y="129"/>
                      <a:pt x="164" y="126"/>
                      <a:pt x="164" y="125"/>
                    </a:cubicBezTo>
                    <a:cubicBezTo>
                      <a:pt x="164" y="124"/>
                      <a:pt x="164" y="122"/>
                      <a:pt x="164" y="120"/>
                    </a:cubicBezTo>
                    <a:cubicBezTo>
                      <a:pt x="165" y="118"/>
                      <a:pt x="165" y="118"/>
                      <a:pt x="165" y="116"/>
                    </a:cubicBezTo>
                    <a:cubicBezTo>
                      <a:pt x="165" y="114"/>
                      <a:pt x="165" y="113"/>
                      <a:pt x="166" y="112"/>
                    </a:cubicBezTo>
                    <a:cubicBezTo>
                      <a:pt x="167" y="110"/>
                      <a:pt x="171" y="108"/>
                      <a:pt x="170" y="105"/>
                    </a:cubicBezTo>
                    <a:cubicBezTo>
                      <a:pt x="169" y="106"/>
                      <a:pt x="167" y="108"/>
                      <a:pt x="166" y="106"/>
                    </a:cubicBezTo>
                    <a:cubicBezTo>
                      <a:pt x="166" y="103"/>
                      <a:pt x="169" y="103"/>
                      <a:pt x="169" y="101"/>
                    </a:cubicBezTo>
                    <a:cubicBezTo>
                      <a:pt x="170" y="98"/>
                      <a:pt x="168" y="97"/>
                      <a:pt x="170" y="95"/>
                    </a:cubicBezTo>
                    <a:cubicBezTo>
                      <a:pt x="171" y="94"/>
                      <a:pt x="173" y="94"/>
                      <a:pt x="174" y="95"/>
                    </a:cubicBezTo>
                    <a:cubicBezTo>
                      <a:pt x="175" y="96"/>
                      <a:pt x="174" y="98"/>
                      <a:pt x="175" y="99"/>
                    </a:cubicBezTo>
                    <a:cubicBezTo>
                      <a:pt x="176" y="100"/>
                      <a:pt x="181" y="100"/>
                      <a:pt x="182" y="99"/>
                    </a:cubicBezTo>
                    <a:cubicBezTo>
                      <a:pt x="184" y="98"/>
                      <a:pt x="183" y="96"/>
                      <a:pt x="184" y="94"/>
                    </a:cubicBezTo>
                    <a:cubicBezTo>
                      <a:pt x="184" y="92"/>
                      <a:pt x="184" y="89"/>
                      <a:pt x="186" y="87"/>
                    </a:cubicBezTo>
                    <a:cubicBezTo>
                      <a:pt x="184" y="85"/>
                      <a:pt x="183" y="83"/>
                      <a:pt x="181" y="83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Freeform 29">
                <a:extLst>
                  <a:ext uri="{FF2B5EF4-FFF2-40B4-BE49-F238E27FC236}">
                    <a16:creationId xmlns:a16="http://schemas.microsoft.com/office/drawing/2014/main" id="{F1C1DC39-603A-813E-F60A-A56E40FDE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4775" y="5443538"/>
                <a:ext cx="244475" cy="503237"/>
              </a:xfrm>
              <a:custGeom>
                <a:avLst/>
                <a:gdLst>
                  <a:gd name="T0" fmla="*/ 40 w 64"/>
                  <a:gd name="T1" fmla="*/ 119 h 132"/>
                  <a:gd name="T2" fmla="*/ 42 w 64"/>
                  <a:gd name="T3" fmla="*/ 111 h 132"/>
                  <a:gd name="T4" fmla="*/ 50 w 64"/>
                  <a:gd name="T5" fmla="*/ 103 h 132"/>
                  <a:gd name="T6" fmla="*/ 48 w 64"/>
                  <a:gd name="T7" fmla="*/ 102 h 132"/>
                  <a:gd name="T8" fmla="*/ 42 w 64"/>
                  <a:gd name="T9" fmla="*/ 93 h 132"/>
                  <a:gd name="T10" fmla="*/ 43 w 64"/>
                  <a:gd name="T11" fmla="*/ 90 h 132"/>
                  <a:gd name="T12" fmla="*/ 49 w 64"/>
                  <a:gd name="T13" fmla="*/ 82 h 132"/>
                  <a:gd name="T14" fmla="*/ 47 w 64"/>
                  <a:gd name="T15" fmla="*/ 79 h 132"/>
                  <a:gd name="T16" fmla="*/ 44 w 64"/>
                  <a:gd name="T17" fmla="*/ 76 h 132"/>
                  <a:gd name="T18" fmla="*/ 43 w 64"/>
                  <a:gd name="T19" fmla="*/ 72 h 132"/>
                  <a:gd name="T20" fmla="*/ 39 w 64"/>
                  <a:gd name="T21" fmla="*/ 64 h 132"/>
                  <a:gd name="T22" fmla="*/ 49 w 64"/>
                  <a:gd name="T23" fmla="*/ 62 h 132"/>
                  <a:gd name="T24" fmla="*/ 51 w 64"/>
                  <a:gd name="T25" fmla="*/ 55 h 132"/>
                  <a:gd name="T26" fmla="*/ 50 w 64"/>
                  <a:gd name="T27" fmla="*/ 49 h 132"/>
                  <a:gd name="T28" fmla="*/ 52 w 64"/>
                  <a:gd name="T29" fmla="*/ 46 h 132"/>
                  <a:gd name="T30" fmla="*/ 52 w 64"/>
                  <a:gd name="T31" fmla="*/ 42 h 132"/>
                  <a:gd name="T32" fmla="*/ 53 w 64"/>
                  <a:gd name="T33" fmla="*/ 39 h 132"/>
                  <a:gd name="T34" fmla="*/ 52 w 64"/>
                  <a:gd name="T35" fmla="*/ 34 h 132"/>
                  <a:gd name="T36" fmla="*/ 52 w 64"/>
                  <a:gd name="T37" fmla="*/ 29 h 132"/>
                  <a:gd name="T38" fmla="*/ 56 w 64"/>
                  <a:gd name="T39" fmla="*/ 24 h 132"/>
                  <a:gd name="T40" fmla="*/ 64 w 64"/>
                  <a:gd name="T41" fmla="*/ 16 h 132"/>
                  <a:gd name="T42" fmla="*/ 58 w 64"/>
                  <a:gd name="T43" fmla="*/ 7 h 132"/>
                  <a:gd name="T44" fmla="*/ 56 w 64"/>
                  <a:gd name="T45" fmla="*/ 6 h 132"/>
                  <a:gd name="T46" fmla="*/ 52 w 64"/>
                  <a:gd name="T47" fmla="*/ 5 h 132"/>
                  <a:gd name="T48" fmla="*/ 49 w 64"/>
                  <a:gd name="T49" fmla="*/ 5 h 132"/>
                  <a:gd name="T50" fmla="*/ 45 w 64"/>
                  <a:gd name="T51" fmla="*/ 5 h 132"/>
                  <a:gd name="T52" fmla="*/ 43 w 64"/>
                  <a:gd name="T53" fmla="*/ 8 h 132"/>
                  <a:gd name="T54" fmla="*/ 38 w 64"/>
                  <a:gd name="T55" fmla="*/ 9 h 132"/>
                  <a:gd name="T56" fmla="*/ 34 w 64"/>
                  <a:gd name="T57" fmla="*/ 7 h 132"/>
                  <a:gd name="T58" fmla="*/ 28 w 64"/>
                  <a:gd name="T59" fmla="*/ 9 h 132"/>
                  <a:gd name="T60" fmla="*/ 27 w 64"/>
                  <a:gd name="T61" fmla="*/ 4 h 132"/>
                  <a:gd name="T62" fmla="*/ 24 w 64"/>
                  <a:gd name="T63" fmla="*/ 0 h 132"/>
                  <a:gd name="T64" fmla="*/ 12 w 64"/>
                  <a:gd name="T65" fmla="*/ 8 h 132"/>
                  <a:gd name="T66" fmla="*/ 13 w 64"/>
                  <a:gd name="T67" fmla="*/ 12 h 132"/>
                  <a:gd name="T68" fmla="*/ 15 w 64"/>
                  <a:gd name="T69" fmla="*/ 23 h 132"/>
                  <a:gd name="T70" fmla="*/ 16 w 64"/>
                  <a:gd name="T71" fmla="*/ 38 h 132"/>
                  <a:gd name="T72" fmla="*/ 8 w 64"/>
                  <a:gd name="T73" fmla="*/ 66 h 132"/>
                  <a:gd name="T74" fmla="*/ 3 w 64"/>
                  <a:gd name="T75" fmla="*/ 75 h 132"/>
                  <a:gd name="T76" fmla="*/ 1 w 64"/>
                  <a:gd name="T77" fmla="*/ 88 h 132"/>
                  <a:gd name="T78" fmla="*/ 5 w 64"/>
                  <a:gd name="T79" fmla="*/ 96 h 132"/>
                  <a:gd name="T80" fmla="*/ 13 w 64"/>
                  <a:gd name="T81" fmla="*/ 98 h 132"/>
                  <a:gd name="T82" fmla="*/ 12 w 64"/>
                  <a:gd name="T83" fmla="*/ 121 h 132"/>
                  <a:gd name="T84" fmla="*/ 10 w 64"/>
                  <a:gd name="T85" fmla="*/ 131 h 132"/>
                  <a:gd name="T86" fmla="*/ 24 w 64"/>
                  <a:gd name="T87" fmla="*/ 129 h 132"/>
                  <a:gd name="T88" fmla="*/ 35 w 64"/>
                  <a:gd name="T89" fmla="*/ 130 h 132"/>
                  <a:gd name="T90" fmla="*/ 48 w 64"/>
                  <a:gd name="T91" fmla="*/ 12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4" h="132">
                    <a:moveTo>
                      <a:pt x="40" y="126"/>
                    </a:moveTo>
                    <a:cubicBezTo>
                      <a:pt x="40" y="124"/>
                      <a:pt x="40" y="121"/>
                      <a:pt x="40" y="119"/>
                    </a:cubicBezTo>
                    <a:cubicBezTo>
                      <a:pt x="39" y="117"/>
                      <a:pt x="39" y="118"/>
                      <a:pt x="39" y="116"/>
                    </a:cubicBezTo>
                    <a:cubicBezTo>
                      <a:pt x="40" y="114"/>
                      <a:pt x="41" y="113"/>
                      <a:pt x="42" y="111"/>
                    </a:cubicBezTo>
                    <a:cubicBezTo>
                      <a:pt x="43" y="110"/>
                      <a:pt x="43" y="107"/>
                      <a:pt x="44" y="107"/>
                    </a:cubicBezTo>
                    <a:cubicBezTo>
                      <a:pt x="46" y="105"/>
                      <a:pt x="49" y="106"/>
                      <a:pt x="50" y="103"/>
                    </a:cubicBezTo>
                    <a:cubicBezTo>
                      <a:pt x="50" y="103"/>
                      <a:pt x="50" y="102"/>
                      <a:pt x="50" y="101"/>
                    </a:cubicBezTo>
                    <a:cubicBezTo>
                      <a:pt x="49" y="101"/>
                      <a:pt x="49" y="101"/>
                      <a:pt x="48" y="102"/>
                    </a:cubicBezTo>
                    <a:cubicBezTo>
                      <a:pt x="46" y="102"/>
                      <a:pt x="45" y="100"/>
                      <a:pt x="44" y="98"/>
                    </a:cubicBezTo>
                    <a:cubicBezTo>
                      <a:pt x="43" y="96"/>
                      <a:pt x="42" y="95"/>
                      <a:pt x="42" y="93"/>
                    </a:cubicBezTo>
                    <a:cubicBezTo>
                      <a:pt x="43" y="93"/>
                      <a:pt x="43" y="92"/>
                      <a:pt x="44" y="92"/>
                    </a:cubicBezTo>
                    <a:cubicBezTo>
                      <a:pt x="44" y="91"/>
                      <a:pt x="43" y="90"/>
                      <a:pt x="43" y="90"/>
                    </a:cubicBezTo>
                    <a:cubicBezTo>
                      <a:pt x="44" y="87"/>
                      <a:pt x="45" y="87"/>
                      <a:pt x="47" y="86"/>
                    </a:cubicBezTo>
                    <a:cubicBezTo>
                      <a:pt x="48" y="85"/>
                      <a:pt x="49" y="83"/>
                      <a:pt x="49" y="82"/>
                    </a:cubicBezTo>
                    <a:cubicBezTo>
                      <a:pt x="49" y="81"/>
                      <a:pt x="50" y="79"/>
                      <a:pt x="49" y="79"/>
                    </a:cubicBezTo>
                    <a:cubicBezTo>
                      <a:pt x="48" y="78"/>
                      <a:pt x="48" y="79"/>
                      <a:pt x="47" y="79"/>
                    </a:cubicBezTo>
                    <a:cubicBezTo>
                      <a:pt x="46" y="78"/>
                      <a:pt x="47" y="78"/>
                      <a:pt x="46" y="78"/>
                    </a:cubicBezTo>
                    <a:cubicBezTo>
                      <a:pt x="45" y="77"/>
                      <a:pt x="44" y="76"/>
                      <a:pt x="44" y="76"/>
                    </a:cubicBezTo>
                    <a:cubicBezTo>
                      <a:pt x="43" y="75"/>
                      <a:pt x="43" y="74"/>
                      <a:pt x="43" y="74"/>
                    </a:cubicBezTo>
                    <a:cubicBezTo>
                      <a:pt x="43" y="73"/>
                      <a:pt x="43" y="73"/>
                      <a:pt x="43" y="72"/>
                    </a:cubicBezTo>
                    <a:cubicBezTo>
                      <a:pt x="43" y="72"/>
                      <a:pt x="43" y="71"/>
                      <a:pt x="43" y="71"/>
                    </a:cubicBezTo>
                    <a:cubicBezTo>
                      <a:pt x="42" y="69"/>
                      <a:pt x="37" y="67"/>
                      <a:pt x="39" y="64"/>
                    </a:cubicBezTo>
                    <a:cubicBezTo>
                      <a:pt x="41" y="62"/>
                      <a:pt x="46" y="65"/>
                      <a:pt x="48" y="64"/>
                    </a:cubicBezTo>
                    <a:cubicBezTo>
                      <a:pt x="49" y="63"/>
                      <a:pt x="49" y="63"/>
                      <a:pt x="49" y="62"/>
                    </a:cubicBezTo>
                    <a:cubicBezTo>
                      <a:pt x="49" y="61"/>
                      <a:pt x="50" y="60"/>
                      <a:pt x="50" y="60"/>
                    </a:cubicBezTo>
                    <a:cubicBezTo>
                      <a:pt x="51" y="59"/>
                      <a:pt x="51" y="57"/>
                      <a:pt x="51" y="55"/>
                    </a:cubicBezTo>
                    <a:cubicBezTo>
                      <a:pt x="51" y="54"/>
                      <a:pt x="49" y="53"/>
                      <a:pt x="49" y="52"/>
                    </a:cubicBezTo>
                    <a:cubicBezTo>
                      <a:pt x="48" y="51"/>
                      <a:pt x="50" y="50"/>
                      <a:pt x="50" y="49"/>
                    </a:cubicBezTo>
                    <a:cubicBezTo>
                      <a:pt x="51" y="49"/>
                      <a:pt x="52" y="48"/>
                      <a:pt x="53" y="48"/>
                    </a:cubicBezTo>
                    <a:cubicBezTo>
                      <a:pt x="53" y="47"/>
                      <a:pt x="52" y="47"/>
                      <a:pt x="52" y="46"/>
                    </a:cubicBezTo>
                    <a:cubicBezTo>
                      <a:pt x="52" y="45"/>
                      <a:pt x="52" y="45"/>
                      <a:pt x="52" y="44"/>
                    </a:cubicBezTo>
                    <a:cubicBezTo>
                      <a:pt x="52" y="43"/>
                      <a:pt x="53" y="43"/>
                      <a:pt x="52" y="42"/>
                    </a:cubicBezTo>
                    <a:cubicBezTo>
                      <a:pt x="52" y="42"/>
                      <a:pt x="52" y="41"/>
                      <a:pt x="52" y="41"/>
                    </a:cubicBezTo>
                    <a:cubicBezTo>
                      <a:pt x="52" y="40"/>
                      <a:pt x="53" y="40"/>
                      <a:pt x="53" y="39"/>
                    </a:cubicBezTo>
                    <a:cubicBezTo>
                      <a:pt x="53" y="38"/>
                      <a:pt x="52" y="39"/>
                      <a:pt x="52" y="38"/>
                    </a:cubicBezTo>
                    <a:cubicBezTo>
                      <a:pt x="52" y="37"/>
                      <a:pt x="53" y="35"/>
                      <a:pt x="52" y="34"/>
                    </a:cubicBezTo>
                    <a:cubicBezTo>
                      <a:pt x="52" y="33"/>
                      <a:pt x="49" y="31"/>
                      <a:pt x="50" y="29"/>
                    </a:cubicBezTo>
                    <a:cubicBezTo>
                      <a:pt x="51" y="29"/>
                      <a:pt x="52" y="29"/>
                      <a:pt x="52" y="29"/>
                    </a:cubicBezTo>
                    <a:cubicBezTo>
                      <a:pt x="53" y="29"/>
                      <a:pt x="53" y="29"/>
                      <a:pt x="53" y="28"/>
                    </a:cubicBezTo>
                    <a:cubicBezTo>
                      <a:pt x="54" y="27"/>
                      <a:pt x="55" y="25"/>
                      <a:pt x="56" y="24"/>
                    </a:cubicBezTo>
                    <a:cubicBezTo>
                      <a:pt x="58" y="22"/>
                      <a:pt x="59" y="22"/>
                      <a:pt x="61" y="20"/>
                    </a:cubicBezTo>
                    <a:cubicBezTo>
                      <a:pt x="62" y="19"/>
                      <a:pt x="64" y="17"/>
                      <a:pt x="64" y="16"/>
                    </a:cubicBezTo>
                    <a:cubicBezTo>
                      <a:pt x="63" y="11"/>
                      <a:pt x="58" y="15"/>
                      <a:pt x="57" y="12"/>
                    </a:cubicBezTo>
                    <a:cubicBezTo>
                      <a:pt x="57" y="10"/>
                      <a:pt x="58" y="9"/>
                      <a:pt x="58" y="7"/>
                    </a:cubicBezTo>
                    <a:cubicBezTo>
                      <a:pt x="58" y="7"/>
                      <a:pt x="57" y="6"/>
                      <a:pt x="57" y="6"/>
                    </a:cubicBezTo>
                    <a:cubicBezTo>
                      <a:pt x="57" y="5"/>
                      <a:pt x="56" y="6"/>
                      <a:pt x="56" y="6"/>
                    </a:cubicBezTo>
                    <a:cubicBezTo>
                      <a:pt x="55" y="6"/>
                      <a:pt x="55" y="6"/>
                      <a:pt x="54" y="5"/>
                    </a:cubicBezTo>
                    <a:cubicBezTo>
                      <a:pt x="53" y="5"/>
                      <a:pt x="53" y="5"/>
                      <a:pt x="52" y="5"/>
                    </a:cubicBezTo>
                    <a:cubicBezTo>
                      <a:pt x="52" y="5"/>
                      <a:pt x="51" y="6"/>
                      <a:pt x="51" y="6"/>
                    </a:cubicBezTo>
                    <a:cubicBezTo>
                      <a:pt x="50" y="6"/>
                      <a:pt x="50" y="5"/>
                      <a:pt x="49" y="5"/>
                    </a:cubicBezTo>
                    <a:cubicBezTo>
                      <a:pt x="49" y="5"/>
                      <a:pt x="48" y="6"/>
                      <a:pt x="47" y="6"/>
                    </a:cubicBezTo>
                    <a:cubicBezTo>
                      <a:pt x="47" y="4"/>
                      <a:pt x="45" y="5"/>
                      <a:pt x="45" y="5"/>
                    </a:cubicBezTo>
                    <a:cubicBezTo>
                      <a:pt x="45" y="6"/>
                      <a:pt x="45" y="6"/>
                      <a:pt x="45" y="7"/>
                    </a:cubicBezTo>
                    <a:cubicBezTo>
                      <a:pt x="44" y="8"/>
                      <a:pt x="44" y="8"/>
                      <a:pt x="43" y="8"/>
                    </a:cubicBezTo>
                    <a:cubicBezTo>
                      <a:pt x="43" y="8"/>
                      <a:pt x="40" y="9"/>
                      <a:pt x="41" y="9"/>
                    </a:cubicBezTo>
                    <a:cubicBezTo>
                      <a:pt x="40" y="9"/>
                      <a:pt x="38" y="7"/>
                      <a:pt x="38" y="9"/>
                    </a:cubicBezTo>
                    <a:cubicBezTo>
                      <a:pt x="37" y="10"/>
                      <a:pt x="37" y="8"/>
                      <a:pt x="37" y="8"/>
                    </a:cubicBezTo>
                    <a:cubicBezTo>
                      <a:pt x="36" y="8"/>
                      <a:pt x="35" y="7"/>
                      <a:pt x="34" y="7"/>
                    </a:cubicBezTo>
                    <a:cubicBezTo>
                      <a:pt x="33" y="9"/>
                      <a:pt x="32" y="7"/>
                      <a:pt x="31" y="6"/>
                    </a:cubicBezTo>
                    <a:cubicBezTo>
                      <a:pt x="31" y="6"/>
                      <a:pt x="29" y="9"/>
                      <a:pt x="28" y="9"/>
                    </a:cubicBezTo>
                    <a:cubicBezTo>
                      <a:pt x="27" y="9"/>
                      <a:pt x="26" y="9"/>
                      <a:pt x="25" y="8"/>
                    </a:cubicBezTo>
                    <a:cubicBezTo>
                      <a:pt x="25" y="6"/>
                      <a:pt x="26" y="6"/>
                      <a:pt x="27" y="4"/>
                    </a:cubicBezTo>
                    <a:cubicBezTo>
                      <a:pt x="29" y="2"/>
                      <a:pt x="27" y="4"/>
                      <a:pt x="26" y="2"/>
                    </a:cubicBezTo>
                    <a:cubicBezTo>
                      <a:pt x="24" y="2"/>
                      <a:pt x="26" y="0"/>
                      <a:pt x="24" y="0"/>
                    </a:cubicBezTo>
                    <a:cubicBezTo>
                      <a:pt x="23" y="0"/>
                      <a:pt x="22" y="1"/>
                      <a:pt x="20" y="2"/>
                    </a:cubicBezTo>
                    <a:cubicBezTo>
                      <a:pt x="17" y="2"/>
                      <a:pt x="15" y="5"/>
                      <a:pt x="12" y="8"/>
                    </a:cubicBezTo>
                    <a:cubicBezTo>
                      <a:pt x="12" y="8"/>
                      <a:pt x="12" y="9"/>
                      <a:pt x="12" y="9"/>
                    </a:cubicBezTo>
                    <a:cubicBezTo>
                      <a:pt x="13" y="10"/>
                      <a:pt x="13" y="11"/>
                      <a:pt x="13" y="12"/>
                    </a:cubicBezTo>
                    <a:cubicBezTo>
                      <a:pt x="14" y="13"/>
                      <a:pt x="13" y="14"/>
                      <a:pt x="13" y="15"/>
                    </a:cubicBezTo>
                    <a:cubicBezTo>
                      <a:pt x="13" y="18"/>
                      <a:pt x="14" y="21"/>
                      <a:pt x="15" y="23"/>
                    </a:cubicBezTo>
                    <a:cubicBezTo>
                      <a:pt x="15" y="26"/>
                      <a:pt x="17" y="28"/>
                      <a:pt x="17" y="31"/>
                    </a:cubicBezTo>
                    <a:cubicBezTo>
                      <a:pt x="16" y="33"/>
                      <a:pt x="16" y="36"/>
                      <a:pt x="16" y="38"/>
                    </a:cubicBezTo>
                    <a:cubicBezTo>
                      <a:pt x="15" y="42"/>
                      <a:pt x="12" y="47"/>
                      <a:pt x="12" y="51"/>
                    </a:cubicBezTo>
                    <a:cubicBezTo>
                      <a:pt x="12" y="56"/>
                      <a:pt x="9" y="61"/>
                      <a:pt x="8" y="66"/>
                    </a:cubicBezTo>
                    <a:cubicBezTo>
                      <a:pt x="7" y="68"/>
                      <a:pt x="6" y="69"/>
                      <a:pt x="5" y="70"/>
                    </a:cubicBezTo>
                    <a:cubicBezTo>
                      <a:pt x="2" y="72"/>
                      <a:pt x="3" y="72"/>
                      <a:pt x="3" y="75"/>
                    </a:cubicBezTo>
                    <a:cubicBezTo>
                      <a:pt x="3" y="77"/>
                      <a:pt x="2" y="80"/>
                      <a:pt x="1" y="82"/>
                    </a:cubicBezTo>
                    <a:cubicBezTo>
                      <a:pt x="1" y="84"/>
                      <a:pt x="0" y="87"/>
                      <a:pt x="1" y="88"/>
                    </a:cubicBezTo>
                    <a:cubicBezTo>
                      <a:pt x="2" y="89"/>
                      <a:pt x="4" y="89"/>
                      <a:pt x="5" y="90"/>
                    </a:cubicBezTo>
                    <a:cubicBezTo>
                      <a:pt x="7" y="92"/>
                      <a:pt x="6" y="94"/>
                      <a:pt x="5" y="96"/>
                    </a:cubicBezTo>
                    <a:cubicBezTo>
                      <a:pt x="7" y="96"/>
                      <a:pt x="8" y="94"/>
                      <a:pt x="11" y="95"/>
                    </a:cubicBezTo>
                    <a:cubicBezTo>
                      <a:pt x="12" y="95"/>
                      <a:pt x="12" y="97"/>
                      <a:pt x="13" y="98"/>
                    </a:cubicBezTo>
                    <a:cubicBezTo>
                      <a:pt x="15" y="102"/>
                      <a:pt x="12" y="105"/>
                      <a:pt x="13" y="108"/>
                    </a:cubicBezTo>
                    <a:cubicBezTo>
                      <a:pt x="14" y="113"/>
                      <a:pt x="13" y="117"/>
                      <a:pt x="12" y="121"/>
                    </a:cubicBezTo>
                    <a:cubicBezTo>
                      <a:pt x="12" y="123"/>
                      <a:pt x="12" y="125"/>
                      <a:pt x="11" y="127"/>
                    </a:cubicBezTo>
                    <a:cubicBezTo>
                      <a:pt x="11" y="128"/>
                      <a:pt x="9" y="130"/>
                      <a:pt x="10" y="131"/>
                    </a:cubicBezTo>
                    <a:cubicBezTo>
                      <a:pt x="13" y="131"/>
                      <a:pt x="15" y="128"/>
                      <a:pt x="19" y="128"/>
                    </a:cubicBezTo>
                    <a:cubicBezTo>
                      <a:pt x="20" y="128"/>
                      <a:pt x="22" y="129"/>
                      <a:pt x="24" y="129"/>
                    </a:cubicBezTo>
                    <a:cubicBezTo>
                      <a:pt x="25" y="129"/>
                      <a:pt x="26" y="129"/>
                      <a:pt x="28" y="130"/>
                    </a:cubicBezTo>
                    <a:cubicBezTo>
                      <a:pt x="30" y="131"/>
                      <a:pt x="32" y="132"/>
                      <a:pt x="35" y="130"/>
                    </a:cubicBezTo>
                    <a:cubicBezTo>
                      <a:pt x="37" y="129"/>
                      <a:pt x="38" y="126"/>
                      <a:pt x="41" y="126"/>
                    </a:cubicBezTo>
                    <a:cubicBezTo>
                      <a:pt x="43" y="126"/>
                      <a:pt x="46" y="125"/>
                      <a:pt x="48" y="126"/>
                    </a:cubicBezTo>
                    <a:cubicBezTo>
                      <a:pt x="46" y="125"/>
                      <a:pt x="43" y="126"/>
                      <a:pt x="40" y="12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" name="Freeform 30">
                <a:extLst>
                  <a:ext uri="{FF2B5EF4-FFF2-40B4-BE49-F238E27FC236}">
                    <a16:creationId xmlns:a16="http://schemas.microsoft.com/office/drawing/2014/main" id="{77B0F41C-0145-02AC-3196-2B058224CE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85313" y="4006850"/>
                <a:ext cx="741363" cy="709612"/>
              </a:xfrm>
              <a:custGeom>
                <a:avLst/>
                <a:gdLst>
                  <a:gd name="T0" fmla="*/ 2 w 195"/>
                  <a:gd name="T1" fmla="*/ 33 h 186"/>
                  <a:gd name="T2" fmla="*/ 5 w 195"/>
                  <a:gd name="T3" fmla="*/ 31 h 186"/>
                  <a:gd name="T4" fmla="*/ 17 w 195"/>
                  <a:gd name="T5" fmla="*/ 127 h 186"/>
                  <a:gd name="T6" fmla="*/ 24 w 195"/>
                  <a:gd name="T7" fmla="*/ 131 h 186"/>
                  <a:gd name="T8" fmla="*/ 33 w 195"/>
                  <a:gd name="T9" fmla="*/ 133 h 186"/>
                  <a:gd name="T10" fmla="*/ 41 w 195"/>
                  <a:gd name="T11" fmla="*/ 135 h 186"/>
                  <a:gd name="T12" fmla="*/ 40 w 195"/>
                  <a:gd name="T13" fmla="*/ 142 h 186"/>
                  <a:gd name="T14" fmla="*/ 46 w 195"/>
                  <a:gd name="T15" fmla="*/ 148 h 186"/>
                  <a:gd name="T16" fmla="*/ 54 w 195"/>
                  <a:gd name="T17" fmla="*/ 149 h 186"/>
                  <a:gd name="T18" fmla="*/ 54 w 195"/>
                  <a:gd name="T19" fmla="*/ 142 h 186"/>
                  <a:gd name="T20" fmla="*/ 64 w 195"/>
                  <a:gd name="T21" fmla="*/ 147 h 186"/>
                  <a:gd name="T22" fmla="*/ 68 w 195"/>
                  <a:gd name="T23" fmla="*/ 151 h 186"/>
                  <a:gd name="T24" fmla="*/ 73 w 195"/>
                  <a:gd name="T25" fmla="*/ 156 h 186"/>
                  <a:gd name="T26" fmla="*/ 83 w 195"/>
                  <a:gd name="T27" fmla="*/ 157 h 186"/>
                  <a:gd name="T28" fmla="*/ 90 w 195"/>
                  <a:gd name="T29" fmla="*/ 166 h 186"/>
                  <a:gd name="T30" fmla="*/ 97 w 195"/>
                  <a:gd name="T31" fmla="*/ 174 h 186"/>
                  <a:gd name="T32" fmla="*/ 102 w 195"/>
                  <a:gd name="T33" fmla="*/ 169 h 186"/>
                  <a:gd name="T34" fmla="*/ 105 w 195"/>
                  <a:gd name="T35" fmla="*/ 171 h 186"/>
                  <a:gd name="T36" fmla="*/ 110 w 195"/>
                  <a:gd name="T37" fmla="*/ 175 h 186"/>
                  <a:gd name="T38" fmla="*/ 113 w 195"/>
                  <a:gd name="T39" fmla="*/ 179 h 186"/>
                  <a:gd name="T40" fmla="*/ 117 w 195"/>
                  <a:gd name="T41" fmla="*/ 178 h 186"/>
                  <a:gd name="T42" fmla="*/ 124 w 195"/>
                  <a:gd name="T43" fmla="*/ 174 h 186"/>
                  <a:gd name="T44" fmla="*/ 130 w 195"/>
                  <a:gd name="T45" fmla="*/ 175 h 186"/>
                  <a:gd name="T46" fmla="*/ 137 w 195"/>
                  <a:gd name="T47" fmla="*/ 173 h 186"/>
                  <a:gd name="T48" fmla="*/ 146 w 195"/>
                  <a:gd name="T49" fmla="*/ 173 h 186"/>
                  <a:gd name="T50" fmla="*/ 151 w 195"/>
                  <a:gd name="T51" fmla="*/ 174 h 186"/>
                  <a:gd name="T52" fmla="*/ 162 w 195"/>
                  <a:gd name="T53" fmla="*/ 183 h 186"/>
                  <a:gd name="T54" fmla="*/ 169 w 195"/>
                  <a:gd name="T55" fmla="*/ 186 h 186"/>
                  <a:gd name="T56" fmla="*/ 167 w 195"/>
                  <a:gd name="T57" fmla="*/ 179 h 186"/>
                  <a:gd name="T58" fmla="*/ 167 w 195"/>
                  <a:gd name="T59" fmla="*/ 167 h 186"/>
                  <a:gd name="T60" fmla="*/ 178 w 195"/>
                  <a:gd name="T61" fmla="*/ 153 h 186"/>
                  <a:gd name="T62" fmla="*/ 188 w 195"/>
                  <a:gd name="T63" fmla="*/ 144 h 186"/>
                  <a:gd name="T64" fmla="*/ 194 w 195"/>
                  <a:gd name="T65" fmla="*/ 133 h 186"/>
                  <a:gd name="T66" fmla="*/ 193 w 195"/>
                  <a:gd name="T67" fmla="*/ 127 h 186"/>
                  <a:gd name="T68" fmla="*/ 187 w 195"/>
                  <a:gd name="T69" fmla="*/ 116 h 186"/>
                  <a:gd name="T70" fmla="*/ 185 w 195"/>
                  <a:gd name="T71" fmla="*/ 106 h 186"/>
                  <a:gd name="T72" fmla="*/ 178 w 195"/>
                  <a:gd name="T73" fmla="*/ 85 h 186"/>
                  <a:gd name="T74" fmla="*/ 192 w 195"/>
                  <a:gd name="T75" fmla="*/ 71 h 186"/>
                  <a:gd name="T76" fmla="*/ 190 w 195"/>
                  <a:gd name="T77" fmla="*/ 52 h 186"/>
                  <a:gd name="T78" fmla="*/ 183 w 195"/>
                  <a:gd name="T79" fmla="*/ 31 h 186"/>
                  <a:gd name="T80" fmla="*/ 175 w 195"/>
                  <a:gd name="T81" fmla="*/ 19 h 186"/>
                  <a:gd name="T82" fmla="*/ 168 w 195"/>
                  <a:gd name="T83" fmla="*/ 16 h 186"/>
                  <a:gd name="T84" fmla="*/ 139 w 195"/>
                  <a:gd name="T85" fmla="*/ 16 h 186"/>
                  <a:gd name="T86" fmla="*/ 108 w 195"/>
                  <a:gd name="T87" fmla="*/ 13 h 186"/>
                  <a:gd name="T88" fmla="*/ 90 w 195"/>
                  <a:gd name="T89" fmla="*/ 15 h 186"/>
                  <a:gd name="T90" fmla="*/ 84 w 195"/>
                  <a:gd name="T91" fmla="*/ 2 h 186"/>
                  <a:gd name="T92" fmla="*/ 92 w 195"/>
                  <a:gd name="T93" fmla="*/ 8 h 186"/>
                  <a:gd name="T94" fmla="*/ 80 w 195"/>
                  <a:gd name="T95" fmla="*/ 0 h 186"/>
                  <a:gd name="T96" fmla="*/ 55 w 195"/>
                  <a:gd name="T97" fmla="*/ 8 h 186"/>
                  <a:gd name="T98" fmla="*/ 39 w 195"/>
                  <a:gd name="T99" fmla="*/ 20 h 186"/>
                  <a:gd name="T100" fmla="*/ 22 w 195"/>
                  <a:gd name="T101" fmla="*/ 25 h 186"/>
                  <a:gd name="T102" fmla="*/ 7 w 195"/>
                  <a:gd name="T103" fmla="*/ 30 h 186"/>
                  <a:gd name="T104" fmla="*/ 9 w 195"/>
                  <a:gd name="T105" fmla="*/ 39 h 186"/>
                  <a:gd name="T106" fmla="*/ 8 w 195"/>
                  <a:gd name="T107" fmla="*/ 39 h 186"/>
                  <a:gd name="T108" fmla="*/ 5 w 195"/>
                  <a:gd name="T109" fmla="*/ 45 h 186"/>
                  <a:gd name="T110" fmla="*/ 4 w 195"/>
                  <a:gd name="T111" fmla="*/ 60 h 186"/>
                  <a:gd name="T112" fmla="*/ 9 w 195"/>
                  <a:gd name="T113" fmla="*/ 74 h 186"/>
                  <a:gd name="T114" fmla="*/ 11 w 195"/>
                  <a:gd name="T115" fmla="*/ 85 h 186"/>
                  <a:gd name="T116" fmla="*/ 12 w 195"/>
                  <a:gd name="T117" fmla="*/ 93 h 186"/>
                  <a:gd name="T118" fmla="*/ 11 w 195"/>
                  <a:gd name="T119" fmla="*/ 98 h 186"/>
                  <a:gd name="T120" fmla="*/ 14 w 195"/>
                  <a:gd name="T121" fmla="*/ 110 h 186"/>
                  <a:gd name="T122" fmla="*/ 16 w 195"/>
                  <a:gd name="T123" fmla="*/ 123 h 186"/>
                  <a:gd name="T124" fmla="*/ 17 w 195"/>
                  <a:gd name="T125" fmla="*/ 12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5" h="186">
                    <a:moveTo>
                      <a:pt x="5" y="34"/>
                    </a:moveTo>
                    <a:cubicBezTo>
                      <a:pt x="3" y="35"/>
                      <a:pt x="3" y="33"/>
                      <a:pt x="2" y="33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3" y="31"/>
                      <a:pt x="4" y="30"/>
                      <a:pt x="5" y="31"/>
                    </a:cubicBezTo>
                    <a:cubicBezTo>
                      <a:pt x="6" y="32"/>
                      <a:pt x="5" y="33"/>
                      <a:pt x="5" y="34"/>
                    </a:cubicBezTo>
                    <a:close/>
                    <a:moveTo>
                      <a:pt x="17" y="127"/>
                    </a:moveTo>
                    <a:cubicBezTo>
                      <a:pt x="17" y="125"/>
                      <a:pt x="19" y="123"/>
                      <a:pt x="21" y="125"/>
                    </a:cubicBezTo>
                    <a:cubicBezTo>
                      <a:pt x="22" y="127"/>
                      <a:pt x="23" y="130"/>
                      <a:pt x="24" y="131"/>
                    </a:cubicBezTo>
                    <a:cubicBezTo>
                      <a:pt x="26" y="132"/>
                      <a:pt x="29" y="132"/>
                      <a:pt x="31" y="133"/>
                    </a:cubicBezTo>
                    <a:cubicBezTo>
                      <a:pt x="32" y="133"/>
                      <a:pt x="33" y="133"/>
                      <a:pt x="33" y="133"/>
                    </a:cubicBezTo>
                    <a:cubicBezTo>
                      <a:pt x="34" y="134"/>
                      <a:pt x="35" y="135"/>
                      <a:pt x="36" y="136"/>
                    </a:cubicBezTo>
                    <a:cubicBezTo>
                      <a:pt x="38" y="137"/>
                      <a:pt x="40" y="136"/>
                      <a:pt x="41" y="135"/>
                    </a:cubicBezTo>
                    <a:cubicBezTo>
                      <a:pt x="43" y="135"/>
                      <a:pt x="46" y="137"/>
                      <a:pt x="44" y="139"/>
                    </a:cubicBezTo>
                    <a:cubicBezTo>
                      <a:pt x="43" y="141"/>
                      <a:pt x="41" y="140"/>
                      <a:pt x="40" y="142"/>
                    </a:cubicBezTo>
                    <a:cubicBezTo>
                      <a:pt x="39" y="144"/>
                      <a:pt x="42" y="144"/>
                      <a:pt x="43" y="144"/>
                    </a:cubicBezTo>
                    <a:cubicBezTo>
                      <a:pt x="44" y="145"/>
                      <a:pt x="46" y="147"/>
                      <a:pt x="46" y="148"/>
                    </a:cubicBezTo>
                    <a:cubicBezTo>
                      <a:pt x="47" y="149"/>
                      <a:pt x="46" y="151"/>
                      <a:pt x="48" y="152"/>
                    </a:cubicBezTo>
                    <a:cubicBezTo>
                      <a:pt x="49" y="152"/>
                      <a:pt x="53" y="150"/>
                      <a:pt x="54" y="149"/>
                    </a:cubicBezTo>
                    <a:cubicBezTo>
                      <a:pt x="56" y="148"/>
                      <a:pt x="55" y="148"/>
                      <a:pt x="54" y="146"/>
                    </a:cubicBezTo>
                    <a:cubicBezTo>
                      <a:pt x="54" y="145"/>
                      <a:pt x="53" y="143"/>
                      <a:pt x="54" y="142"/>
                    </a:cubicBezTo>
                    <a:cubicBezTo>
                      <a:pt x="55" y="142"/>
                      <a:pt x="59" y="144"/>
                      <a:pt x="60" y="145"/>
                    </a:cubicBezTo>
                    <a:cubicBezTo>
                      <a:pt x="61" y="145"/>
                      <a:pt x="62" y="147"/>
                      <a:pt x="64" y="147"/>
                    </a:cubicBezTo>
                    <a:cubicBezTo>
                      <a:pt x="66" y="148"/>
                      <a:pt x="68" y="145"/>
                      <a:pt x="71" y="146"/>
                    </a:cubicBezTo>
                    <a:cubicBezTo>
                      <a:pt x="71" y="149"/>
                      <a:pt x="67" y="150"/>
                      <a:pt x="68" y="151"/>
                    </a:cubicBezTo>
                    <a:cubicBezTo>
                      <a:pt x="68" y="152"/>
                      <a:pt x="70" y="153"/>
                      <a:pt x="70" y="153"/>
                    </a:cubicBezTo>
                    <a:cubicBezTo>
                      <a:pt x="71" y="154"/>
                      <a:pt x="73" y="155"/>
                      <a:pt x="73" y="156"/>
                    </a:cubicBezTo>
                    <a:cubicBezTo>
                      <a:pt x="75" y="156"/>
                      <a:pt x="75" y="154"/>
                      <a:pt x="77" y="154"/>
                    </a:cubicBezTo>
                    <a:cubicBezTo>
                      <a:pt x="79" y="155"/>
                      <a:pt x="81" y="157"/>
                      <a:pt x="83" y="157"/>
                    </a:cubicBezTo>
                    <a:cubicBezTo>
                      <a:pt x="86" y="158"/>
                      <a:pt x="86" y="159"/>
                      <a:pt x="87" y="161"/>
                    </a:cubicBezTo>
                    <a:cubicBezTo>
                      <a:pt x="87" y="164"/>
                      <a:pt x="88" y="164"/>
                      <a:pt x="90" y="166"/>
                    </a:cubicBezTo>
                    <a:cubicBezTo>
                      <a:pt x="92" y="168"/>
                      <a:pt x="92" y="170"/>
                      <a:pt x="93" y="172"/>
                    </a:cubicBezTo>
                    <a:cubicBezTo>
                      <a:pt x="93" y="174"/>
                      <a:pt x="96" y="175"/>
                      <a:pt x="97" y="174"/>
                    </a:cubicBezTo>
                    <a:cubicBezTo>
                      <a:pt x="98" y="173"/>
                      <a:pt x="98" y="171"/>
                      <a:pt x="99" y="170"/>
                    </a:cubicBezTo>
                    <a:cubicBezTo>
                      <a:pt x="100" y="169"/>
                      <a:pt x="101" y="170"/>
                      <a:pt x="102" y="169"/>
                    </a:cubicBezTo>
                    <a:cubicBezTo>
                      <a:pt x="103" y="169"/>
                      <a:pt x="103" y="168"/>
                      <a:pt x="104" y="167"/>
                    </a:cubicBezTo>
                    <a:cubicBezTo>
                      <a:pt x="105" y="168"/>
                      <a:pt x="104" y="170"/>
                      <a:pt x="105" y="171"/>
                    </a:cubicBezTo>
                    <a:cubicBezTo>
                      <a:pt x="105" y="172"/>
                      <a:pt x="107" y="173"/>
                      <a:pt x="108" y="173"/>
                    </a:cubicBezTo>
                    <a:cubicBezTo>
                      <a:pt x="109" y="174"/>
                      <a:pt x="110" y="174"/>
                      <a:pt x="110" y="175"/>
                    </a:cubicBezTo>
                    <a:cubicBezTo>
                      <a:pt x="111" y="176"/>
                      <a:pt x="110" y="178"/>
                      <a:pt x="111" y="180"/>
                    </a:cubicBezTo>
                    <a:cubicBezTo>
                      <a:pt x="112" y="180"/>
                      <a:pt x="112" y="179"/>
                      <a:pt x="113" y="179"/>
                    </a:cubicBezTo>
                    <a:cubicBezTo>
                      <a:pt x="114" y="179"/>
                      <a:pt x="115" y="180"/>
                      <a:pt x="116" y="179"/>
                    </a:cubicBezTo>
                    <a:cubicBezTo>
                      <a:pt x="116" y="179"/>
                      <a:pt x="116" y="178"/>
                      <a:pt x="117" y="178"/>
                    </a:cubicBezTo>
                    <a:cubicBezTo>
                      <a:pt x="118" y="177"/>
                      <a:pt x="119" y="176"/>
                      <a:pt x="120" y="175"/>
                    </a:cubicBezTo>
                    <a:cubicBezTo>
                      <a:pt x="122" y="174"/>
                      <a:pt x="122" y="173"/>
                      <a:pt x="124" y="174"/>
                    </a:cubicBezTo>
                    <a:cubicBezTo>
                      <a:pt x="125" y="174"/>
                      <a:pt x="126" y="174"/>
                      <a:pt x="127" y="174"/>
                    </a:cubicBezTo>
                    <a:cubicBezTo>
                      <a:pt x="128" y="174"/>
                      <a:pt x="129" y="174"/>
                      <a:pt x="130" y="175"/>
                    </a:cubicBezTo>
                    <a:cubicBezTo>
                      <a:pt x="131" y="175"/>
                      <a:pt x="132" y="177"/>
                      <a:pt x="134" y="176"/>
                    </a:cubicBezTo>
                    <a:cubicBezTo>
                      <a:pt x="135" y="175"/>
                      <a:pt x="135" y="174"/>
                      <a:pt x="137" y="173"/>
                    </a:cubicBezTo>
                    <a:cubicBezTo>
                      <a:pt x="138" y="172"/>
                      <a:pt x="141" y="173"/>
                      <a:pt x="142" y="173"/>
                    </a:cubicBezTo>
                    <a:cubicBezTo>
                      <a:pt x="144" y="173"/>
                      <a:pt x="145" y="173"/>
                      <a:pt x="146" y="173"/>
                    </a:cubicBezTo>
                    <a:cubicBezTo>
                      <a:pt x="147" y="174"/>
                      <a:pt x="147" y="175"/>
                      <a:pt x="148" y="175"/>
                    </a:cubicBezTo>
                    <a:cubicBezTo>
                      <a:pt x="150" y="175"/>
                      <a:pt x="150" y="174"/>
                      <a:pt x="151" y="174"/>
                    </a:cubicBezTo>
                    <a:cubicBezTo>
                      <a:pt x="153" y="175"/>
                      <a:pt x="154" y="178"/>
                      <a:pt x="155" y="179"/>
                    </a:cubicBezTo>
                    <a:cubicBezTo>
                      <a:pt x="157" y="181"/>
                      <a:pt x="160" y="182"/>
                      <a:pt x="162" y="183"/>
                    </a:cubicBezTo>
                    <a:cubicBezTo>
                      <a:pt x="163" y="183"/>
                      <a:pt x="165" y="183"/>
                      <a:pt x="166" y="184"/>
                    </a:cubicBezTo>
                    <a:cubicBezTo>
                      <a:pt x="167" y="184"/>
                      <a:pt x="168" y="185"/>
                      <a:pt x="169" y="186"/>
                    </a:cubicBezTo>
                    <a:cubicBezTo>
                      <a:pt x="170" y="186"/>
                      <a:pt x="171" y="185"/>
                      <a:pt x="170" y="183"/>
                    </a:cubicBezTo>
                    <a:cubicBezTo>
                      <a:pt x="169" y="181"/>
                      <a:pt x="167" y="181"/>
                      <a:pt x="167" y="179"/>
                    </a:cubicBezTo>
                    <a:cubicBezTo>
                      <a:pt x="167" y="176"/>
                      <a:pt x="168" y="175"/>
                      <a:pt x="167" y="172"/>
                    </a:cubicBezTo>
                    <a:cubicBezTo>
                      <a:pt x="166" y="170"/>
                      <a:pt x="166" y="169"/>
                      <a:pt x="167" y="167"/>
                    </a:cubicBezTo>
                    <a:cubicBezTo>
                      <a:pt x="169" y="164"/>
                      <a:pt x="171" y="162"/>
                      <a:pt x="173" y="159"/>
                    </a:cubicBezTo>
                    <a:cubicBezTo>
                      <a:pt x="175" y="157"/>
                      <a:pt x="176" y="155"/>
                      <a:pt x="178" y="153"/>
                    </a:cubicBezTo>
                    <a:cubicBezTo>
                      <a:pt x="181" y="151"/>
                      <a:pt x="183" y="149"/>
                      <a:pt x="185" y="147"/>
                    </a:cubicBezTo>
                    <a:cubicBezTo>
                      <a:pt x="186" y="146"/>
                      <a:pt x="187" y="145"/>
                      <a:pt x="188" y="144"/>
                    </a:cubicBezTo>
                    <a:cubicBezTo>
                      <a:pt x="190" y="144"/>
                      <a:pt x="192" y="144"/>
                      <a:pt x="193" y="143"/>
                    </a:cubicBezTo>
                    <a:cubicBezTo>
                      <a:pt x="193" y="139"/>
                      <a:pt x="195" y="137"/>
                      <a:pt x="194" y="133"/>
                    </a:cubicBezTo>
                    <a:cubicBezTo>
                      <a:pt x="192" y="132"/>
                      <a:pt x="193" y="130"/>
                      <a:pt x="195" y="130"/>
                    </a:cubicBezTo>
                    <a:cubicBezTo>
                      <a:pt x="195" y="128"/>
                      <a:pt x="194" y="128"/>
                      <a:pt x="193" y="127"/>
                    </a:cubicBezTo>
                    <a:cubicBezTo>
                      <a:pt x="192" y="126"/>
                      <a:pt x="191" y="124"/>
                      <a:pt x="191" y="123"/>
                    </a:cubicBezTo>
                    <a:cubicBezTo>
                      <a:pt x="190" y="121"/>
                      <a:pt x="188" y="118"/>
                      <a:pt x="187" y="116"/>
                    </a:cubicBezTo>
                    <a:cubicBezTo>
                      <a:pt x="185" y="115"/>
                      <a:pt x="186" y="114"/>
                      <a:pt x="187" y="113"/>
                    </a:cubicBezTo>
                    <a:cubicBezTo>
                      <a:pt x="187" y="110"/>
                      <a:pt x="185" y="109"/>
                      <a:pt x="185" y="106"/>
                    </a:cubicBezTo>
                    <a:cubicBezTo>
                      <a:pt x="183" y="102"/>
                      <a:pt x="188" y="97"/>
                      <a:pt x="186" y="92"/>
                    </a:cubicBezTo>
                    <a:cubicBezTo>
                      <a:pt x="185" y="89"/>
                      <a:pt x="180" y="88"/>
                      <a:pt x="178" y="85"/>
                    </a:cubicBezTo>
                    <a:cubicBezTo>
                      <a:pt x="175" y="81"/>
                      <a:pt x="182" y="77"/>
                      <a:pt x="185" y="76"/>
                    </a:cubicBezTo>
                    <a:cubicBezTo>
                      <a:pt x="187" y="74"/>
                      <a:pt x="191" y="74"/>
                      <a:pt x="192" y="71"/>
                    </a:cubicBezTo>
                    <a:cubicBezTo>
                      <a:pt x="193" y="67"/>
                      <a:pt x="191" y="63"/>
                      <a:pt x="191" y="59"/>
                    </a:cubicBezTo>
                    <a:cubicBezTo>
                      <a:pt x="190" y="57"/>
                      <a:pt x="190" y="54"/>
                      <a:pt x="190" y="52"/>
                    </a:cubicBezTo>
                    <a:cubicBezTo>
                      <a:pt x="189" y="50"/>
                      <a:pt x="188" y="47"/>
                      <a:pt x="186" y="45"/>
                    </a:cubicBezTo>
                    <a:cubicBezTo>
                      <a:pt x="185" y="41"/>
                      <a:pt x="183" y="36"/>
                      <a:pt x="183" y="31"/>
                    </a:cubicBezTo>
                    <a:cubicBezTo>
                      <a:pt x="183" y="26"/>
                      <a:pt x="183" y="23"/>
                      <a:pt x="178" y="20"/>
                    </a:cubicBezTo>
                    <a:cubicBezTo>
                      <a:pt x="177" y="19"/>
                      <a:pt x="176" y="19"/>
                      <a:pt x="175" y="19"/>
                    </a:cubicBezTo>
                    <a:cubicBezTo>
                      <a:pt x="174" y="18"/>
                      <a:pt x="174" y="17"/>
                      <a:pt x="173" y="17"/>
                    </a:cubicBezTo>
                    <a:cubicBezTo>
                      <a:pt x="171" y="16"/>
                      <a:pt x="170" y="17"/>
                      <a:pt x="168" y="16"/>
                    </a:cubicBezTo>
                    <a:cubicBezTo>
                      <a:pt x="164" y="17"/>
                      <a:pt x="159" y="16"/>
                      <a:pt x="155" y="16"/>
                    </a:cubicBezTo>
                    <a:cubicBezTo>
                      <a:pt x="149" y="16"/>
                      <a:pt x="144" y="16"/>
                      <a:pt x="139" y="16"/>
                    </a:cubicBezTo>
                    <a:cubicBezTo>
                      <a:pt x="134" y="16"/>
                      <a:pt x="129" y="14"/>
                      <a:pt x="124" y="14"/>
                    </a:cubicBezTo>
                    <a:cubicBezTo>
                      <a:pt x="119" y="14"/>
                      <a:pt x="113" y="14"/>
                      <a:pt x="108" y="13"/>
                    </a:cubicBezTo>
                    <a:cubicBezTo>
                      <a:pt x="104" y="16"/>
                      <a:pt x="100" y="16"/>
                      <a:pt x="96" y="16"/>
                    </a:cubicBezTo>
                    <a:cubicBezTo>
                      <a:pt x="93" y="16"/>
                      <a:pt x="92" y="16"/>
                      <a:pt x="90" y="15"/>
                    </a:cubicBezTo>
                    <a:cubicBezTo>
                      <a:pt x="87" y="14"/>
                      <a:pt x="87" y="14"/>
                      <a:pt x="87" y="11"/>
                    </a:cubicBezTo>
                    <a:cubicBezTo>
                      <a:pt x="86" y="10"/>
                      <a:pt x="83" y="3"/>
                      <a:pt x="84" y="2"/>
                    </a:cubicBezTo>
                    <a:cubicBezTo>
                      <a:pt x="86" y="2"/>
                      <a:pt x="88" y="4"/>
                      <a:pt x="89" y="5"/>
                    </a:cubicBezTo>
                    <a:cubicBezTo>
                      <a:pt x="90" y="6"/>
                      <a:pt x="91" y="8"/>
                      <a:pt x="92" y="8"/>
                    </a:cubicBezTo>
                    <a:cubicBezTo>
                      <a:pt x="92" y="5"/>
                      <a:pt x="89" y="4"/>
                      <a:pt x="88" y="2"/>
                    </a:cubicBezTo>
                    <a:cubicBezTo>
                      <a:pt x="85" y="0"/>
                      <a:pt x="83" y="0"/>
                      <a:pt x="80" y="0"/>
                    </a:cubicBezTo>
                    <a:cubicBezTo>
                      <a:pt x="74" y="0"/>
                      <a:pt x="69" y="2"/>
                      <a:pt x="63" y="4"/>
                    </a:cubicBezTo>
                    <a:cubicBezTo>
                      <a:pt x="61" y="5"/>
                      <a:pt x="58" y="7"/>
                      <a:pt x="55" y="8"/>
                    </a:cubicBezTo>
                    <a:cubicBezTo>
                      <a:pt x="53" y="9"/>
                      <a:pt x="49" y="9"/>
                      <a:pt x="47" y="11"/>
                    </a:cubicBezTo>
                    <a:cubicBezTo>
                      <a:pt x="44" y="13"/>
                      <a:pt x="43" y="19"/>
                      <a:pt x="39" y="20"/>
                    </a:cubicBezTo>
                    <a:cubicBezTo>
                      <a:pt x="36" y="20"/>
                      <a:pt x="33" y="20"/>
                      <a:pt x="31" y="22"/>
                    </a:cubicBezTo>
                    <a:cubicBezTo>
                      <a:pt x="28" y="23"/>
                      <a:pt x="25" y="24"/>
                      <a:pt x="22" y="25"/>
                    </a:cubicBezTo>
                    <a:cubicBezTo>
                      <a:pt x="19" y="25"/>
                      <a:pt x="17" y="26"/>
                      <a:pt x="14" y="28"/>
                    </a:cubicBezTo>
                    <a:cubicBezTo>
                      <a:pt x="12" y="28"/>
                      <a:pt x="8" y="29"/>
                      <a:pt x="7" y="30"/>
                    </a:cubicBezTo>
                    <a:cubicBezTo>
                      <a:pt x="5" y="33"/>
                      <a:pt x="9" y="33"/>
                      <a:pt x="10" y="34"/>
                    </a:cubicBezTo>
                    <a:cubicBezTo>
                      <a:pt x="11" y="36"/>
                      <a:pt x="9" y="37"/>
                      <a:pt x="9" y="39"/>
                    </a:cubicBezTo>
                    <a:cubicBezTo>
                      <a:pt x="9" y="39"/>
                      <a:pt x="11" y="41"/>
                      <a:pt x="10" y="41"/>
                    </a:cubicBezTo>
                    <a:cubicBezTo>
                      <a:pt x="9" y="41"/>
                      <a:pt x="8" y="40"/>
                      <a:pt x="8" y="39"/>
                    </a:cubicBezTo>
                    <a:cubicBezTo>
                      <a:pt x="7" y="39"/>
                      <a:pt x="3" y="37"/>
                      <a:pt x="2" y="37"/>
                    </a:cubicBezTo>
                    <a:cubicBezTo>
                      <a:pt x="3" y="40"/>
                      <a:pt x="3" y="43"/>
                      <a:pt x="5" y="45"/>
                    </a:cubicBezTo>
                    <a:cubicBezTo>
                      <a:pt x="6" y="48"/>
                      <a:pt x="6" y="51"/>
                      <a:pt x="6" y="54"/>
                    </a:cubicBezTo>
                    <a:cubicBezTo>
                      <a:pt x="6" y="56"/>
                      <a:pt x="5" y="58"/>
                      <a:pt x="4" y="60"/>
                    </a:cubicBezTo>
                    <a:cubicBezTo>
                      <a:pt x="2" y="62"/>
                      <a:pt x="0" y="64"/>
                      <a:pt x="0" y="67"/>
                    </a:cubicBezTo>
                    <a:cubicBezTo>
                      <a:pt x="3" y="69"/>
                      <a:pt x="7" y="71"/>
                      <a:pt x="9" y="74"/>
                    </a:cubicBezTo>
                    <a:cubicBezTo>
                      <a:pt x="11" y="77"/>
                      <a:pt x="8" y="79"/>
                      <a:pt x="9" y="82"/>
                    </a:cubicBezTo>
                    <a:cubicBezTo>
                      <a:pt x="9" y="83"/>
                      <a:pt x="10" y="84"/>
                      <a:pt x="11" y="85"/>
                    </a:cubicBezTo>
                    <a:cubicBezTo>
                      <a:pt x="11" y="87"/>
                      <a:pt x="11" y="88"/>
                      <a:pt x="11" y="90"/>
                    </a:cubicBezTo>
                    <a:cubicBezTo>
                      <a:pt x="12" y="91"/>
                      <a:pt x="13" y="91"/>
                      <a:pt x="12" y="93"/>
                    </a:cubicBezTo>
                    <a:cubicBezTo>
                      <a:pt x="12" y="94"/>
                      <a:pt x="11" y="94"/>
                      <a:pt x="11" y="95"/>
                    </a:cubicBezTo>
                    <a:cubicBezTo>
                      <a:pt x="11" y="96"/>
                      <a:pt x="11" y="97"/>
                      <a:pt x="11" y="98"/>
                    </a:cubicBezTo>
                    <a:cubicBezTo>
                      <a:pt x="8" y="98"/>
                      <a:pt x="10" y="102"/>
                      <a:pt x="11" y="104"/>
                    </a:cubicBezTo>
                    <a:cubicBezTo>
                      <a:pt x="12" y="106"/>
                      <a:pt x="12" y="108"/>
                      <a:pt x="14" y="110"/>
                    </a:cubicBezTo>
                    <a:cubicBezTo>
                      <a:pt x="16" y="112"/>
                      <a:pt x="18" y="115"/>
                      <a:pt x="17" y="118"/>
                    </a:cubicBezTo>
                    <a:cubicBezTo>
                      <a:pt x="17" y="120"/>
                      <a:pt x="16" y="121"/>
                      <a:pt x="16" y="123"/>
                    </a:cubicBezTo>
                    <a:cubicBezTo>
                      <a:pt x="16" y="125"/>
                      <a:pt x="15" y="127"/>
                      <a:pt x="14" y="129"/>
                    </a:cubicBezTo>
                    <a:cubicBezTo>
                      <a:pt x="15" y="129"/>
                      <a:pt x="16" y="129"/>
                      <a:pt x="17" y="1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 32">
                <a:extLst>
                  <a:ext uri="{FF2B5EF4-FFF2-40B4-BE49-F238E27FC236}">
                    <a16:creationId xmlns:a16="http://schemas.microsoft.com/office/drawing/2014/main" id="{A279A103-B9FE-624C-70AA-156D1E24E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77363" y="6292850"/>
                <a:ext cx="26988" cy="15875"/>
              </a:xfrm>
              <a:custGeom>
                <a:avLst/>
                <a:gdLst>
                  <a:gd name="T0" fmla="*/ 1 w 7"/>
                  <a:gd name="T1" fmla="*/ 2 h 4"/>
                  <a:gd name="T2" fmla="*/ 1 w 7"/>
                  <a:gd name="T3" fmla="*/ 1 h 4"/>
                  <a:gd name="T4" fmla="*/ 1 w 7"/>
                  <a:gd name="T5" fmla="*/ 1 h 4"/>
                  <a:gd name="T6" fmla="*/ 0 w 7"/>
                  <a:gd name="T7" fmla="*/ 0 h 4"/>
                  <a:gd name="T8" fmla="*/ 1 w 7"/>
                  <a:gd name="T9" fmla="*/ 0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3 w 7"/>
                  <a:gd name="T17" fmla="*/ 0 h 4"/>
                  <a:gd name="T18" fmla="*/ 3 w 7"/>
                  <a:gd name="T19" fmla="*/ 0 h 4"/>
                  <a:gd name="T20" fmla="*/ 4 w 7"/>
                  <a:gd name="T21" fmla="*/ 0 h 4"/>
                  <a:gd name="T22" fmla="*/ 5 w 7"/>
                  <a:gd name="T23" fmla="*/ 1 h 4"/>
                  <a:gd name="T24" fmla="*/ 5 w 7"/>
                  <a:gd name="T25" fmla="*/ 1 h 4"/>
                  <a:gd name="T26" fmla="*/ 5 w 7"/>
                  <a:gd name="T27" fmla="*/ 1 h 4"/>
                  <a:gd name="T28" fmla="*/ 6 w 7"/>
                  <a:gd name="T29" fmla="*/ 1 h 4"/>
                  <a:gd name="T30" fmla="*/ 6 w 7"/>
                  <a:gd name="T31" fmla="*/ 1 h 4"/>
                  <a:gd name="T32" fmla="*/ 6 w 7"/>
                  <a:gd name="T33" fmla="*/ 2 h 4"/>
                  <a:gd name="T34" fmla="*/ 7 w 7"/>
                  <a:gd name="T35" fmla="*/ 2 h 4"/>
                  <a:gd name="T36" fmla="*/ 7 w 7"/>
                  <a:gd name="T37" fmla="*/ 2 h 4"/>
                  <a:gd name="T38" fmla="*/ 6 w 7"/>
                  <a:gd name="T39" fmla="*/ 3 h 4"/>
                  <a:gd name="T40" fmla="*/ 5 w 7"/>
                  <a:gd name="T41" fmla="*/ 3 h 4"/>
                  <a:gd name="T42" fmla="*/ 5 w 7"/>
                  <a:gd name="T43" fmla="*/ 3 h 4"/>
                  <a:gd name="T44" fmla="*/ 5 w 7"/>
                  <a:gd name="T45" fmla="*/ 3 h 4"/>
                  <a:gd name="T46" fmla="*/ 4 w 7"/>
                  <a:gd name="T47" fmla="*/ 3 h 4"/>
                  <a:gd name="T48" fmla="*/ 4 w 7"/>
                  <a:gd name="T49" fmla="*/ 3 h 4"/>
                  <a:gd name="T50" fmla="*/ 3 w 7"/>
                  <a:gd name="T51" fmla="*/ 3 h 4"/>
                  <a:gd name="T52" fmla="*/ 2 w 7"/>
                  <a:gd name="T53" fmla="*/ 3 h 4"/>
                  <a:gd name="T54" fmla="*/ 2 w 7"/>
                  <a:gd name="T55" fmla="*/ 3 h 4"/>
                  <a:gd name="T56" fmla="*/ 2 w 7"/>
                  <a:gd name="T57" fmla="*/ 3 h 4"/>
                  <a:gd name="T58" fmla="*/ 2 w 7"/>
                  <a:gd name="T59" fmla="*/ 2 h 4"/>
                  <a:gd name="T60" fmla="*/ 1 w 7"/>
                  <a:gd name="T6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" h="4">
                    <a:moveTo>
                      <a:pt x="1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" name="Freeform 33">
                <a:extLst>
                  <a:ext uri="{FF2B5EF4-FFF2-40B4-BE49-F238E27FC236}">
                    <a16:creationId xmlns:a16="http://schemas.microsoft.com/office/drawing/2014/main" id="{2EB98C0E-CC1C-EC52-7903-725A5DBAB6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1175" y="6305550"/>
                <a:ext cx="7938" cy="3175"/>
              </a:xfrm>
              <a:custGeom>
                <a:avLst/>
                <a:gdLst>
                  <a:gd name="T0" fmla="*/ 1 w 2"/>
                  <a:gd name="T1" fmla="*/ 1 h 1"/>
                  <a:gd name="T2" fmla="*/ 0 w 2"/>
                  <a:gd name="T3" fmla="*/ 0 h 1"/>
                  <a:gd name="T4" fmla="*/ 0 w 2"/>
                  <a:gd name="T5" fmla="*/ 0 h 1"/>
                  <a:gd name="T6" fmla="*/ 1 w 2"/>
                  <a:gd name="T7" fmla="*/ 0 h 1"/>
                  <a:gd name="T8" fmla="*/ 1 w 2"/>
                  <a:gd name="T9" fmla="*/ 0 h 1"/>
                  <a:gd name="T10" fmla="*/ 1 w 2"/>
                  <a:gd name="T11" fmla="*/ 0 h 1"/>
                  <a:gd name="T12" fmla="*/ 1 w 2"/>
                  <a:gd name="T13" fmla="*/ 0 h 1"/>
                  <a:gd name="T14" fmla="*/ 1 w 2"/>
                  <a:gd name="T15" fmla="*/ 1 h 1"/>
                  <a:gd name="T16" fmla="*/ 1 w 2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4FAEA94D-B0D0-BE18-7A6F-D8FF9D422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01175" y="6308725"/>
                <a:ext cx="41275" cy="41275"/>
              </a:xfrm>
              <a:custGeom>
                <a:avLst/>
                <a:gdLst>
                  <a:gd name="T0" fmla="*/ 2 w 11"/>
                  <a:gd name="T1" fmla="*/ 1 h 11"/>
                  <a:gd name="T2" fmla="*/ 2 w 11"/>
                  <a:gd name="T3" fmla="*/ 1 h 11"/>
                  <a:gd name="T4" fmla="*/ 2 w 11"/>
                  <a:gd name="T5" fmla="*/ 2 h 11"/>
                  <a:gd name="T6" fmla="*/ 3 w 11"/>
                  <a:gd name="T7" fmla="*/ 2 h 11"/>
                  <a:gd name="T8" fmla="*/ 4 w 11"/>
                  <a:gd name="T9" fmla="*/ 3 h 11"/>
                  <a:gd name="T10" fmla="*/ 4 w 11"/>
                  <a:gd name="T11" fmla="*/ 3 h 11"/>
                  <a:gd name="T12" fmla="*/ 5 w 11"/>
                  <a:gd name="T13" fmla="*/ 3 h 11"/>
                  <a:gd name="T14" fmla="*/ 6 w 11"/>
                  <a:gd name="T15" fmla="*/ 3 h 11"/>
                  <a:gd name="T16" fmla="*/ 6 w 11"/>
                  <a:gd name="T17" fmla="*/ 3 h 11"/>
                  <a:gd name="T18" fmla="*/ 7 w 11"/>
                  <a:gd name="T19" fmla="*/ 3 h 11"/>
                  <a:gd name="T20" fmla="*/ 8 w 11"/>
                  <a:gd name="T21" fmla="*/ 4 h 11"/>
                  <a:gd name="T22" fmla="*/ 8 w 11"/>
                  <a:gd name="T23" fmla="*/ 5 h 11"/>
                  <a:gd name="T24" fmla="*/ 8 w 11"/>
                  <a:gd name="T25" fmla="*/ 5 h 11"/>
                  <a:gd name="T26" fmla="*/ 8 w 11"/>
                  <a:gd name="T27" fmla="*/ 6 h 11"/>
                  <a:gd name="T28" fmla="*/ 8 w 11"/>
                  <a:gd name="T29" fmla="*/ 6 h 11"/>
                  <a:gd name="T30" fmla="*/ 9 w 11"/>
                  <a:gd name="T31" fmla="*/ 6 h 11"/>
                  <a:gd name="T32" fmla="*/ 8 w 11"/>
                  <a:gd name="T33" fmla="*/ 7 h 11"/>
                  <a:gd name="T34" fmla="*/ 9 w 11"/>
                  <a:gd name="T35" fmla="*/ 6 h 11"/>
                  <a:gd name="T36" fmla="*/ 9 w 11"/>
                  <a:gd name="T37" fmla="*/ 6 h 11"/>
                  <a:gd name="T38" fmla="*/ 9 w 11"/>
                  <a:gd name="T39" fmla="*/ 6 h 11"/>
                  <a:gd name="T40" fmla="*/ 10 w 11"/>
                  <a:gd name="T41" fmla="*/ 6 h 11"/>
                  <a:gd name="T42" fmla="*/ 10 w 11"/>
                  <a:gd name="T43" fmla="*/ 6 h 11"/>
                  <a:gd name="T44" fmla="*/ 11 w 11"/>
                  <a:gd name="T45" fmla="*/ 7 h 11"/>
                  <a:gd name="T46" fmla="*/ 11 w 11"/>
                  <a:gd name="T47" fmla="*/ 7 h 11"/>
                  <a:gd name="T48" fmla="*/ 11 w 11"/>
                  <a:gd name="T49" fmla="*/ 8 h 11"/>
                  <a:gd name="T50" fmla="*/ 11 w 11"/>
                  <a:gd name="T51" fmla="*/ 8 h 11"/>
                  <a:gd name="T52" fmla="*/ 11 w 11"/>
                  <a:gd name="T53" fmla="*/ 9 h 11"/>
                  <a:gd name="T54" fmla="*/ 11 w 11"/>
                  <a:gd name="T55" fmla="*/ 9 h 11"/>
                  <a:gd name="T56" fmla="*/ 11 w 11"/>
                  <a:gd name="T57" fmla="*/ 9 h 11"/>
                  <a:gd name="T58" fmla="*/ 10 w 11"/>
                  <a:gd name="T59" fmla="*/ 9 h 11"/>
                  <a:gd name="T60" fmla="*/ 9 w 11"/>
                  <a:gd name="T61" fmla="*/ 9 h 11"/>
                  <a:gd name="T62" fmla="*/ 10 w 11"/>
                  <a:gd name="T63" fmla="*/ 10 h 11"/>
                  <a:gd name="T64" fmla="*/ 10 w 11"/>
                  <a:gd name="T65" fmla="*/ 10 h 11"/>
                  <a:gd name="T66" fmla="*/ 10 w 11"/>
                  <a:gd name="T67" fmla="*/ 10 h 11"/>
                  <a:gd name="T68" fmla="*/ 8 w 11"/>
                  <a:gd name="T69" fmla="*/ 10 h 11"/>
                  <a:gd name="T70" fmla="*/ 7 w 11"/>
                  <a:gd name="T71" fmla="*/ 10 h 11"/>
                  <a:gd name="T72" fmla="*/ 6 w 11"/>
                  <a:gd name="T73" fmla="*/ 10 h 11"/>
                  <a:gd name="T74" fmla="*/ 5 w 11"/>
                  <a:gd name="T75" fmla="*/ 9 h 11"/>
                  <a:gd name="T76" fmla="*/ 4 w 11"/>
                  <a:gd name="T77" fmla="*/ 9 h 11"/>
                  <a:gd name="T78" fmla="*/ 3 w 11"/>
                  <a:gd name="T79" fmla="*/ 8 h 11"/>
                  <a:gd name="T80" fmla="*/ 3 w 11"/>
                  <a:gd name="T81" fmla="*/ 8 h 11"/>
                  <a:gd name="T82" fmla="*/ 2 w 11"/>
                  <a:gd name="T83" fmla="*/ 8 h 11"/>
                  <a:gd name="T84" fmla="*/ 2 w 11"/>
                  <a:gd name="T85" fmla="*/ 7 h 11"/>
                  <a:gd name="T86" fmla="*/ 1 w 11"/>
                  <a:gd name="T87" fmla="*/ 6 h 11"/>
                  <a:gd name="T88" fmla="*/ 1 w 11"/>
                  <a:gd name="T89" fmla="*/ 5 h 11"/>
                  <a:gd name="T90" fmla="*/ 1 w 11"/>
                  <a:gd name="T91" fmla="*/ 5 h 11"/>
                  <a:gd name="T92" fmla="*/ 1 w 11"/>
                  <a:gd name="T93" fmla="*/ 4 h 11"/>
                  <a:gd name="T94" fmla="*/ 1 w 11"/>
                  <a:gd name="T95" fmla="*/ 4 h 11"/>
                  <a:gd name="T96" fmla="*/ 1 w 11"/>
                  <a:gd name="T97" fmla="*/ 3 h 11"/>
                  <a:gd name="T98" fmla="*/ 1 w 11"/>
                  <a:gd name="T99" fmla="*/ 3 h 11"/>
                  <a:gd name="T100" fmla="*/ 1 w 11"/>
                  <a:gd name="T101" fmla="*/ 2 h 11"/>
                  <a:gd name="T102" fmla="*/ 0 w 11"/>
                  <a:gd name="T103" fmla="*/ 2 h 11"/>
                  <a:gd name="T104" fmla="*/ 1 w 11"/>
                  <a:gd name="T10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" h="11">
                    <a:moveTo>
                      <a:pt x="1" y="1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8" y="4"/>
                    </a:cubicBezTo>
                    <a:cubicBezTo>
                      <a:pt x="8" y="4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1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ubicBezTo>
                      <a:pt x="9" y="11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9"/>
                      <a:pt x="3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Freeform 35">
                <a:extLst>
                  <a:ext uri="{FF2B5EF4-FFF2-40B4-BE49-F238E27FC236}">
                    <a16:creationId xmlns:a16="http://schemas.microsoft.com/office/drawing/2014/main" id="{ED958255-43BA-A13D-7665-EAE4926E6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80450" y="4162425"/>
                <a:ext cx="290513" cy="350837"/>
              </a:xfrm>
              <a:custGeom>
                <a:avLst/>
                <a:gdLst>
                  <a:gd name="T0" fmla="*/ 51 w 76"/>
                  <a:gd name="T1" fmla="*/ 92 h 92"/>
                  <a:gd name="T2" fmla="*/ 46 w 76"/>
                  <a:gd name="T3" fmla="*/ 87 h 92"/>
                  <a:gd name="T4" fmla="*/ 47 w 76"/>
                  <a:gd name="T5" fmla="*/ 78 h 92"/>
                  <a:gd name="T6" fmla="*/ 43 w 76"/>
                  <a:gd name="T7" fmla="*/ 76 h 92"/>
                  <a:gd name="T8" fmla="*/ 36 w 76"/>
                  <a:gd name="T9" fmla="*/ 73 h 92"/>
                  <a:gd name="T10" fmla="*/ 33 w 76"/>
                  <a:gd name="T11" fmla="*/ 69 h 92"/>
                  <a:gd name="T12" fmla="*/ 29 w 76"/>
                  <a:gd name="T13" fmla="*/ 68 h 92"/>
                  <a:gd name="T14" fmla="*/ 23 w 76"/>
                  <a:gd name="T15" fmla="*/ 69 h 92"/>
                  <a:gd name="T16" fmla="*/ 19 w 76"/>
                  <a:gd name="T17" fmla="*/ 74 h 92"/>
                  <a:gd name="T18" fmla="*/ 16 w 76"/>
                  <a:gd name="T19" fmla="*/ 75 h 92"/>
                  <a:gd name="T20" fmla="*/ 7 w 76"/>
                  <a:gd name="T21" fmla="*/ 75 h 92"/>
                  <a:gd name="T22" fmla="*/ 1 w 76"/>
                  <a:gd name="T23" fmla="*/ 76 h 92"/>
                  <a:gd name="T24" fmla="*/ 4 w 76"/>
                  <a:gd name="T25" fmla="*/ 71 h 92"/>
                  <a:gd name="T26" fmla="*/ 13 w 76"/>
                  <a:gd name="T27" fmla="*/ 72 h 92"/>
                  <a:gd name="T28" fmla="*/ 16 w 76"/>
                  <a:gd name="T29" fmla="*/ 72 h 92"/>
                  <a:gd name="T30" fmla="*/ 14 w 76"/>
                  <a:gd name="T31" fmla="*/ 66 h 92"/>
                  <a:gd name="T32" fmla="*/ 7 w 76"/>
                  <a:gd name="T33" fmla="*/ 62 h 92"/>
                  <a:gd name="T34" fmla="*/ 15 w 76"/>
                  <a:gd name="T35" fmla="*/ 64 h 92"/>
                  <a:gd name="T36" fmla="*/ 14 w 76"/>
                  <a:gd name="T37" fmla="*/ 59 h 92"/>
                  <a:gd name="T38" fmla="*/ 14 w 76"/>
                  <a:gd name="T39" fmla="*/ 57 h 92"/>
                  <a:gd name="T40" fmla="*/ 17 w 76"/>
                  <a:gd name="T41" fmla="*/ 51 h 92"/>
                  <a:gd name="T42" fmla="*/ 23 w 76"/>
                  <a:gd name="T43" fmla="*/ 43 h 92"/>
                  <a:gd name="T44" fmla="*/ 28 w 76"/>
                  <a:gd name="T45" fmla="*/ 22 h 92"/>
                  <a:gd name="T46" fmla="*/ 35 w 76"/>
                  <a:gd name="T47" fmla="*/ 21 h 92"/>
                  <a:gd name="T48" fmla="*/ 40 w 76"/>
                  <a:gd name="T49" fmla="*/ 17 h 92"/>
                  <a:gd name="T50" fmla="*/ 49 w 76"/>
                  <a:gd name="T51" fmla="*/ 9 h 92"/>
                  <a:gd name="T52" fmla="*/ 68 w 76"/>
                  <a:gd name="T53" fmla="*/ 6 h 92"/>
                  <a:gd name="T54" fmla="*/ 74 w 76"/>
                  <a:gd name="T55" fmla="*/ 12 h 92"/>
                  <a:gd name="T56" fmla="*/ 75 w 76"/>
                  <a:gd name="T57" fmla="*/ 14 h 92"/>
                  <a:gd name="T58" fmla="*/ 74 w 76"/>
                  <a:gd name="T59" fmla="*/ 24 h 92"/>
                  <a:gd name="T60" fmla="*/ 69 w 76"/>
                  <a:gd name="T61" fmla="*/ 32 h 92"/>
                  <a:gd name="T62" fmla="*/ 72 w 76"/>
                  <a:gd name="T63" fmla="*/ 40 h 92"/>
                  <a:gd name="T64" fmla="*/ 68 w 76"/>
                  <a:gd name="T65" fmla="*/ 48 h 92"/>
                  <a:gd name="T66" fmla="*/ 67 w 76"/>
                  <a:gd name="T67" fmla="*/ 52 h 92"/>
                  <a:gd name="T68" fmla="*/ 60 w 76"/>
                  <a:gd name="T69" fmla="*/ 57 h 92"/>
                  <a:gd name="T70" fmla="*/ 51 w 76"/>
                  <a:gd name="T71" fmla="*/ 59 h 92"/>
                  <a:gd name="T72" fmla="*/ 56 w 76"/>
                  <a:gd name="T73" fmla="*/ 73 h 92"/>
                  <a:gd name="T74" fmla="*/ 53 w 76"/>
                  <a:gd name="T75" fmla="*/ 80 h 92"/>
                  <a:gd name="T76" fmla="*/ 50 w 76"/>
                  <a:gd name="T77" fmla="*/ 83 h 92"/>
                  <a:gd name="T78" fmla="*/ 52 w 76"/>
                  <a:gd name="T79" fmla="*/ 91 h 92"/>
                  <a:gd name="T80" fmla="*/ 7 w 76"/>
                  <a:gd name="T81" fmla="*/ 70 h 92"/>
                  <a:gd name="T82" fmla="*/ 12 w 76"/>
                  <a:gd name="T83" fmla="*/ 69 h 92"/>
                  <a:gd name="T84" fmla="*/ 14 w 76"/>
                  <a:gd name="T85" fmla="*/ 68 h 92"/>
                  <a:gd name="T86" fmla="*/ 10 w 76"/>
                  <a:gd name="T87" fmla="*/ 65 h 92"/>
                  <a:gd name="T88" fmla="*/ 2 w 76"/>
                  <a:gd name="T89" fmla="*/ 67 h 92"/>
                  <a:gd name="T90" fmla="*/ 32 w 76"/>
                  <a:gd name="T91" fmla="*/ 14 h 92"/>
                  <a:gd name="T92" fmla="*/ 30 w 76"/>
                  <a:gd name="T93" fmla="*/ 18 h 92"/>
                  <a:gd name="T94" fmla="*/ 28 w 76"/>
                  <a:gd name="T95" fmla="*/ 19 h 92"/>
                  <a:gd name="T96" fmla="*/ 26 w 76"/>
                  <a:gd name="T97" fmla="*/ 18 h 92"/>
                  <a:gd name="T98" fmla="*/ 32 w 76"/>
                  <a:gd name="T99" fmla="*/ 10 h 92"/>
                  <a:gd name="T100" fmla="*/ 32 w 76"/>
                  <a:gd name="T101" fmla="*/ 11 h 92"/>
                  <a:gd name="T102" fmla="*/ 32 w 76"/>
                  <a:gd name="T103" fmla="*/ 14 h 92"/>
                  <a:gd name="T104" fmla="*/ 48 w 76"/>
                  <a:gd name="T105" fmla="*/ 6 h 92"/>
                  <a:gd name="T106" fmla="*/ 44 w 76"/>
                  <a:gd name="T107" fmla="*/ 5 h 92"/>
                  <a:gd name="T108" fmla="*/ 40 w 76"/>
                  <a:gd name="T109" fmla="*/ 8 h 92"/>
                  <a:gd name="T110" fmla="*/ 59 w 76"/>
                  <a:gd name="T111" fmla="*/ 4 h 92"/>
                  <a:gd name="T112" fmla="*/ 55 w 76"/>
                  <a:gd name="T113" fmla="*/ 4 h 92"/>
                  <a:gd name="T114" fmla="*/ 62 w 76"/>
                  <a:gd name="T115" fmla="*/ 2 h 92"/>
                  <a:gd name="T116" fmla="*/ 62 w 76"/>
                  <a:gd name="T117" fmla="*/ 2 h 92"/>
                  <a:gd name="T118" fmla="*/ 65 w 76"/>
                  <a:gd name="T119" fmla="*/ 1 h 92"/>
                  <a:gd name="T120" fmla="*/ 67 w 76"/>
                  <a:gd name="T12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6" h="92">
                    <a:moveTo>
                      <a:pt x="52" y="91"/>
                    </a:moveTo>
                    <a:cubicBezTo>
                      <a:pt x="52" y="91"/>
                      <a:pt x="51" y="91"/>
                      <a:pt x="51" y="92"/>
                    </a:cubicBezTo>
                    <a:cubicBezTo>
                      <a:pt x="50" y="91"/>
                      <a:pt x="49" y="92"/>
                      <a:pt x="47" y="91"/>
                    </a:cubicBezTo>
                    <a:cubicBezTo>
                      <a:pt x="45" y="91"/>
                      <a:pt x="45" y="89"/>
                      <a:pt x="46" y="87"/>
                    </a:cubicBezTo>
                    <a:cubicBezTo>
                      <a:pt x="47" y="86"/>
                      <a:pt x="47" y="84"/>
                      <a:pt x="48" y="82"/>
                    </a:cubicBezTo>
                    <a:cubicBezTo>
                      <a:pt x="49" y="80"/>
                      <a:pt x="49" y="79"/>
                      <a:pt x="47" y="78"/>
                    </a:cubicBezTo>
                    <a:cubicBezTo>
                      <a:pt x="46" y="78"/>
                      <a:pt x="45" y="78"/>
                      <a:pt x="45" y="77"/>
                    </a:cubicBezTo>
                    <a:cubicBezTo>
                      <a:pt x="44" y="77"/>
                      <a:pt x="44" y="76"/>
                      <a:pt x="43" y="76"/>
                    </a:cubicBezTo>
                    <a:cubicBezTo>
                      <a:pt x="41" y="75"/>
                      <a:pt x="41" y="76"/>
                      <a:pt x="39" y="76"/>
                    </a:cubicBezTo>
                    <a:cubicBezTo>
                      <a:pt x="37" y="76"/>
                      <a:pt x="37" y="75"/>
                      <a:pt x="36" y="73"/>
                    </a:cubicBezTo>
                    <a:cubicBezTo>
                      <a:pt x="35" y="73"/>
                      <a:pt x="34" y="73"/>
                      <a:pt x="34" y="72"/>
                    </a:cubicBezTo>
                    <a:cubicBezTo>
                      <a:pt x="33" y="71"/>
                      <a:pt x="34" y="70"/>
                      <a:pt x="33" y="69"/>
                    </a:cubicBezTo>
                    <a:cubicBezTo>
                      <a:pt x="32" y="70"/>
                      <a:pt x="32" y="72"/>
                      <a:pt x="30" y="71"/>
                    </a:cubicBezTo>
                    <a:cubicBezTo>
                      <a:pt x="28" y="71"/>
                      <a:pt x="30" y="69"/>
                      <a:pt x="29" y="68"/>
                    </a:cubicBezTo>
                    <a:cubicBezTo>
                      <a:pt x="27" y="69"/>
                      <a:pt x="27" y="70"/>
                      <a:pt x="25" y="71"/>
                    </a:cubicBezTo>
                    <a:cubicBezTo>
                      <a:pt x="23" y="71"/>
                      <a:pt x="24" y="69"/>
                      <a:pt x="23" y="69"/>
                    </a:cubicBezTo>
                    <a:cubicBezTo>
                      <a:pt x="21" y="69"/>
                      <a:pt x="21" y="71"/>
                      <a:pt x="21" y="71"/>
                    </a:cubicBezTo>
                    <a:cubicBezTo>
                      <a:pt x="21" y="72"/>
                      <a:pt x="20" y="73"/>
                      <a:pt x="19" y="74"/>
                    </a:cubicBezTo>
                    <a:cubicBezTo>
                      <a:pt x="18" y="74"/>
                      <a:pt x="19" y="73"/>
                      <a:pt x="18" y="73"/>
                    </a:cubicBezTo>
                    <a:cubicBezTo>
                      <a:pt x="17" y="73"/>
                      <a:pt x="16" y="75"/>
                      <a:pt x="16" y="75"/>
                    </a:cubicBezTo>
                    <a:cubicBezTo>
                      <a:pt x="14" y="77"/>
                      <a:pt x="11" y="78"/>
                      <a:pt x="9" y="77"/>
                    </a:cubicBezTo>
                    <a:cubicBezTo>
                      <a:pt x="8" y="76"/>
                      <a:pt x="8" y="75"/>
                      <a:pt x="7" y="75"/>
                    </a:cubicBezTo>
                    <a:cubicBezTo>
                      <a:pt x="5" y="75"/>
                      <a:pt x="5" y="75"/>
                      <a:pt x="4" y="76"/>
                    </a:cubicBezTo>
                    <a:cubicBezTo>
                      <a:pt x="3" y="76"/>
                      <a:pt x="2" y="77"/>
                      <a:pt x="1" y="76"/>
                    </a:cubicBezTo>
                    <a:cubicBezTo>
                      <a:pt x="0" y="75"/>
                      <a:pt x="0" y="73"/>
                      <a:pt x="0" y="72"/>
                    </a:cubicBezTo>
                    <a:cubicBezTo>
                      <a:pt x="1" y="72"/>
                      <a:pt x="3" y="71"/>
                      <a:pt x="4" y="71"/>
                    </a:cubicBezTo>
                    <a:cubicBezTo>
                      <a:pt x="5" y="71"/>
                      <a:pt x="6" y="72"/>
                      <a:pt x="7" y="72"/>
                    </a:cubicBezTo>
                    <a:cubicBezTo>
                      <a:pt x="10" y="73"/>
                      <a:pt x="10" y="73"/>
                      <a:pt x="13" y="72"/>
                    </a:cubicBezTo>
                    <a:cubicBezTo>
                      <a:pt x="14" y="71"/>
                      <a:pt x="13" y="71"/>
                      <a:pt x="14" y="71"/>
                    </a:cubicBezTo>
                    <a:cubicBezTo>
                      <a:pt x="15" y="72"/>
                      <a:pt x="15" y="73"/>
                      <a:pt x="16" y="72"/>
                    </a:cubicBezTo>
                    <a:cubicBezTo>
                      <a:pt x="17" y="72"/>
                      <a:pt x="19" y="69"/>
                      <a:pt x="19" y="69"/>
                    </a:cubicBezTo>
                    <a:cubicBezTo>
                      <a:pt x="19" y="68"/>
                      <a:pt x="15" y="67"/>
                      <a:pt x="14" y="66"/>
                    </a:cubicBezTo>
                    <a:cubicBezTo>
                      <a:pt x="13" y="65"/>
                      <a:pt x="11" y="62"/>
                      <a:pt x="9" y="62"/>
                    </a:cubicBezTo>
                    <a:cubicBezTo>
                      <a:pt x="8" y="62"/>
                      <a:pt x="7" y="63"/>
                      <a:pt x="7" y="62"/>
                    </a:cubicBezTo>
                    <a:cubicBezTo>
                      <a:pt x="7" y="61"/>
                      <a:pt x="8" y="61"/>
                      <a:pt x="9" y="61"/>
                    </a:cubicBezTo>
                    <a:cubicBezTo>
                      <a:pt x="11" y="60"/>
                      <a:pt x="14" y="62"/>
                      <a:pt x="15" y="64"/>
                    </a:cubicBezTo>
                    <a:cubicBezTo>
                      <a:pt x="17" y="63"/>
                      <a:pt x="15" y="62"/>
                      <a:pt x="15" y="61"/>
                    </a:cubicBezTo>
                    <a:cubicBezTo>
                      <a:pt x="14" y="61"/>
                      <a:pt x="14" y="60"/>
                      <a:pt x="14" y="59"/>
                    </a:cubicBezTo>
                    <a:cubicBezTo>
                      <a:pt x="13" y="59"/>
                      <a:pt x="11" y="59"/>
                      <a:pt x="11" y="58"/>
                    </a:cubicBezTo>
                    <a:cubicBezTo>
                      <a:pt x="10" y="57"/>
                      <a:pt x="13" y="57"/>
                      <a:pt x="14" y="57"/>
                    </a:cubicBezTo>
                    <a:cubicBezTo>
                      <a:pt x="15" y="56"/>
                      <a:pt x="13" y="54"/>
                      <a:pt x="14" y="53"/>
                    </a:cubicBezTo>
                    <a:cubicBezTo>
                      <a:pt x="15" y="52"/>
                      <a:pt x="16" y="52"/>
                      <a:pt x="17" y="51"/>
                    </a:cubicBezTo>
                    <a:cubicBezTo>
                      <a:pt x="17" y="50"/>
                      <a:pt x="18" y="49"/>
                      <a:pt x="19" y="49"/>
                    </a:cubicBezTo>
                    <a:cubicBezTo>
                      <a:pt x="20" y="47"/>
                      <a:pt x="22" y="45"/>
                      <a:pt x="23" y="43"/>
                    </a:cubicBezTo>
                    <a:cubicBezTo>
                      <a:pt x="25" y="38"/>
                      <a:pt x="25" y="32"/>
                      <a:pt x="26" y="28"/>
                    </a:cubicBezTo>
                    <a:cubicBezTo>
                      <a:pt x="26" y="26"/>
                      <a:pt x="26" y="23"/>
                      <a:pt x="28" y="22"/>
                    </a:cubicBezTo>
                    <a:cubicBezTo>
                      <a:pt x="29" y="21"/>
                      <a:pt x="29" y="23"/>
                      <a:pt x="30" y="23"/>
                    </a:cubicBezTo>
                    <a:cubicBezTo>
                      <a:pt x="31" y="23"/>
                      <a:pt x="34" y="22"/>
                      <a:pt x="35" y="21"/>
                    </a:cubicBezTo>
                    <a:cubicBezTo>
                      <a:pt x="36" y="21"/>
                      <a:pt x="36" y="20"/>
                      <a:pt x="37" y="19"/>
                    </a:cubicBezTo>
                    <a:cubicBezTo>
                      <a:pt x="38" y="18"/>
                      <a:pt x="39" y="18"/>
                      <a:pt x="40" y="17"/>
                    </a:cubicBezTo>
                    <a:cubicBezTo>
                      <a:pt x="41" y="16"/>
                      <a:pt x="41" y="14"/>
                      <a:pt x="42" y="13"/>
                    </a:cubicBezTo>
                    <a:cubicBezTo>
                      <a:pt x="44" y="11"/>
                      <a:pt x="47" y="10"/>
                      <a:pt x="49" y="9"/>
                    </a:cubicBezTo>
                    <a:cubicBezTo>
                      <a:pt x="53" y="7"/>
                      <a:pt x="58" y="7"/>
                      <a:pt x="62" y="6"/>
                    </a:cubicBezTo>
                    <a:cubicBezTo>
                      <a:pt x="64" y="6"/>
                      <a:pt x="67" y="5"/>
                      <a:pt x="68" y="6"/>
                    </a:cubicBezTo>
                    <a:cubicBezTo>
                      <a:pt x="70" y="7"/>
                      <a:pt x="69" y="9"/>
                      <a:pt x="71" y="10"/>
                    </a:cubicBezTo>
                    <a:cubicBezTo>
                      <a:pt x="73" y="10"/>
                      <a:pt x="74" y="11"/>
                      <a:pt x="74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5" y="12"/>
                      <a:pt x="75" y="13"/>
                      <a:pt x="75" y="14"/>
                    </a:cubicBezTo>
                    <a:cubicBezTo>
                      <a:pt x="76" y="15"/>
                      <a:pt x="75" y="16"/>
                      <a:pt x="75" y="18"/>
                    </a:cubicBezTo>
                    <a:cubicBezTo>
                      <a:pt x="75" y="20"/>
                      <a:pt x="75" y="22"/>
                      <a:pt x="74" y="24"/>
                    </a:cubicBezTo>
                    <a:cubicBezTo>
                      <a:pt x="73" y="26"/>
                      <a:pt x="72" y="28"/>
                      <a:pt x="72" y="30"/>
                    </a:cubicBezTo>
                    <a:cubicBezTo>
                      <a:pt x="72" y="32"/>
                      <a:pt x="71" y="32"/>
                      <a:pt x="69" y="32"/>
                    </a:cubicBezTo>
                    <a:cubicBezTo>
                      <a:pt x="66" y="32"/>
                      <a:pt x="66" y="33"/>
                      <a:pt x="66" y="35"/>
                    </a:cubicBezTo>
                    <a:cubicBezTo>
                      <a:pt x="65" y="41"/>
                      <a:pt x="71" y="36"/>
                      <a:pt x="72" y="40"/>
                    </a:cubicBezTo>
                    <a:cubicBezTo>
                      <a:pt x="72" y="40"/>
                      <a:pt x="72" y="43"/>
                      <a:pt x="72" y="44"/>
                    </a:cubicBezTo>
                    <a:cubicBezTo>
                      <a:pt x="72" y="46"/>
                      <a:pt x="70" y="47"/>
                      <a:pt x="68" y="48"/>
                    </a:cubicBezTo>
                    <a:cubicBezTo>
                      <a:pt x="68" y="49"/>
                      <a:pt x="66" y="49"/>
                      <a:pt x="66" y="50"/>
                    </a:cubicBezTo>
                    <a:cubicBezTo>
                      <a:pt x="66" y="51"/>
                      <a:pt x="66" y="51"/>
                      <a:pt x="67" y="52"/>
                    </a:cubicBezTo>
                    <a:cubicBezTo>
                      <a:pt x="68" y="54"/>
                      <a:pt x="67" y="55"/>
                      <a:pt x="65" y="55"/>
                    </a:cubicBezTo>
                    <a:cubicBezTo>
                      <a:pt x="64" y="56"/>
                      <a:pt x="61" y="57"/>
                      <a:pt x="60" y="57"/>
                    </a:cubicBezTo>
                    <a:cubicBezTo>
                      <a:pt x="58" y="57"/>
                      <a:pt x="56" y="56"/>
                      <a:pt x="54" y="57"/>
                    </a:cubicBezTo>
                    <a:cubicBezTo>
                      <a:pt x="53" y="57"/>
                      <a:pt x="51" y="57"/>
                      <a:pt x="51" y="59"/>
                    </a:cubicBezTo>
                    <a:cubicBezTo>
                      <a:pt x="51" y="62"/>
                      <a:pt x="54" y="64"/>
                      <a:pt x="55" y="67"/>
                    </a:cubicBezTo>
                    <a:cubicBezTo>
                      <a:pt x="55" y="69"/>
                      <a:pt x="57" y="71"/>
                      <a:pt x="56" y="73"/>
                    </a:cubicBezTo>
                    <a:cubicBezTo>
                      <a:pt x="55" y="74"/>
                      <a:pt x="53" y="75"/>
                      <a:pt x="53" y="77"/>
                    </a:cubicBezTo>
                    <a:cubicBezTo>
                      <a:pt x="53" y="79"/>
                      <a:pt x="56" y="78"/>
                      <a:pt x="53" y="80"/>
                    </a:cubicBezTo>
                    <a:cubicBezTo>
                      <a:pt x="53" y="81"/>
                      <a:pt x="52" y="81"/>
                      <a:pt x="52" y="82"/>
                    </a:cubicBezTo>
                    <a:cubicBezTo>
                      <a:pt x="51" y="82"/>
                      <a:pt x="50" y="82"/>
                      <a:pt x="50" y="83"/>
                    </a:cubicBezTo>
                    <a:cubicBezTo>
                      <a:pt x="49" y="84"/>
                      <a:pt x="52" y="84"/>
                      <a:pt x="53" y="85"/>
                    </a:cubicBezTo>
                    <a:cubicBezTo>
                      <a:pt x="55" y="87"/>
                      <a:pt x="52" y="89"/>
                      <a:pt x="52" y="91"/>
                    </a:cubicBezTo>
                    <a:close/>
                    <a:moveTo>
                      <a:pt x="2" y="67"/>
                    </a:moveTo>
                    <a:cubicBezTo>
                      <a:pt x="2" y="69"/>
                      <a:pt x="5" y="69"/>
                      <a:pt x="7" y="70"/>
                    </a:cubicBezTo>
                    <a:cubicBezTo>
                      <a:pt x="8" y="70"/>
                      <a:pt x="8" y="71"/>
                      <a:pt x="9" y="71"/>
                    </a:cubicBezTo>
                    <a:cubicBezTo>
                      <a:pt x="11" y="72"/>
                      <a:pt x="11" y="70"/>
                      <a:pt x="12" y="69"/>
                    </a:cubicBezTo>
                    <a:cubicBezTo>
                      <a:pt x="13" y="69"/>
                      <a:pt x="14" y="69"/>
                      <a:pt x="14" y="70"/>
                    </a:cubicBezTo>
                    <a:cubicBezTo>
                      <a:pt x="14" y="69"/>
                      <a:pt x="14" y="68"/>
                      <a:pt x="14" y="68"/>
                    </a:cubicBezTo>
                    <a:cubicBezTo>
                      <a:pt x="13" y="67"/>
                      <a:pt x="12" y="68"/>
                      <a:pt x="11" y="67"/>
                    </a:cubicBezTo>
                    <a:cubicBezTo>
                      <a:pt x="10" y="66"/>
                      <a:pt x="11" y="65"/>
                      <a:pt x="10" y="65"/>
                    </a:cubicBezTo>
                    <a:cubicBezTo>
                      <a:pt x="9" y="64"/>
                      <a:pt x="6" y="66"/>
                      <a:pt x="4" y="65"/>
                    </a:cubicBezTo>
                    <a:cubicBezTo>
                      <a:pt x="3" y="65"/>
                      <a:pt x="2" y="65"/>
                      <a:pt x="2" y="67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32" y="16"/>
                      <a:pt x="31" y="17"/>
                      <a:pt x="30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7" y="15"/>
                      <a:pt x="28" y="14"/>
                      <a:pt x="30" y="13"/>
                    </a:cubicBezTo>
                    <a:cubicBezTo>
                      <a:pt x="30" y="12"/>
                      <a:pt x="31" y="9"/>
                      <a:pt x="32" y="10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3" y="12"/>
                      <a:pt x="33" y="13"/>
                      <a:pt x="33" y="13"/>
                    </a:cubicBezTo>
                    <a:lnTo>
                      <a:pt x="32" y="14"/>
                    </a:lnTo>
                    <a:close/>
                    <a:moveTo>
                      <a:pt x="40" y="8"/>
                    </a:moveTo>
                    <a:cubicBezTo>
                      <a:pt x="43" y="7"/>
                      <a:pt x="45" y="6"/>
                      <a:pt x="48" y="6"/>
                    </a:cubicBezTo>
                    <a:cubicBezTo>
                      <a:pt x="49" y="6"/>
                      <a:pt x="52" y="6"/>
                      <a:pt x="50" y="5"/>
                    </a:cubicBezTo>
                    <a:cubicBezTo>
                      <a:pt x="48" y="4"/>
                      <a:pt x="45" y="5"/>
                      <a:pt x="44" y="5"/>
                    </a:cubicBezTo>
                    <a:cubicBezTo>
                      <a:pt x="42" y="6"/>
                      <a:pt x="36" y="6"/>
                      <a:pt x="36" y="9"/>
                    </a:cubicBezTo>
                    <a:cubicBezTo>
                      <a:pt x="37" y="9"/>
                      <a:pt x="39" y="8"/>
                      <a:pt x="40" y="8"/>
                    </a:cubicBezTo>
                    <a:close/>
                    <a:moveTo>
                      <a:pt x="55" y="4"/>
                    </a:moveTo>
                    <a:cubicBezTo>
                      <a:pt x="52" y="6"/>
                      <a:pt x="58" y="5"/>
                      <a:pt x="59" y="4"/>
                    </a:cubicBezTo>
                    <a:cubicBezTo>
                      <a:pt x="59" y="3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lose/>
                    <a:moveTo>
                      <a:pt x="62" y="2"/>
                    </a:moveTo>
                    <a:cubicBezTo>
                      <a:pt x="60" y="2"/>
                      <a:pt x="61" y="3"/>
                      <a:pt x="63" y="3"/>
                    </a:cubicBezTo>
                    <a:cubicBezTo>
                      <a:pt x="63" y="2"/>
                      <a:pt x="62" y="2"/>
                      <a:pt x="62" y="2"/>
                    </a:cubicBezTo>
                    <a:moveTo>
                      <a:pt x="67" y="0"/>
                    </a:moveTo>
                    <a:cubicBezTo>
                      <a:pt x="66" y="0"/>
                      <a:pt x="65" y="0"/>
                      <a:pt x="65" y="1"/>
                    </a:cubicBezTo>
                    <a:cubicBezTo>
                      <a:pt x="65" y="1"/>
                      <a:pt x="67" y="2"/>
                      <a:pt x="68" y="1"/>
                    </a:cubicBezTo>
                    <a:cubicBezTo>
                      <a:pt x="67" y="1"/>
                      <a:pt x="67" y="0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Freeform 36">
                <a:extLst>
                  <a:ext uri="{FF2B5EF4-FFF2-40B4-BE49-F238E27FC236}">
                    <a16:creationId xmlns:a16="http://schemas.microsoft.com/office/drawing/2014/main" id="{0539F656-619F-61BD-8BA1-BC8AFCDA0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9838" y="4581525"/>
                <a:ext cx="57150" cy="84137"/>
              </a:xfrm>
              <a:custGeom>
                <a:avLst/>
                <a:gdLst>
                  <a:gd name="T0" fmla="*/ 0 w 15"/>
                  <a:gd name="T1" fmla="*/ 9 h 22"/>
                  <a:gd name="T2" fmla="*/ 1 w 15"/>
                  <a:gd name="T3" fmla="*/ 6 h 22"/>
                  <a:gd name="T4" fmla="*/ 5 w 15"/>
                  <a:gd name="T5" fmla="*/ 0 h 22"/>
                  <a:gd name="T6" fmla="*/ 7 w 15"/>
                  <a:gd name="T7" fmla="*/ 0 h 22"/>
                  <a:gd name="T8" fmla="*/ 7 w 15"/>
                  <a:gd name="T9" fmla="*/ 0 h 22"/>
                  <a:gd name="T10" fmla="*/ 9 w 15"/>
                  <a:gd name="T11" fmla="*/ 6 h 22"/>
                  <a:gd name="T12" fmla="*/ 13 w 15"/>
                  <a:gd name="T13" fmla="*/ 11 h 22"/>
                  <a:gd name="T14" fmla="*/ 14 w 15"/>
                  <a:gd name="T15" fmla="*/ 14 h 22"/>
                  <a:gd name="T16" fmla="*/ 12 w 15"/>
                  <a:gd name="T17" fmla="*/ 21 h 22"/>
                  <a:gd name="T18" fmla="*/ 6 w 15"/>
                  <a:gd name="T19" fmla="*/ 21 h 22"/>
                  <a:gd name="T20" fmla="*/ 1 w 15"/>
                  <a:gd name="T21" fmla="*/ 19 h 22"/>
                  <a:gd name="T22" fmla="*/ 3 w 15"/>
                  <a:gd name="T23" fmla="*/ 16 h 22"/>
                  <a:gd name="T24" fmla="*/ 1 w 15"/>
                  <a:gd name="T25" fmla="*/ 12 h 22"/>
                  <a:gd name="T26" fmla="*/ 0 w 15"/>
                  <a:gd name="T27" fmla="*/ 9 h 22"/>
                  <a:gd name="T28" fmla="*/ 0 w 15"/>
                  <a:gd name="T29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2">
                    <a:moveTo>
                      <a:pt x="0" y="9"/>
                    </a:moveTo>
                    <a:cubicBezTo>
                      <a:pt x="0" y="8"/>
                      <a:pt x="0" y="7"/>
                      <a:pt x="1" y="6"/>
                    </a:cubicBezTo>
                    <a:cubicBezTo>
                      <a:pt x="2" y="4"/>
                      <a:pt x="3" y="2"/>
                      <a:pt x="5" y="0"/>
                    </a:cubicBezTo>
                    <a:cubicBezTo>
                      <a:pt x="6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2"/>
                      <a:pt x="8" y="4"/>
                      <a:pt x="9" y="6"/>
                    </a:cubicBezTo>
                    <a:cubicBezTo>
                      <a:pt x="10" y="7"/>
                      <a:pt x="12" y="9"/>
                      <a:pt x="13" y="11"/>
                    </a:cubicBezTo>
                    <a:cubicBezTo>
                      <a:pt x="15" y="12"/>
                      <a:pt x="15" y="12"/>
                      <a:pt x="14" y="14"/>
                    </a:cubicBezTo>
                    <a:cubicBezTo>
                      <a:pt x="13" y="17"/>
                      <a:pt x="12" y="18"/>
                      <a:pt x="12" y="21"/>
                    </a:cubicBezTo>
                    <a:cubicBezTo>
                      <a:pt x="10" y="21"/>
                      <a:pt x="8" y="22"/>
                      <a:pt x="6" y="21"/>
                    </a:cubicBezTo>
                    <a:cubicBezTo>
                      <a:pt x="4" y="21"/>
                      <a:pt x="3" y="20"/>
                      <a:pt x="1" y="19"/>
                    </a:cubicBezTo>
                    <a:cubicBezTo>
                      <a:pt x="2" y="18"/>
                      <a:pt x="3" y="17"/>
                      <a:pt x="3" y="16"/>
                    </a:cubicBezTo>
                    <a:cubicBezTo>
                      <a:pt x="3" y="14"/>
                      <a:pt x="2" y="13"/>
                      <a:pt x="1" y="12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8"/>
                      <a:pt x="0" y="10"/>
                      <a:pt x="0" y="9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" name="Freeform 37">
                <a:extLst>
                  <a:ext uri="{FF2B5EF4-FFF2-40B4-BE49-F238E27FC236}">
                    <a16:creationId xmlns:a16="http://schemas.microsoft.com/office/drawing/2014/main" id="{0F036535-4EB4-E080-5030-763CC5D1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8075" y="3797300"/>
                <a:ext cx="430213" cy="331787"/>
              </a:xfrm>
              <a:custGeom>
                <a:avLst/>
                <a:gdLst>
                  <a:gd name="T0" fmla="*/ 59 w 113"/>
                  <a:gd name="T1" fmla="*/ 85 h 87"/>
                  <a:gd name="T2" fmla="*/ 63 w 113"/>
                  <a:gd name="T3" fmla="*/ 87 h 87"/>
                  <a:gd name="T4" fmla="*/ 71 w 113"/>
                  <a:gd name="T5" fmla="*/ 84 h 87"/>
                  <a:gd name="T6" fmla="*/ 74 w 113"/>
                  <a:gd name="T7" fmla="*/ 79 h 87"/>
                  <a:gd name="T8" fmla="*/ 81 w 113"/>
                  <a:gd name="T9" fmla="*/ 75 h 87"/>
                  <a:gd name="T10" fmla="*/ 87 w 113"/>
                  <a:gd name="T11" fmla="*/ 74 h 87"/>
                  <a:gd name="T12" fmla="*/ 89 w 113"/>
                  <a:gd name="T13" fmla="*/ 73 h 87"/>
                  <a:gd name="T14" fmla="*/ 92 w 113"/>
                  <a:gd name="T15" fmla="*/ 62 h 87"/>
                  <a:gd name="T16" fmla="*/ 97 w 113"/>
                  <a:gd name="T17" fmla="*/ 52 h 87"/>
                  <a:gd name="T18" fmla="*/ 108 w 113"/>
                  <a:gd name="T19" fmla="*/ 46 h 87"/>
                  <a:gd name="T20" fmla="*/ 112 w 113"/>
                  <a:gd name="T21" fmla="*/ 41 h 87"/>
                  <a:gd name="T22" fmla="*/ 106 w 113"/>
                  <a:gd name="T23" fmla="*/ 37 h 87"/>
                  <a:gd name="T24" fmla="*/ 106 w 113"/>
                  <a:gd name="T25" fmla="*/ 26 h 87"/>
                  <a:gd name="T26" fmla="*/ 93 w 113"/>
                  <a:gd name="T27" fmla="*/ 13 h 87"/>
                  <a:gd name="T28" fmla="*/ 79 w 113"/>
                  <a:gd name="T29" fmla="*/ 6 h 87"/>
                  <a:gd name="T30" fmla="*/ 74 w 113"/>
                  <a:gd name="T31" fmla="*/ 1 h 87"/>
                  <a:gd name="T32" fmla="*/ 68 w 113"/>
                  <a:gd name="T33" fmla="*/ 6 h 87"/>
                  <a:gd name="T34" fmla="*/ 61 w 113"/>
                  <a:gd name="T35" fmla="*/ 6 h 87"/>
                  <a:gd name="T36" fmla="*/ 52 w 113"/>
                  <a:gd name="T37" fmla="*/ 4 h 87"/>
                  <a:gd name="T38" fmla="*/ 47 w 113"/>
                  <a:gd name="T39" fmla="*/ 4 h 87"/>
                  <a:gd name="T40" fmla="*/ 38 w 113"/>
                  <a:gd name="T41" fmla="*/ 2 h 87"/>
                  <a:gd name="T42" fmla="*/ 29 w 113"/>
                  <a:gd name="T43" fmla="*/ 1 h 87"/>
                  <a:gd name="T44" fmla="*/ 19 w 113"/>
                  <a:gd name="T45" fmla="*/ 2 h 87"/>
                  <a:gd name="T46" fmla="*/ 7 w 113"/>
                  <a:gd name="T47" fmla="*/ 7 h 87"/>
                  <a:gd name="T48" fmla="*/ 1 w 113"/>
                  <a:gd name="T49" fmla="*/ 12 h 87"/>
                  <a:gd name="T50" fmla="*/ 1 w 113"/>
                  <a:gd name="T51" fmla="*/ 32 h 87"/>
                  <a:gd name="T52" fmla="*/ 2 w 113"/>
                  <a:gd name="T53" fmla="*/ 27 h 87"/>
                  <a:gd name="T54" fmla="*/ 3 w 113"/>
                  <a:gd name="T55" fmla="*/ 38 h 87"/>
                  <a:gd name="T56" fmla="*/ 8 w 113"/>
                  <a:gd name="T57" fmla="*/ 42 h 87"/>
                  <a:gd name="T58" fmla="*/ 11 w 113"/>
                  <a:gd name="T59" fmla="*/ 43 h 87"/>
                  <a:gd name="T60" fmla="*/ 15 w 113"/>
                  <a:gd name="T61" fmla="*/ 45 h 87"/>
                  <a:gd name="T62" fmla="*/ 22 w 113"/>
                  <a:gd name="T63" fmla="*/ 49 h 87"/>
                  <a:gd name="T64" fmla="*/ 27 w 113"/>
                  <a:gd name="T65" fmla="*/ 48 h 87"/>
                  <a:gd name="T66" fmla="*/ 32 w 113"/>
                  <a:gd name="T67" fmla="*/ 51 h 87"/>
                  <a:gd name="T68" fmla="*/ 33 w 113"/>
                  <a:gd name="T69" fmla="*/ 62 h 87"/>
                  <a:gd name="T70" fmla="*/ 34 w 113"/>
                  <a:gd name="T71" fmla="*/ 71 h 87"/>
                  <a:gd name="T72" fmla="*/ 38 w 113"/>
                  <a:gd name="T73" fmla="*/ 71 h 87"/>
                  <a:gd name="T74" fmla="*/ 43 w 113"/>
                  <a:gd name="T75" fmla="*/ 75 h 87"/>
                  <a:gd name="T76" fmla="*/ 52 w 113"/>
                  <a:gd name="T77" fmla="*/ 8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3" h="87">
                    <a:moveTo>
                      <a:pt x="52" y="86"/>
                    </a:moveTo>
                    <a:cubicBezTo>
                      <a:pt x="54" y="86"/>
                      <a:pt x="56" y="86"/>
                      <a:pt x="59" y="85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6"/>
                      <a:pt x="63" y="86"/>
                      <a:pt x="63" y="87"/>
                    </a:cubicBezTo>
                    <a:cubicBezTo>
                      <a:pt x="65" y="87"/>
                      <a:pt x="67" y="86"/>
                      <a:pt x="68" y="85"/>
                    </a:cubicBezTo>
                    <a:cubicBezTo>
                      <a:pt x="69" y="85"/>
                      <a:pt x="70" y="84"/>
                      <a:pt x="71" y="84"/>
                    </a:cubicBezTo>
                    <a:cubicBezTo>
                      <a:pt x="72" y="84"/>
                      <a:pt x="73" y="85"/>
                      <a:pt x="74" y="84"/>
                    </a:cubicBezTo>
                    <a:cubicBezTo>
                      <a:pt x="75" y="83"/>
                      <a:pt x="73" y="81"/>
                      <a:pt x="74" y="79"/>
                    </a:cubicBezTo>
                    <a:cubicBezTo>
                      <a:pt x="75" y="79"/>
                      <a:pt x="76" y="79"/>
                      <a:pt x="77" y="79"/>
                    </a:cubicBezTo>
                    <a:cubicBezTo>
                      <a:pt x="79" y="78"/>
                      <a:pt x="82" y="79"/>
                      <a:pt x="81" y="75"/>
                    </a:cubicBezTo>
                    <a:cubicBezTo>
                      <a:pt x="82" y="75"/>
                      <a:pt x="83" y="76"/>
                      <a:pt x="84" y="76"/>
                    </a:cubicBezTo>
                    <a:cubicBezTo>
                      <a:pt x="86" y="75"/>
                      <a:pt x="86" y="75"/>
                      <a:pt x="87" y="74"/>
                    </a:cubicBezTo>
                    <a:cubicBezTo>
                      <a:pt x="88" y="75"/>
                      <a:pt x="88" y="80"/>
                      <a:pt x="91" y="78"/>
                    </a:cubicBezTo>
                    <a:cubicBezTo>
                      <a:pt x="94" y="76"/>
                      <a:pt x="90" y="74"/>
                      <a:pt x="89" y="73"/>
                    </a:cubicBezTo>
                    <a:cubicBezTo>
                      <a:pt x="88" y="71"/>
                      <a:pt x="91" y="68"/>
                      <a:pt x="92" y="66"/>
                    </a:cubicBezTo>
                    <a:cubicBezTo>
                      <a:pt x="92" y="64"/>
                      <a:pt x="92" y="63"/>
                      <a:pt x="92" y="62"/>
                    </a:cubicBezTo>
                    <a:cubicBezTo>
                      <a:pt x="92" y="60"/>
                      <a:pt x="92" y="58"/>
                      <a:pt x="92" y="57"/>
                    </a:cubicBezTo>
                    <a:cubicBezTo>
                      <a:pt x="93" y="53"/>
                      <a:pt x="95" y="53"/>
                      <a:pt x="97" y="52"/>
                    </a:cubicBezTo>
                    <a:cubicBezTo>
                      <a:pt x="101" y="51"/>
                      <a:pt x="100" y="49"/>
                      <a:pt x="102" y="46"/>
                    </a:cubicBezTo>
                    <a:cubicBezTo>
                      <a:pt x="104" y="44"/>
                      <a:pt x="105" y="46"/>
                      <a:pt x="108" y="46"/>
                    </a:cubicBezTo>
                    <a:cubicBezTo>
                      <a:pt x="111" y="46"/>
                      <a:pt x="109" y="43"/>
                      <a:pt x="111" y="42"/>
                    </a:cubicBezTo>
                    <a:cubicBezTo>
                      <a:pt x="111" y="42"/>
                      <a:pt x="112" y="42"/>
                      <a:pt x="112" y="41"/>
                    </a:cubicBezTo>
                    <a:cubicBezTo>
                      <a:pt x="113" y="40"/>
                      <a:pt x="111" y="40"/>
                      <a:pt x="111" y="39"/>
                    </a:cubicBezTo>
                    <a:cubicBezTo>
                      <a:pt x="109" y="39"/>
                      <a:pt x="106" y="40"/>
                      <a:pt x="106" y="37"/>
                    </a:cubicBezTo>
                    <a:cubicBezTo>
                      <a:pt x="106" y="35"/>
                      <a:pt x="108" y="33"/>
                      <a:pt x="108" y="31"/>
                    </a:cubicBezTo>
                    <a:cubicBezTo>
                      <a:pt x="110" y="27"/>
                      <a:pt x="109" y="27"/>
                      <a:pt x="106" y="26"/>
                    </a:cubicBezTo>
                    <a:cubicBezTo>
                      <a:pt x="103" y="24"/>
                      <a:pt x="102" y="22"/>
                      <a:pt x="100" y="20"/>
                    </a:cubicBezTo>
                    <a:cubicBezTo>
                      <a:pt x="98" y="17"/>
                      <a:pt x="95" y="16"/>
                      <a:pt x="93" y="13"/>
                    </a:cubicBezTo>
                    <a:cubicBezTo>
                      <a:pt x="91" y="11"/>
                      <a:pt x="90" y="9"/>
                      <a:pt x="87" y="9"/>
                    </a:cubicBezTo>
                    <a:cubicBezTo>
                      <a:pt x="84" y="9"/>
                      <a:pt x="81" y="9"/>
                      <a:pt x="79" y="6"/>
                    </a:cubicBezTo>
                    <a:cubicBezTo>
                      <a:pt x="78" y="5"/>
                      <a:pt x="77" y="4"/>
                      <a:pt x="76" y="2"/>
                    </a:cubicBezTo>
                    <a:cubicBezTo>
                      <a:pt x="76" y="1"/>
                      <a:pt x="76" y="0"/>
                      <a:pt x="74" y="1"/>
                    </a:cubicBezTo>
                    <a:cubicBezTo>
                      <a:pt x="73" y="1"/>
                      <a:pt x="72" y="3"/>
                      <a:pt x="71" y="3"/>
                    </a:cubicBezTo>
                    <a:cubicBezTo>
                      <a:pt x="70" y="4"/>
                      <a:pt x="69" y="5"/>
                      <a:pt x="68" y="6"/>
                    </a:cubicBezTo>
                    <a:cubicBezTo>
                      <a:pt x="66" y="6"/>
                      <a:pt x="65" y="6"/>
                      <a:pt x="64" y="6"/>
                    </a:cubicBezTo>
                    <a:cubicBezTo>
                      <a:pt x="63" y="6"/>
                      <a:pt x="62" y="7"/>
                      <a:pt x="61" y="6"/>
                    </a:cubicBezTo>
                    <a:cubicBezTo>
                      <a:pt x="59" y="6"/>
                      <a:pt x="59" y="4"/>
                      <a:pt x="57" y="4"/>
                    </a:cubicBezTo>
                    <a:cubicBezTo>
                      <a:pt x="55" y="4"/>
                      <a:pt x="54" y="5"/>
                      <a:pt x="52" y="4"/>
                    </a:cubicBezTo>
                    <a:cubicBezTo>
                      <a:pt x="52" y="3"/>
                      <a:pt x="51" y="4"/>
                      <a:pt x="50" y="4"/>
                    </a:cubicBezTo>
                    <a:cubicBezTo>
                      <a:pt x="49" y="4"/>
                      <a:pt x="49" y="4"/>
                      <a:pt x="47" y="4"/>
                    </a:cubicBezTo>
                    <a:cubicBezTo>
                      <a:pt x="45" y="2"/>
                      <a:pt x="44" y="3"/>
                      <a:pt x="42" y="4"/>
                    </a:cubicBezTo>
                    <a:cubicBezTo>
                      <a:pt x="40" y="5"/>
                      <a:pt x="40" y="4"/>
                      <a:pt x="38" y="2"/>
                    </a:cubicBezTo>
                    <a:cubicBezTo>
                      <a:pt x="36" y="0"/>
                      <a:pt x="35" y="4"/>
                      <a:pt x="32" y="3"/>
                    </a:cubicBezTo>
                    <a:cubicBezTo>
                      <a:pt x="31" y="3"/>
                      <a:pt x="30" y="1"/>
                      <a:pt x="29" y="1"/>
                    </a:cubicBezTo>
                    <a:cubicBezTo>
                      <a:pt x="27" y="1"/>
                      <a:pt x="25" y="1"/>
                      <a:pt x="24" y="1"/>
                    </a:cubicBezTo>
                    <a:cubicBezTo>
                      <a:pt x="22" y="1"/>
                      <a:pt x="21" y="1"/>
                      <a:pt x="19" y="2"/>
                    </a:cubicBezTo>
                    <a:cubicBezTo>
                      <a:pt x="18" y="2"/>
                      <a:pt x="17" y="3"/>
                      <a:pt x="15" y="3"/>
                    </a:cubicBezTo>
                    <a:cubicBezTo>
                      <a:pt x="12" y="5"/>
                      <a:pt x="9" y="6"/>
                      <a:pt x="7" y="7"/>
                    </a:cubicBezTo>
                    <a:cubicBezTo>
                      <a:pt x="5" y="8"/>
                      <a:pt x="5" y="9"/>
                      <a:pt x="4" y="10"/>
                    </a:cubicBezTo>
                    <a:cubicBezTo>
                      <a:pt x="3" y="12"/>
                      <a:pt x="3" y="13"/>
                      <a:pt x="1" y="12"/>
                    </a:cubicBezTo>
                    <a:cubicBezTo>
                      <a:pt x="1" y="16"/>
                      <a:pt x="1" y="19"/>
                      <a:pt x="1" y="23"/>
                    </a:cubicBezTo>
                    <a:cubicBezTo>
                      <a:pt x="1" y="26"/>
                      <a:pt x="1" y="29"/>
                      <a:pt x="1" y="32"/>
                    </a:cubicBezTo>
                    <a:cubicBezTo>
                      <a:pt x="1" y="34"/>
                      <a:pt x="2" y="35"/>
                      <a:pt x="2" y="32"/>
                    </a:cubicBezTo>
                    <a:cubicBezTo>
                      <a:pt x="2" y="31"/>
                      <a:pt x="0" y="28"/>
                      <a:pt x="2" y="27"/>
                    </a:cubicBezTo>
                    <a:cubicBezTo>
                      <a:pt x="3" y="29"/>
                      <a:pt x="4" y="31"/>
                      <a:pt x="4" y="33"/>
                    </a:cubicBezTo>
                    <a:cubicBezTo>
                      <a:pt x="4" y="35"/>
                      <a:pt x="3" y="37"/>
                      <a:pt x="3" y="38"/>
                    </a:cubicBezTo>
                    <a:cubicBezTo>
                      <a:pt x="5" y="38"/>
                      <a:pt x="5" y="39"/>
                      <a:pt x="5" y="40"/>
                    </a:cubicBezTo>
                    <a:cubicBezTo>
                      <a:pt x="7" y="40"/>
                      <a:pt x="7" y="41"/>
                      <a:pt x="8" y="42"/>
                    </a:cubicBezTo>
                    <a:cubicBezTo>
                      <a:pt x="9" y="43"/>
                      <a:pt x="9" y="43"/>
                      <a:pt x="1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3" y="44"/>
                      <a:pt x="14" y="44"/>
                      <a:pt x="15" y="45"/>
                    </a:cubicBezTo>
                    <a:cubicBezTo>
                      <a:pt x="16" y="46"/>
                      <a:pt x="18" y="47"/>
                      <a:pt x="19" y="47"/>
                    </a:cubicBezTo>
                    <a:cubicBezTo>
                      <a:pt x="20" y="49"/>
                      <a:pt x="19" y="49"/>
                      <a:pt x="22" y="49"/>
                    </a:cubicBezTo>
                    <a:cubicBezTo>
                      <a:pt x="22" y="49"/>
                      <a:pt x="22" y="49"/>
                      <a:pt x="22" y="48"/>
                    </a:cubicBezTo>
                    <a:cubicBezTo>
                      <a:pt x="24" y="47"/>
                      <a:pt x="25" y="48"/>
                      <a:pt x="27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1" y="49"/>
                      <a:pt x="31" y="50"/>
                      <a:pt x="32" y="51"/>
                    </a:cubicBezTo>
                    <a:cubicBezTo>
                      <a:pt x="33" y="52"/>
                      <a:pt x="34" y="52"/>
                      <a:pt x="35" y="54"/>
                    </a:cubicBezTo>
                    <a:cubicBezTo>
                      <a:pt x="37" y="57"/>
                      <a:pt x="34" y="59"/>
                      <a:pt x="33" y="62"/>
                    </a:cubicBezTo>
                    <a:cubicBezTo>
                      <a:pt x="32" y="64"/>
                      <a:pt x="32" y="65"/>
                      <a:pt x="32" y="67"/>
                    </a:cubicBezTo>
                    <a:cubicBezTo>
                      <a:pt x="32" y="69"/>
                      <a:pt x="34" y="70"/>
                      <a:pt x="34" y="71"/>
                    </a:cubicBezTo>
                    <a:cubicBezTo>
                      <a:pt x="33" y="71"/>
                      <a:pt x="33" y="71"/>
                      <a:pt x="33" y="71"/>
                    </a:cubicBezTo>
                    <a:cubicBezTo>
                      <a:pt x="35" y="72"/>
                      <a:pt x="36" y="71"/>
                      <a:pt x="38" y="71"/>
                    </a:cubicBezTo>
                    <a:cubicBezTo>
                      <a:pt x="39" y="72"/>
                      <a:pt x="39" y="73"/>
                      <a:pt x="40" y="74"/>
                    </a:cubicBezTo>
                    <a:cubicBezTo>
                      <a:pt x="41" y="74"/>
                      <a:pt x="42" y="74"/>
                      <a:pt x="43" y="75"/>
                    </a:cubicBezTo>
                    <a:cubicBezTo>
                      <a:pt x="47" y="77"/>
                      <a:pt x="48" y="81"/>
                      <a:pt x="48" y="85"/>
                    </a:cubicBezTo>
                    <a:cubicBezTo>
                      <a:pt x="49" y="86"/>
                      <a:pt x="50" y="86"/>
                      <a:pt x="52" y="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Freeform 38">
                <a:extLst>
                  <a:ext uri="{FF2B5EF4-FFF2-40B4-BE49-F238E27FC236}">
                    <a16:creationId xmlns:a16="http://schemas.microsoft.com/office/drawing/2014/main" id="{708259B0-F067-5DD0-2EFD-043BC6D8D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4900" y="3571875"/>
                <a:ext cx="536575" cy="328612"/>
              </a:xfrm>
              <a:custGeom>
                <a:avLst/>
                <a:gdLst>
                  <a:gd name="T0" fmla="*/ 121 w 141"/>
                  <a:gd name="T1" fmla="*/ 80 h 86"/>
                  <a:gd name="T2" fmla="*/ 130 w 141"/>
                  <a:gd name="T3" fmla="*/ 79 h 86"/>
                  <a:gd name="T4" fmla="*/ 136 w 141"/>
                  <a:gd name="T5" fmla="*/ 71 h 86"/>
                  <a:gd name="T6" fmla="*/ 140 w 141"/>
                  <a:gd name="T7" fmla="*/ 60 h 86"/>
                  <a:gd name="T8" fmla="*/ 138 w 141"/>
                  <a:gd name="T9" fmla="*/ 53 h 86"/>
                  <a:gd name="T10" fmla="*/ 136 w 141"/>
                  <a:gd name="T11" fmla="*/ 47 h 86"/>
                  <a:gd name="T12" fmla="*/ 130 w 141"/>
                  <a:gd name="T13" fmla="*/ 44 h 86"/>
                  <a:gd name="T14" fmla="*/ 132 w 141"/>
                  <a:gd name="T15" fmla="*/ 35 h 86"/>
                  <a:gd name="T16" fmla="*/ 134 w 141"/>
                  <a:gd name="T17" fmla="*/ 29 h 86"/>
                  <a:gd name="T18" fmla="*/ 129 w 141"/>
                  <a:gd name="T19" fmla="*/ 22 h 86"/>
                  <a:gd name="T20" fmla="*/ 121 w 141"/>
                  <a:gd name="T21" fmla="*/ 19 h 86"/>
                  <a:gd name="T22" fmla="*/ 113 w 141"/>
                  <a:gd name="T23" fmla="*/ 18 h 86"/>
                  <a:gd name="T24" fmla="*/ 105 w 141"/>
                  <a:gd name="T25" fmla="*/ 17 h 86"/>
                  <a:gd name="T26" fmla="*/ 99 w 141"/>
                  <a:gd name="T27" fmla="*/ 10 h 86"/>
                  <a:gd name="T28" fmla="*/ 94 w 141"/>
                  <a:gd name="T29" fmla="*/ 7 h 86"/>
                  <a:gd name="T30" fmla="*/ 89 w 141"/>
                  <a:gd name="T31" fmla="*/ 4 h 86"/>
                  <a:gd name="T32" fmla="*/ 85 w 141"/>
                  <a:gd name="T33" fmla="*/ 1 h 86"/>
                  <a:gd name="T34" fmla="*/ 84 w 141"/>
                  <a:gd name="T35" fmla="*/ 3 h 86"/>
                  <a:gd name="T36" fmla="*/ 77 w 141"/>
                  <a:gd name="T37" fmla="*/ 2 h 86"/>
                  <a:gd name="T38" fmla="*/ 70 w 141"/>
                  <a:gd name="T39" fmla="*/ 5 h 86"/>
                  <a:gd name="T40" fmla="*/ 66 w 141"/>
                  <a:gd name="T41" fmla="*/ 13 h 86"/>
                  <a:gd name="T42" fmla="*/ 64 w 141"/>
                  <a:gd name="T43" fmla="*/ 35 h 86"/>
                  <a:gd name="T44" fmla="*/ 51 w 141"/>
                  <a:gd name="T45" fmla="*/ 39 h 86"/>
                  <a:gd name="T46" fmla="*/ 44 w 141"/>
                  <a:gd name="T47" fmla="*/ 30 h 86"/>
                  <a:gd name="T48" fmla="*/ 34 w 141"/>
                  <a:gd name="T49" fmla="*/ 18 h 86"/>
                  <a:gd name="T50" fmla="*/ 32 w 141"/>
                  <a:gd name="T51" fmla="*/ 12 h 86"/>
                  <a:gd name="T52" fmla="*/ 21 w 141"/>
                  <a:gd name="T53" fmla="*/ 17 h 86"/>
                  <a:gd name="T54" fmla="*/ 11 w 141"/>
                  <a:gd name="T55" fmla="*/ 25 h 86"/>
                  <a:gd name="T56" fmla="*/ 8 w 141"/>
                  <a:gd name="T57" fmla="*/ 40 h 86"/>
                  <a:gd name="T58" fmla="*/ 2 w 141"/>
                  <a:gd name="T59" fmla="*/ 49 h 86"/>
                  <a:gd name="T60" fmla="*/ 2 w 141"/>
                  <a:gd name="T61" fmla="*/ 58 h 86"/>
                  <a:gd name="T62" fmla="*/ 0 w 141"/>
                  <a:gd name="T63" fmla="*/ 66 h 86"/>
                  <a:gd name="T64" fmla="*/ 7 w 141"/>
                  <a:gd name="T65" fmla="*/ 67 h 86"/>
                  <a:gd name="T66" fmla="*/ 24 w 141"/>
                  <a:gd name="T67" fmla="*/ 60 h 86"/>
                  <a:gd name="T68" fmla="*/ 33 w 141"/>
                  <a:gd name="T69" fmla="*/ 62 h 86"/>
                  <a:gd name="T70" fmla="*/ 43 w 141"/>
                  <a:gd name="T71" fmla="*/ 63 h 86"/>
                  <a:gd name="T72" fmla="*/ 51 w 141"/>
                  <a:gd name="T73" fmla="*/ 63 h 86"/>
                  <a:gd name="T74" fmla="*/ 58 w 141"/>
                  <a:gd name="T75" fmla="*/ 63 h 86"/>
                  <a:gd name="T76" fmla="*/ 65 w 141"/>
                  <a:gd name="T77" fmla="*/ 65 h 86"/>
                  <a:gd name="T78" fmla="*/ 75 w 141"/>
                  <a:gd name="T79" fmla="*/ 60 h 86"/>
                  <a:gd name="T80" fmla="*/ 80 w 141"/>
                  <a:gd name="T81" fmla="*/ 65 h 86"/>
                  <a:gd name="T82" fmla="*/ 95 w 141"/>
                  <a:gd name="T83" fmla="*/ 73 h 86"/>
                  <a:gd name="T84" fmla="*/ 102 w 141"/>
                  <a:gd name="T85" fmla="*/ 81 h 86"/>
                  <a:gd name="T86" fmla="*/ 110 w 141"/>
                  <a:gd name="T87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1" h="86">
                    <a:moveTo>
                      <a:pt x="117" y="81"/>
                    </a:moveTo>
                    <a:cubicBezTo>
                      <a:pt x="118" y="80"/>
                      <a:pt x="119" y="80"/>
                      <a:pt x="121" y="80"/>
                    </a:cubicBezTo>
                    <a:cubicBezTo>
                      <a:pt x="122" y="81"/>
                      <a:pt x="124" y="82"/>
                      <a:pt x="124" y="80"/>
                    </a:cubicBezTo>
                    <a:cubicBezTo>
                      <a:pt x="127" y="80"/>
                      <a:pt x="129" y="84"/>
                      <a:pt x="130" y="79"/>
                    </a:cubicBezTo>
                    <a:cubicBezTo>
                      <a:pt x="131" y="77"/>
                      <a:pt x="131" y="76"/>
                      <a:pt x="133" y="75"/>
                    </a:cubicBezTo>
                    <a:cubicBezTo>
                      <a:pt x="134" y="74"/>
                      <a:pt x="135" y="72"/>
                      <a:pt x="136" y="71"/>
                    </a:cubicBezTo>
                    <a:cubicBezTo>
                      <a:pt x="139" y="69"/>
                      <a:pt x="141" y="70"/>
                      <a:pt x="141" y="65"/>
                    </a:cubicBezTo>
                    <a:cubicBezTo>
                      <a:pt x="141" y="64"/>
                      <a:pt x="141" y="62"/>
                      <a:pt x="140" y="60"/>
                    </a:cubicBezTo>
                    <a:cubicBezTo>
                      <a:pt x="140" y="58"/>
                      <a:pt x="140" y="56"/>
                      <a:pt x="139" y="54"/>
                    </a:cubicBezTo>
                    <a:cubicBezTo>
                      <a:pt x="138" y="54"/>
                      <a:pt x="138" y="54"/>
                      <a:pt x="138" y="53"/>
                    </a:cubicBezTo>
                    <a:cubicBezTo>
                      <a:pt x="137" y="52"/>
                      <a:pt x="138" y="51"/>
                      <a:pt x="137" y="49"/>
                    </a:cubicBezTo>
                    <a:cubicBezTo>
                      <a:pt x="135" y="48"/>
                      <a:pt x="136" y="49"/>
                      <a:pt x="136" y="47"/>
                    </a:cubicBezTo>
                    <a:cubicBezTo>
                      <a:pt x="135" y="46"/>
                      <a:pt x="135" y="44"/>
                      <a:pt x="134" y="44"/>
                    </a:cubicBezTo>
                    <a:cubicBezTo>
                      <a:pt x="133" y="43"/>
                      <a:pt x="131" y="45"/>
                      <a:pt x="130" y="44"/>
                    </a:cubicBezTo>
                    <a:cubicBezTo>
                      <a:pt x="131" y="42"/>
                      <a:pt x="132" y="41"/>
                      <a:pt x="132" y="40"/>
                    </a:cubicBezTo>
                    <a:cubicBezTo>
                      <a:pt x="133" y="38"/>
                      <a:pt x="132" y="37"/>
                      <a:pt x="132" y="35"/>
                    </a:cubicBezTo>
                    <a:cubicBezTo>
                      <a:pt x="132" y="34"/>
                      <a:pt x="133" y="34"/>
                      <a:pt x="134" y="33"/>
                    </a:cubicBezTo>
                    <a:cubicBezTo>
                      <a:pt x="135" y="32"/>
                      <a:pt x="135" y="30"/>
                      <a:pt x="134" y="29"/>
                    </a:cubicBezTo>
                    <a:cubicBezTo>
                      <a:pt x="134" y="27"/>
                      <a:pt x="132" y="26"/>
                      <a:pt x="131" y="25"/>
                    </a:cubicBezTo>
                    <a:cubicBezTo>
                      <a:pt x="129" y="24"/>
                      <a:pt x="129" y="24"/>
                      <a:pt x="129" y="22"/>
                    </a:cubicBezTo>
                    <a:cubicBezTo>
                      <a:pt x="128" y="21"/>
                      <a:pt x="128" y="20"/>
                      <a:pt x="126" y="20"/>
                    </a:cubicBezTo>
                    <a:cubicBezTo>
                      <a:pt x="124" y="19"/>
                      <a:pt x="123" y="20"/>
                      <a:pt x="121" y="19"/>
                    </a:cubicBezTo>
                    <a:cubicBezTo>
                      <a:pt x="120" y="19"/>
                      <a:pt x="119" y="18"/>
                      <a:pt x="118" y="17"/>
                    </a:cubicBezTo>
                    <a:cubicBezTo>
                      <a:pt x="116" y="16"/>
                      <a:pt x="115" y="17"/>
                      <a:pt x="113" y="18"/>
                    </a:cubicBezTo>
                    <a:cubicBezTo>
                      <a:pt x="113" y="19"/>
                      <a:pt x="110" y="20"/>
                      <a:pt x="109" y="20"/>
                    </a:cubicBezTo>
                    <a:cubicBezTo>
                      <a:pt x="108" y="20"/>
                      <a:pt x="106" y="18"/>
                      <a:pt x="105" y="17"/>
                    </a:cubicBezTo>
                    <a:cubicBezTo>
                      <a:pt x="103" y="16"/>
                      <a:pt x="103" y="15"/>
                      <a:pt x="102" y="13"/>
                    </a:cubicBezTo>
                    <a:cubicBezTo>
                      <a:pt x="101" y="12"/>
                      <a:pt x="100" y="12"/>
                      <a:pt x="99" y="10"/>
                    </a:cubicBezTo>
                    <a:cubicBezTo>
                      <a:pt x="98" y="8"/>
                      <a:pt x="99" y="8"/>
                      <a:pt x="96" y="8"/>
                    </a:cubicBezTo>
                    <a:cubicBezTo>
                      <a:pt x="95" y="8"/>
                      <a:pt x="95" y="8"/>
                      <a:pt x="94" y="7"/>
                    </a:cubicBezTo>
                    <a:cubicBezTo>
                      <a:pt x="93" y="7"/>
                      <a:pt x="93" y="6"/>
                      <a:pt x="93" y="5"/>
                    </a:cubicBezTo>
                    <a:cubicBezTo>
                      <a:pt x="92" y="7"/>
                      <a:pt x="89" y="4"/>
                      <a:pt x="89" y="4"/>
                    </a:cubicBezTo>
                    <a:cubicBezTo>
                      <a:pt x="88" y="3"/>
                      <a:pt x="88" y="2"/>
                      <a:pt x="87" y="1"/>
                    </a:cubicBezTo>
                    <a:cubicBezTo>
                      <a:pt x="86" y="1"/>
                      <a:pt x="86" y="1"/>
                      <a:pt x="85" y="1"/>
                    </a:cubicBezTo>
                    <a:cubicBezTo>
                      <a:pt x="85" y="1"/>
                      <a:pt x="85" y="0"/>
                      <a:pt x="85" y="0"/>
                    </a:cubicBezTo>
                    <a:cubicBezTo>
                      <a:pt x="84" y="1"/>
                      <a:pt x="85" y="2"/>
                      <a:pt x="84" y="3"/>
                    </a:cubicBezTo>
                    <a:cubicBezTo>
                      <a:pt x="82" y="4"/>
                      <a:pt x="82" y="1"/>
                      <a:pt x="81" y="0"/>
                    </a:cubicBezTo>
                    <a:cubicBezTo>
                      <a:pt x="80" y="0"/>
                      <a:pt x="79" y="2"/>
                      <a:pt x="77" y="2"/>
                    </a:cubicBezTo>
                    <a:cubicBezTo>
                      <a:pt x="76" y="3"/>
                      <a:pt x="75" y="3"/>
                      <a:pt x="73" y="4"/>
                    </a:cubicBezTo>
                    <a:cubicBezTo>
                      <a:pt x="73" y="4"/>
                      <a:pt x="71" y="4"/>
                      <a:pt x="70" y="5"/>
                    </a:cubicBezTo>
                    <a:cubicBezTo>
                      <a:pt x="68" y="6"/>
                      <a:pt x="68" y="7"/>
                      <a:pt x="65" y="7"/>
                    </a:cubicBezTo>
                    <a:cubicBezTo>
                      <a:pt x="64" y="9"/>
                      <a:pt x="65" y="12"/>
                      <a:pt x="66" y="13"/>
                    </a:cubicBezTo>
                    <a:cubicBezTo>
                      <a:pt x="66" y="15"/>
                      <a:pt x="66" y="18"/>
                      <a:pt x="66" y="21"/>
                    </a:cubicBezTo>
                    <a:cubicBezTo>
                      <a:pt x="67" y="26"/>
                      <a:pt x="68" y="31"/>
                      <a:pt x="64" y="35"/>
                    </a:cubicBezTo>
                    <a:cubicBezTo>
                      <a:pt x="62" y="37"/>
                      <a:pt x="59" y="38"/>
                      <a:pt x="57" y="38"/>
                    </a:cubicBezTo>
                    <a:cubicBezTo>
                      <a:pt x="55" y="39"/>
                      <a:pt x="53" y="41"/>
                      <a:pt x="51" y="39"/>
                    </a:cubicBezTo>
                    <a:cubicBezTo>
                      <a:pt x="49" y="38"/>
                      <a:pt x="48" y="37"/>
                      <a:pt x="46" y="36"/>
                    </a:cubicBezTo>
                    <a:cubicBezTo>
                      <a:pt x="44" y="35"/>
                      <a:pt x="45" y="32"/>
                      <a:pt x="44" y="30"/>
                    </a:cubicBezTo>
                    <a:cubicBezTo>
                      <a:pt x="43" y="27"/>
                      <a:pt x="42" y="26"/>
                      <a:pt x="40" y="24"/>
                    </a:cubicBezTo>
                    <a:cubicBezTo>
                      <a:pt x="38" y="22"/>
                      <a:pt x="36" y="20"/>
                      <a:pt x="34" y="18"/>
                    </a:cubicBezTo>
                    <a:cubicBezTo>
                      <a:pt x="33" y="17"/>
                      <a:pt x="32" y="17"/>
                      <a:pt x="32" y="16"/>
                    </a:cubicBezTo>
                    <a:cubicBezTo>
                      <a:pt x="31" y="15"/>
                      <a:pt x="32" y="13"/>
                      <a:pt x="32" y="12"/>
                    </a:cubicBezTo>
                    <a:cubicBezTo>
                      <a:pt x="31" y="10"/>
                      <a:pt x="29" y="13"/>
                      <a:pt x="27" y="14"/>
                    </a:cubicBezTo>
                    <a:cubicBezTo>
                      <a:pt x="25" y="15"/>
                      <a:pt x="23" y="16"/>
                      <a:pt x="21" y="17"/>
                    </a:cubicBezTo>
                    <a:cubicBezTo>
                      <a:pt x="17" y="18"/>
                      <a:pt x="16" y="17"/>
                      <a:pt x="13" y="20"/>
                    </a:cubicBezTo>
                    <a:cubicBezTo>
                      <a:pt x="12" y="21"/>
                      <a:pt x="11" y="23"/>
                      <a:pt x="11" y="25"/>
                    </a:cubicBezTo>
                    <a:cubicBezTo>
                      <a:pt x="10" y="27"/>
                      <a:pt x="8" y="29"/>
                      <a:pt x="8" y="31"/>
                    </a:cubicBezTo>
                    <a:cubicBezTo>
                      <a:pt x="8" y="34"/>
                      <a:pt x="9" y="37"/>
                      <a:pt x="8" y="40"/>
                    </a:cubicBezTo>
                    <a:cubicBezTo>
                      <a:pt x="6" y="42"/>
                      <a:pt x="3" y="42"/>
                      <a:pt x="2" y="45"/>
                    </a:cubicBezTo>
                    <a:cubicBezTo>
                      <a:pt x="1" y="46"/>
                      <a:pt x="2" y="48"/>
                      <a:pt x="2" y="49"/>
                    </a:cubicBezTo>
                    <a:cubicBezTo>
                      <a:pt x="2" y="51"/>
                      <a:pt x="1" y="53"/>
                      <a:pt x="1" y="54"/>
                    </a:cubicBezTo>
                    <a:cubicBezTo>
                      <a:pt x="1" y="56"/>
                      <a:pt x="2" y="57"/>
                      <a:pt x="2" y="58"/>
                    </a:cubicBezTo>
                    <a:cubicBezTo>
                      <a:pt x="2" y="61"/>
                      <a:pt x="2" y="60"/>
                      <a:pt x="0" y="60"/>
                    </a:cubicBezTo>
                    <a:cubicBezTo>
                      <a:pt x="0" y="62"/>
                      <a:pt x="0" y="64"/>
                      <a:pt x="0" y="66"/>
                    </a:cubicBezTo>
                    <a:cubicBezTo>
                      <a:pt x="0" y="68"/>
                      <a:pt x="2" y="69"/>
                      <a:pt x="2" y="71"/>
                    </a:cubicBezTo>
                    <a:cubicBezTo>
                      <a:pt x="5" y="72"/>
                      <a:pt x="5" y="68"/>
                      <a:pt x="7" y="67"/>
                    </a:cubicBezTo>
                    <a:cubicBezTo>
                      <a:pt x="10" y="65"/>
                      <a:pt x="12" y="64"/>
                      <a:pt x="16" y="63"/>
                    </a:cubicBezTo>
                    <a:cubicBezTo>
                      <a:pt x="19" y="62"/>
                      <a:pt x="21" y="60"/>
                      <a:pt x="24" y="60"/>
                    </a:cubicBezTo>
                    <a:cubicBezTo>
                      <a:pt x="26" y="60"/>
                      <a:pt x="28" y="60"/>
                      <a:pt x="30" y="60"/>
                    </a:cubicBezTo>
                    <a:cubicBezTo>
                      <a:pt x="31" y="60"/>
                      <a:pt x="32" y="62"/>
                      <a:pt x="33" y="62"/>
                    </a:cubicBezTo>
                    <a:cubicBezTo>
                      <a:pt x="36" y="63"/>
                      <a:pt x="37" y="59"/>
                      <a:pt x="39" y="61"/>
                    </a:cubicBezTo>
                    <a:cubicBezTo>
                      <a:pt x="41" y="62"/>
                      <a:pt x="41" y="64"/>
                      <a:pt x="43" y="63"/>
                    </a:cubicBezTo>
                    <a:cubicBezTo>
                      <a:pt x="45" y="62"/>
                      <a:pt x="45" y="61"/>
                      <a:pt x="48" y="62"/>
                    </a:cubicBezTo>
                    <a:cubicBezTo>
                      <a:pt x="49" y="63"/>
                      <a:pt x="49" y="64"/>
                      <a:pt x="51" y="63"/>
                    </a:cubicBezTo>
                    <a:cubicBezTo>
                      <a:pt x="52" y="63"/>
                      <a:pt x="53" y="61"/>
                      <a:pt x="53" y="63"/>
                    </a:cubicBezTo>
                    <a:cubicBezTo>
                      <a:pt x="55" y="64"/>
                      <a:pt x="56" y="63"/>
                      <a:pt x="58" y="63"/>
                    </a:cubicBezTo>
                    <a:cubicBezTo>
                      <a:pt x="59" y="63"/>
                      <a:pt x="60" y="64"/>
                      <a:pt x="61" y="65"/>
                    </a:cubicBezTo>
                    <a:cubicBezTo>
                      <a:pt x="63" y="66"/>
                      <a:pt x="63" y="66"/>
                      <a:pt x="65" y="65"/>
                    </a:cubicBezTo>
                    <a:cubicBezTo>
                      <a:pt x="66" y="65"/>
                      <a:pt x="67" y="65"/>
                      <a:pt x="68" y="65"/>
                    </a:cubicBezTo>
                    <a:cubicBezTo>
                      <a:pt x="71" y="64"/>
                      <a:pt x="73" y="61"/>
                      <a:pt x="75" y="60"/>
                    </a:cubicBezTo>
                    <a:cubicBezTo>
                      <a:pt x="77" y="59"/>
                      <a:pt x="76" y="60"/>
                      <a:pt x="77" y="61"/>
                    </a:cubicBezTo>
                    <a:cubicBezTo>
                      <a:pt x="78" y="63"/>
                      <a:pt x="79" y="64"/>
                      <a:pt x="80" y="65"/>
                    </a:cubicBezTo>
                    <a:cubicBezTo>
                      <a:pt x="82" y="68"/>
                      <a:pt x="85" y="68"/>
                      <a:pt x="88" y="68"/>
                    </a:cubicBezTo>
                    <a:cubicBezTo>
                      <a:pt x="92" y="69"/>
                      <a:pt x="93" y="71"/>
                      <a:pt x="95" y="73"/>
                    </a:cubicBezTo>
                    <a:cubicBezTo>
                      <a:pt x="96" y="74"/>
                      <a:pt x="98" y="75"/>
                      <a:pt x="99" y="76"/>
                    </a:cubicBezTo>
                    <a:cubicBezTo>
                      <a:pt x="101" y="78"/>
                      <a:pt x="101" y="79"/>
                      <a:pt x="102" y="81"/>
                    </a:cubicBezTo>
                    <a:cubicBezTo>
                      <a:pt x="103" y="82"/>
                      <a:pt x="104" y="83"/>
                      <a:pt x="106" y="84"/>
                    </a:cubicBezTo>
                    <a:cubicBezTo>
                      <a:pt x="107" y="85"/>
                      <a:pt x="109" y="85"/>
                      <a:pt x="110" y="86"/>
                    </a:cubicBezTo>
                    <a:cubicBezTo>
                      <a:pt x="113" y="85"/>
                      <a:pt x="115" y="84"/>
                      <a:pt x="117" y="8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Freeform 39">
                <a:extLst>
                  <a:ext uri="{FF2B5EF4-FFF2-40B4-BE49-F238E27FC236}">
                    <a16:creationId xmlns:a16="http://schemas.microsoft.com/office/drawing/2014/main" id="{5A9356CC-5813-0FC2-2A6A-0E1E3584F4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4925" y="4929188"/>
                <a:ext cx="887413" cy="1047750"/>
              </a:xfrm>
              <a:custGeom>
                <a:avLst/>
                <a:gdLst>
                  <a:gd name="T0" fmla="*/ 168 w 233"/>
                  <a:gd name="T1" fmla="*/ 261 h 275"/>
                  <a:gd name="T2" fmla="*/ 157 w 233"/>
                  <a:gd name="T3" fmla="*/ 273 h 275"/>
                  <a:gd name="T4" fmla="*/ 114 w 233"/>
                  <a:gd name="T5" fmla="*/ 245 h 275"/>
                  <a:gd name="T6" fmla="*/ 131 w 233"/>
                  <a:gd name="T7" fmla="*/ 236 h 275"/>
                  <a:gd name="T8" fmla="*/ 148 w 233"/>
                  <a:gd name="T9" fmla="*/ 240 h 275"/>
                  <a:gd name="T10" fmla="*/ 168 w 233"/>
                  <a:gd name="T11" fmla="*/ 237 h 275"/>
                  <a:gd name="T12" fmla="*/ 173 w 233"/>
                  <a:gd name="T13" fmla="*/ 240 h 275"/>
                  <a:gd name="T14" fmla="*/ 133 w 233"/>
                  <a:gd name="T15" fmla="*/ 23 h 275"/>
                  <a:gd name="T16" fmla="*/ 113 w 233"/>
                  <a:gd name="T17" fmla="*/ 10 h 275"/>
                  <a:gd name="T18" fmla="*/ 103 w 233"/>
                  <a:gd name="T19" fmla="*/ 2 h 275"/>
                  <a:gd name="T20" fmla="*/ 76 w 233"/>
                  <a:gd name="T21" fmla="*/ 6 h 275"/>
                  <a:gd name="T22" fmla="*/ 67 w 233"/>
                  <a:gd name="T23" fmla="*/ 13 h 275"/>
                  <a:gd name="T24" fmla="*/ 66 w 233"/>
                  <a:gd name="T25" fmla="*/ 22 h 275"/>
                  <a:gd name="T26" fmla="*/ 49 w 233"/>
                  <a:gd name="T27" fmla="*/ 25 h 275"/>
                  <a:gd name="T28" fmla="*/ 43 w 233"/>
                  <a:gd name="T29" fmla="*/ 30 h 275"/>
                  <a:gd name="T30" fmla="*/ 33 w 233"/>
                  <a:gd name="T31" fmla="*/ 18 h 275"/>
                  <a:gd name="T32" fmla="*/ 24 w 233"/>
                  <a:gd name="T33" fmla="*/ 31 h 275"/>
                  <a:gd name="T34" fmla="*/ 6 w 233"/>
                  <a:gd name="T35" fmla="*/ 40 h 275"/>
                  <a:gd name="T36" fmla="*/ 8 w 233"/>
                  <a:gd name="T37" fmla="*/ 52 h 275"/>
                  <a:gd name="T38" fmla="*/ 2 w 233"/>
                  <a:gd name="T39" fmla="*/ 58 h 275"/>
                  <a:gd name="T40" fmla="*/ 9 w 233"/>
                  <a:gd name="T41" fmla="*/ 67 h 275"/>
                  <a:gd name="T42" fmla="*/ 6 w 233"/>
                  <a:gd name="T43" fmla="*/ 74 h 275"/>
                  <a:gd name="T44" fmla="*/ 19 w 233"/>
                  <a:gd name="T45" fmla="*/ 81 h 275"/>
                  <a:gd name="T46" fmla="*/ 18 w 233"/>
                  <a:gd name="T47" fmla="*/ 88 h 275"/>
                  <a:gd name="T48" fmla="*/ 37 w 233"/>
                  <a:gd name="T49" fmla="*/ 77 h 275"/>
                  <a:gd name="T50" fmla="*/ 62 w 233"/>
                  <a:gd name="T51" fmla="*/ 84 h 275"/>
                  <a:gd name="T52" fmla="*/ 76 w 233"/>
                  <a:gd name="T53" fmla="*/ 112 h 275"/>
                  <a:gd name="T54" fmla="*/ 89 w 233"/>
                  <a:gd name="T55" fmla="*/ 128 h 275"/>
                  <a:gd name="T56" fmla="*/ 111 w 233"/>
                  <a:gd name="T57" fmla="*/ 147 h 275"/>
                  <a:gd name="T58" fmla="*/ 127 w 233"/>
                  <a:gd name="T59" fmla="*/ 159 h 275"/>
                  <a:gd name="T60" fmla="*/ 151 w 233"/>
                  <a:gd name="T61" fmla="*/ 170 h 275"/>
                  <a:gd name="T62" fmla="*/ 174 w 233"/>
                  <a:gd name="T63" fmla="*/ 190 h 275"/>
                  <a:gd name="T64" fmla="*/ 182 w 233"/>
                  <a:gd name="T65" fmla="*/ 224 h 275"/>
                  <a:gd name="T66" fmla="*/ 178 w 233"/>
                  <a:gd name="T67" fmla="*/ 242 h 275"/>
                  <a:gd name="T68" fmla="*/ 195 w 233"/>
                  <a:gd name="T69" fmla="*/ 227 h 275"/>
                  <a:gd name="T70" fmla="*/ 203 w 233"/>
                  <a:gd name="T71" fmla="*/ 205 h 275"/>
                  <a:gd name="T72" fmla="*/ 197 w 233"/>
                  <a:gd name="T73" fmla="*/ 188 h 275"/>
                  <a:gd name="T74" fmla="*/ 208 w 233"/>
                  <a:gd name="T75" fmla="*/ 180 h 275"/>
                  <a:gd name="T76" fmla="*/ 225 w 233"/>
                  <a:gd name="T77" fmla="*/ 194 h 275"/>
                  <a:gd name="T78" fmla="*/ 219 w 233"/>
                  <a:gd name="T79" fmla="*/ 173 h 275"/>
                  <a:gd name="T80" fmla="*/ 184 w 233"/>
                  <a:gd name="T81" fmla="*/ 154 h 275"/>
                  <a:gd name="T82" fmla="*/ 172 w 233"/>
                  <a:gd name="T83" fmla="*/ 142 h 275"/>
                  <a:gd name="T84" fmla="*/ 142 w 233"/>
                  <a:gd name="T85" fmla="*/ 114 h 275"/>
                  <a:gd name="T86" fmla="*/ 116 w 233"/>
                  <a:gd name="T87" fmla="*/ 84 h 275"/>
                  <a:gd name="T88" fmla="*/ 114 w 233"/>
                  <a:gd name="T89" fmla="*/ 63 h 275"/>
                  <a:gd name="T90" fmla="*/ 109 w 233"/>
                  <a:gd name="T91" fmla="*/ 50 h 275"/>
                  <a:gd name="T92" fmla="*/ 126 w 233"/>
                  <a:gd name="T93" fmla="*/ 41 h 275"/>
                  <a:gd name="T94" fmla="*/ 61 w 233"/>
                  <a:gd name="T95" fmla="*/ 173 h 275"/>
                  <a:gd name="T96" fmla="*/ 56 w 233"/>
                  <a:gd name="T97" fmla="*/ 159 h 275"/>
                  <a:gd name="T98" fmla="*/ 41 w 233"/>
                  <a:gd name="T99" fmla="*/ 167 h 275"/>
                  <a:gd name="T100" fmla="*/ 31 w 233"/>
                  <a:gd name="T101" fmla="*/ 176 h 275"/>
                  <a:gd name="T102" fmla="*/ 36 w 233"/>
                  <a:gd name="T103" fmla="*/ 194 h 275"/>
                  <a:gd name="T104" fmla="*/ 36 w 233"/>
                  <a:gd name="T105" fmla="*/ 202 h 275"/>
                  <a:gd name="T106" fmla="*/ 43 w 233"/>
                  <a:gd name="T107" fmla="*/ 219 h 275"/>
                  <a:gd name="T108" fmla="*/ 58 w 233"/>
                  <a:gd name="T109" fmla="*/ 211 h 275"/>
                  <a:gd name="T110" fmla="*/ 61 w 233"/>
                  <a:gd name="T111" fmla="*/ 173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3" h="275">
                    <a:moveTo>
                      <a:pt x="173" y="240"/>
                    </a:moveTo>
                    <a:cubicBezTo>
                      <a:pt x="173" y="243"/>
                      <a:pt x="170" y="245"/>
                      <a:pt x="168" y="248"/>
                    </a:cubicBezTo>
                    <a:cubicBezTo>
                      <a:pt x="167" y="251"/>
                      <a:pt x="166" y="255"/>
                      <a:pt x="166" y="258"/>
                    </a:cubicBezTo>
                    <a:cubicBezTo>
                      <a:pt x="167" y="259"/>
                      <a:pt x="168" y="259"/>
                      <a:pt x="168" y="259"/>
                    </a:cubicBezTo>
                    <a:cubicBezTo>
                      <a:pt x="169" y="260"/>
                      <a:pt x="168" y="260"/>
                      <a:pt x="168" y="261"/>
                    </a:cubicBezTo>
                    <a:cubicBezTo>
                      <a:pt x="169" y="263"/>
                      <a:pt x="170" y="264"/>
                      <a:pt x="171" y="265"/>
                    </a:cubicBezTo>
                    <a:cubicBezTo>
                      <a:pt x="169" y="267"/>
                      <a:pt x="168" y="268"/>
                      <a:pt x="167" y="269"/>
                    </a:cubicBezTo>
                    <a:cubicBezTo>
                      <a:pt x="167" y="270"/>
                      <a:pt x="167" y="274"/>
                      <a:pt x="166" y="274"/>
                    </a:cubicBezTo>
                    <a:cubicBezTo>
                      <a:pt x="165" y="275"/>
                      <a:pt x="163" y="273"/>
                      <a:pt x="162" y="273"/>
                    </a:cubicBezTo>
                    <a:cubicBezTo>
                      <a:pt x="161" y="272"/>
                      <a:pt x="159" y="273"/>
                      <a:pt x="157" y="273"/>
                    </a:cubicBezTo>
                    <a:cubicBezTo>
                      <a:pt x="153" y="271"/>
                      <a:pt x="153" y="268"/>
                      <a:pt x="150" y="266"/>
                    </a:cubicBezTo>
                    <a:cubicBezTo>
                      <a:pt x="147" y="264"/>
                      <a:pt x="143" y="263"/>
                      <a:pt x="140" y="262"/>
                    </a:cubicBezTo>
                    <a:cubicBezTo>
                      <a:pt x="136" y="260"/>
                      <a:pt x="132" y="258"/>
                      <a:pt x="129" y="255"/>
                    </a:cubicBezTo>
                    <a:cubicBezTo>
                      <a:pt x="126" y="253"/>
                      <a:pt x="122" y="253"/>
                      <a:pt x="119" y="251"/>
                    </a:cubicBezTo>
                    <a:cubicBezTo>
                      <a:pt x="116" y="250"/>
                      <a:pt x="114" y="249"/>
                      <a:pt x="114" y="245"/>
                    </a:cubicBezTo>
                    <a:cubicBezTo>
                      <a:pt x="114" y="244"/>
                      <a:pt x="115" y="242"/>
                      <a:pt x="116" y="241"/>
                    </a:cubicBezTo>
                    <a:cubicBezTo>
                      <a:pt x="117" y="240"/>
                      <a:pt x="118" y="240"/>
                      <a:pt x="118" y="239"/>
                    </a:cubicBezTo>
                    <a:cubicBezTo>
                      <a:pt x="119" y="239"/>
                      <a:pt x="119" y="238"/>
                      <a:pt x="120" y="237"/>
                    </a:cubicBezTo>
                    <a:cubicBezTo>
                      <a:pt x="122" y="239"/>
                      <a:pt x="122" y="242"/>
                      <a:pt x="125" y="240"/>
                    </a:cubicBezTo>
                    <a:cubicBezTo>
                      <a:pt x="127" y="239"/>
                      <a:pt x="128" y="234"/>
                      <a:pt x="131" y="236"/>
                    </a:cubicBezTo>
                    <a:cubicBezTo>
                      <a:pt x="132" y="236"/>
                      <a:pt x="132" y="238"/>
                      <a:pt x="133" y="238"/>
                    </a:cubicBezTo>
                    <a:cubicBezTo>
                      <a:pt x="134" y="239"/>
                      <a:pt x="135" y="239"/>
                      <a:pt x="136" y="240"/>
                    </a:cubicBezTo>
                    <a:cubicBezTo>
                      <a:pt x="137" y="241"/>
                      <a:pt x="137" y="242"/>
                      <a:pt x="139" y="242"/>
                    </a:cubicBezTo>
                    <a:cubicBezTo>
                      <a:pt x="141" y="242"/>
                      <a:pt x="142" y="242"/>
                      <a:pt x="144" y="241"/>
                    </a:cubicBezTo>
                    <a:cubicBezTo>
                      <a:pt x="145" y="241"/>
                      <a:pt x="146" y="240"/>
                      <a:pt x="148" y="240"/>
                    </a:cubicBezTo>
                    <a:cubicBezTo>
                      <a:pt x="149" y="241"/>
                      <a:pt x="151" y="242"/>
                      <a:pt x="152" y="241"/>
                    </a:cubicBezTo>
                    <a:cubicBezTo>
                      <a:pt x="154" y="241"/>
                      <a:pt x="155" y="240"/>
                      <a:pt x="156" y="239"/>
                    </a:cubicBezTo>
                    <a:cubicBezTo>
                      <a:pt x="158" y="239"/>
                      <a:pt x="159" y="238"/>
                      <a:pt x="161" y="238"/>
                    </a:cubicBezTo>
                    <a:cubicBezTo>
                      <a:pt x="163" y="237"/>
                      <a:pt x="164" y="238"/>
                      <a:pt x="166" y="238"/>
                    </a:cubicBezTo>
                    <a:cubicBezTo>
                      <a:pt x="168" y="238"/>
                      <a:pt x="168" y="237"/>
                      <a:pt x="168" y="237"/>
                    </a:cubicBezTo>
                    <a:cubicBezTo>
                      <a:pt x="169" y="236"/>
                      <a:pt x="169" y="236"/>
                      <a:pt x="169" y="235"/>
                    </a:cubicBezTo>
                    <a:cubicBezTo>
                      <a:pt x="170" y="235"/>
                      <a:pt x="170" y="236"/>
                      <a:pt x="170" y="236"/>
                    </a:cubicBezTo>
                    <a:cubicBezTo>
                      <a:pt x="171" y="236"/>
                      <a:pt x="171" y="236"/>
                      <a:pt x="172" y="236"/>
                    </a:cubicBezTo>
                    <a:cubicBezTo>
                      <a:pt x="173" y="236"/>
                      <a:pt x="173" y="235"/>
                      <a:pt x="174" y="235"/>
                    </a:cubicBezTo>
                    <a:cubicBezTo>
                      <a:pt x="175" y="237"/>
                      <a:pt x="174" y="240"/>
                      <a:pt x="173" y="240"/>
                    </a:cubicBezTo>
                    <a:cubicBezTo>
                      <a:pt x="173" y="242"/>
                      <a:pt x="174" y="240"/>
                      <a:pt x="173" y="240"/>
                    </a:cubicBezTo>
                    <a:close/>
                    <a:moveTo>
                      <a:pt x="137" y="32"/>
                    </a:moveTo>
                    <a:cubicBezTo>
                      <a:pt x="137" y="31"/>
                      <a:pt x="135" y="31"/>
                      <a:pt x="135" y="30"/>
                    </a:cubicBezTo>
                    <a:cubicBezTo>
                      <a:pt x="135" y="28"/>
                      <a:pt x="137" y="28"/>
                      <a:pt x="138" y="27"/>
                    </a:cubicBezTo>
                    <a:cubicBezTo>
                      <a:pt x="139" y="24"/>
                      <a:pt x="134" y="25"/>
                      <a:pt x="133" y="23"/>
                    </a:cubicBezTo>
                    <a:cubicBezTo>
                      <a:pt x="131" y="20"/>
                      <a:pt x="144" y="17"/>
                      <a:pt x="136" y="15"/>
                    </a:cubicBezTo>
                    <a:cubicBezTo>
                      <a:pt x="133" y="15"/>
                      <a:pt x="130" y="14"/>
                      <a:pt x="127" y="14"/>
                    </a:cubicBezTo>
                    <a:cubicBezTo>
                      <a:pt x="125" y="14"/>
                      <a:pt x="124" y="13"/>
                      <a:pt x="123" y="13"/>
                    </a:cubicBezTo>
                    <a:cubicBezTo>
                      <a:pt x="121" y="12"/>
                      <a:pt x="119" y="12"/>
                      <a:pt x="117" y="12"/>
                    </a:cubicBezTo>
                    <a:cubicBezTo>
                      <a:pt x="116" y="12"/>
                      <a:pt x="115" y="11"/>
                      <a:pt x="113" y="10"/>
                    </a:cubicBezTo>
                    <a:cubicBezTo>
                      <a:pt x="113" y="9"/>
                      <a:pt x="112" y="9"/>
                      <a:pt x="111" y="9"/>
                    </a:cubicBezTo>
                    <a:cubicBezTo>
                      <a:pt x="111" y="8"/>
                      <a:pt x="111" y="7"/>
                      <a:pt x="110" y="6"/>
                    </a:cubicBezTo>
                    <a:cubicBezTo>
                      <a:pt x="110" y="5"/>
                      <a:pt x="108" y="5"/>
                      <a:pt x="108" y="4"/>
                    </a:cubicBezTo>
                    <a:cubicBezTo>
                      <a:pt x="107" y="2"/>
                      <a:pt x="109" y="1"/>
                      <a:pt x="109" y="0"/>
                    </a:cubicBezTo>
                    <a:cubicBezTo>
                      <a:pt x="107" y="0"/>
                      <a:pt x="105" y="2"/>
                      <a:pt x="103" y="2"/>
                    </a:cubicBezTo>
                    <a:cubicBezTo>
                      <a:pt x="100" y="3"/>
                      <a:pt x="98" y="2"/>
                      <a:pt x="96" y="3"/>
                    </a:cubicBezTo>
                    <a:cubicBezTo>
                      <a:pt x="94" y="3"/>
                      <a:pt x="91" y="2"/>
                      <a:pt x="90" y="3"/>
                    </a:cubicBezTo>
                    <a:cubicBezTo>
                      <a:pt x="88" y="4"/>
                      <a:pt x="87" y="6"/>
                      <a:pt x="87" y="8"/>
                    </a:cubicBezTo>
                    <a:cubicBezTo>
                      <a:pt x="85" y="10"/>
                      <a:pt x="83" y="8"/>
                      <a:pt x="81" y="7"/>
                    </a:cubicBezTo>
                    <a:cubicBezTo>
                      <a:pt x="79" y="5"/>
                      <a:pt x="78" y="5"/>
                      <a:pt x="76" y="6"/>
                    </a:cubicBezTo>
                    <a:cubicBezTo>
                      <a:pt x="75" y="8"/>
                      <a:pt x="74" y="9"/>
                      <a:pt x="74" y="11"/>
                    </a:cubicBezTo>
                    <a:cubicBezTo>
                      <a:pt x="75" y="13"/>
                      <a:pt x="76" y="14"/>
                      <a:pt x="75" y="15"/>
                    </a:cubicBezTo>
                    <a:cubicBezTo>
                      <a:pt x="74" y="16"/>
                      <a:pt x="72" y="15"/>
                      <a:pt x="71" y="15"/>
                    </a:cubicBezTo>
                    <a:cubicBezTo>
                      <a:pt x="71" y="14"/>
                      <a:pt x="71" y="14"/>
                      <a:pt x="70" y="13"/>
                    </a:cubicBezTo>
                    <a:cubicBezTo>
                      <a:pt x="69" y="13"/>
                      <a:pt x="68" y="13"/>
                      <a:pt x="67" y="13"/>
                    </a:cubicBezTo>
                    <a:cubicBezTo>
                      <a:pt x="67" y="15"/>
                      <a:pt x="67" y="16"/>
                      <a:pt x="67" y="17"/>
                    </a:cubicBezTo>
                    <a:cubicBezTo>
                      <a:pt x="67" y="18"/>
                      <a:pt x="68" y="18"/>
                      <a:pt x="68" y="18"/>
                    </a:cubicBezTo>
                    <a:cubicBezTo>
                      <a:pt x="69" y="20"/>
                      <a:pt x="68" y="20"/>
                      <a:pt x="69" y="22"/>
                    </a:cubicBezTo>
                    <a:cubicBezTo>
                      <a:pt x="69" y="22"/>
                      <a:pt x="69" y="22"/>
                      <a:pt x="69" y="23"/>
                    </a:cubicBezTo>
                    <a:cubicBezTo>
                      <a:pt x="69" y="27"/>
                      <a:pt x="67" y="23"/>
                      <a:pt x="66" y="22"/>
                    </a:cubicBezTo>
                    <a:cubicBezTo>
                      <a:pt x="65" y="21"/>
                      <a:pt x="65" y="20"/>
                      <a:pt x="63" y="20"/>
                    </a:cubicBezTo>
                    <a:cubicBezTo>
                      <a:pt x="59" y="21"/>
                      <a:pt x="58" y="24"/>
                      <a:pt x="56" y="19"/>
                    </a:cubicBezTo>
                    <a:cubicBezTo>
                      <a:pt x="55" y="18"/>
                      <a:pt x="54" y="15"/>
                      <a:pt x="52" y="17"/>
                    </a:cubicBezTo>
                    <a:cubicBezTo>
                      <a:pt x="51" y="19"/>
                      <a:pt x="52" y="21"/>
                      <a:pt x="51" y="23"/>
                    </a:cubicBezTo>
                    <a:cubicBezTo>
                      <a:pt x="51" y="24"/>
                      <a:pt x="50" y="25"/>
                      <a:pt x="49" y="25"/>
                    </a:cubicBezTo>
                    <a:cubicBezTo>
                      <a:pt x="49" y="26"/>
                      <a:pt x="48" y="27"/>
                      <a:pt x="48" y="28"/>
                    </a:cubicBezTo>
                    <a:cubicBezTo>
                      <a:pt x="47" y="29"/>
                      <a:pt x="46" y="30"/>
                      <a:pt x="47" y="32"/>
                    </a:cubicBezTo>
                    <a:cubicBezTo>
                      <a:pt x="47" y="33"/>
                      <a:pt x="50" y="34"/>
                      <a:pt x="47" y="35"/>
                    </a:cubicBezTo>
                    <a:cubicBezTo>
                      <a:pt x="45" y="36"/>
                      <a:pt x="45" y="33"/>
                      <a:pt x="44" y="32"/>
                    </a:cubicBezTo>
                    <a:cubicBezTo>
                      <a:pt x="43" y="31"/>
                      <a:pt x="43" y="31"/>
                      <a:pt x="43" y="30"/>
                    </a:cubicBezTo>
                    <a:cubicBezTo>
                      <a:pt x="43" y="29"/>
                      <a:pt x="43" y="29"/>
                      <a:pt x="43" y="28"/>
                    </a:cubicBezTo>
                    <a:cubicBezTo>
                      <a:pt x="42" y="27"/>
                      <a:pt x="41" y="27"/>
                      <a:pt x="40" y="27"/>
                    </a:cubicBezTo>
                    <a:cubicBezTo>
                      <a:pt x="39" y="27"/>
                      <a:pt x="39" y="26"/>
                      <a:pt x="38" y="26"/>
                    </a:cubicBezTo>
                    <a:cubicBezTo>
                      <a:pt x="37" y="24"/>
                      <a:pt x="36" y="24"/>
                      <a:pt x="35" y="22"/>
                    </a:cubicBezTo>
                    <a:cubicBezTo>
                      <a:pt x="35" y="20"/>
                      <a:pt x="35" y="18"/>
                      <a:pt x="33" y="18"/>
                    </a:cubicBezTo>
                    <a:cubicBezTo>
                      <a:pt x="32" y="20"/>
                      <a:pt x="33" y="21"/>
                      <a:pt x="31" y="22"/>
                    </a:cubicBezTo>
                    <a:cubicBezTo>
                      <a:pt x="30" y="22"/>
                      <a:pt x="29" y="22"/>
                      <a:pt x="29" y="23"/>
                    </a:cubicBezTo>
                    <a:cubicBezTo>
                      <a:pt x="28" y="24"/>
                      <a:pt x="30" y="24"/>
                      <a:pt x="30" y="25"/>
                    </a:cubicBezTo>
                    <a:cubicBezTo>
                      <a:pt x="31" y="27"/>
                      <a:pt x="29" y="27"/>
                      <a:pt x="28" y="28"/>
                    </a:cubicBezTo>
                    <a:cubicBezTo>
                      <a:pt x="26" y="30"/>
                      <a:pt x="27" y="31"/>
                      <a:pt x="24" y="31"/>
                    </a:cubicBezTo>
                    <a:cubicBezTo>
                      <a:pt x="24" y="35"/>
                      <a:pt x="19" y="31"/>
                      <a:pt x="18" y="31"/>
                    </a:cubicBezTo>
                    <a:cubicBezTo>
                      <a:pt x="16" y="31"/>
                      <a:pt x="15" y="33"/>
                      <a:pt x="14" y="33"/>
                    </a:cubicBezTo>
                    <a:cubicBezTo>
                      <a:pt x="12" y="34"/>
                      <a:pt x="10" y="33"/>
                      <a:pt x="8" y="33"/>
                    </a:cubicBezTo>
                    <a:cubicBezTo>
                      <a:pt x="8" y="35"/>
                      <a:pt x="5" y="34"/>
                      <a:pt x="4" y="36"/>
                    </a:cubicBezTo>
                    <a:cubicBezTo>
                      <a:pt x="3" y="38"/>
                      <a:pt x="4" y="39"/>
                      <a:pt x="6" y="40"/>
                    </a:cubicBezTo>
                    <a:cubicBezTo>
                      <a:pt x="7" y="41"/>
                      <a:pt x="7" y="43"/>
                      <a:pt x="8" y="45"/>
                    </a:cubicBezTo>
                    <a:cubicBezTo>
                      <a:pt x="9" y="45"/>
                      <a:pt x="10" y="46"/>
                      <a:pt x="10" y="47"/>
                    </a:cubicBezTo>
                    <a:cubicBezTo>
                      <a:pt x="11" y="48"/>
                      <a:pt x="10" y="49"/>
                      <a:pt x="10" y="50"/>
                    </a:cubicBezTo>
                    <a:cubicBezTo>
                      <a:pt x="10" y="50"/>
                      <a:pt x="10" y="52"/>
                      <a:pt x="10" y="52"/>
                    </a:cubicBezTo>
                    <a:cubicBezTo>
                      <a:pt x="9" y="53"/>
                      <a:pt x="9" y="52"/>
                      <a:pt x="8" y="52"/>
                    </a:cubicBezTo>
                    <a:cubicBezTo>
                      <a:pt x="7" y="53"/>
                      <a:pt x="6" y="54"/>
                      <a:pt x="5" y="55"/>
                    </a:cubicBezTo>
                    <a:cubicBezTo>
                      <a:pt x="4" y="55"/>
                      <a:pt x="5" y="55"/>
                      <a:pt x="4" y="55"/>
                    </a:cubicBezTo>
                    <a:cubicBezTo>
                      <a:pt x="3" y="55"/>
                      <a:pt x="1" y="54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8"/>
                      <a:pt x="2" y="58"/>
                      <a:pt x="2" y="58"/>
                    </a:cubicBezTo>
                    <a:cubicBezTo>
                      <a:pt x="3" y="59"/>
                      <a:pt x="3" y="59"/>
                      <a:pt x="3" y="60"/>
                    </a:cubicBezTo>
                    <a:cubicBezTo>
                      <a:pt x="3" y="61"/>
                      <a:pt x="3" y="61"/>
                      <a:pt x="4" y="62"/>
                    </a:cubicBezTo>
                    <a:cubicBezTo>
                      <a:pt x="5" y="63"/>
                      <a:pt x="6" y="62"/>
                      <a:pt x="7" y="63"/>
                    </a:cubicBezTo>
                    <a:cubicBezTo>
                      <a:pt x="8" y="63"/>
                      <a:pt x="8" y="64"/>
                      <a:pt x="8" y="65"/>
                    </a:cubicBezTo>
                    <a:cubicBezTo>
                      <a:pt x="8" y="66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7"/>
                    </a:cubicBezTo>
                    <a:cubicBezTo>
                      <a:pt x="8" y="67"/>
                      <a:pt x="7" y="67"/>
                      <a:pt x="7" y="67"/>
                    </a:cubicBezTo>
                    <a:cubicBezTo>
                      <a:pt x="7" y="67"/>
                      <a:pt x="7" y="68"/>
                      <a:pt x="7" y="68"/>
                    </a:cubicBezTo>
                    <a:cubicBezTo>
                      <a:pt x="7" y="69"/>
                      <a:pt x="6" y="70"/>
                      <a:pt x="5" y="71"/>
                    </a:cubicBezTo>
                    <a:cubicBezTo>
                      <a:pt x="4" y="73"/>
                      <a:pt x="6" y="72"/>
                      <a:pt x="6" y="74"/>
                    </a:cubicBezTo>
                    <a:cubicBezTo>
                      <a:pt x="6" y="74"/>
                      <a:pt x="5" y="75"/>
                      <a:pt x="5" y="76"/>
                    </a:cubicBezTo>
                    <a:cubicBezTo>
                      <a:pt x="5" y="76"/>
                      <a:pt x="7" y="78"/>
                      <a:pt x="7" y="78"/>
                    </a:cubicBezTo>
                    <a:cubicBezTo>
                      <a:pt x="8" y="79"/>
                      <a:pt x="8" y="79"/>
                      <a:pt x="10" y="79"/>
                    </a:cubicBezTo>
                    <a:cubicBezTo>
                      <a:pt x="11" y="80"/>
                      <a:pt x="13" y="82"/>
                      <a:pt x="15" y="83"/>
                    </a:cubicBezTo>
                    <a:cubicBezTo>
                      <a:pt x="17" y="83"/>
                      <a:pt x="18" y="81"/>
                      <a:pt x="19" y="81"/>
                    </a:cubicBezTo>
                    <a:cubicBezTo>
                      <a:pt x="19" y="81"/>
                      <a:pt x="20" y="81"/>
                      <a:pt x="21" y="81"/>
                    </a:cubicBezTo>
                    <a:cubicBezTo>
                      <a:pt x="21" y="81"/>
                      <a:pt x="21" y="81"/>
                      <a:pt x="21" y="82"/>
                    </a:cubicBezTo>
                    <a:cubicBezTo>
                      <a:pt x="21" y="82"/>
                      <a:pt x="21" y="83"/>
                      <a:pt x="21" y="83"/>
                    </a:cubicBezTo>
                    <a:cubicBezTo>
                      <a:pt x="21" y="84"/>
                      <a:pt x="21" y="85"/>
                      <a:pt x="20" y="86"/>
                    </a:cubicBezTo>
                    <a:cubicBezTo>
                      <a:pt x="20" y="87"/>
                      <a:pt x="19" y="87"/>
                      <a:pt x="18" y="88"/>
                    </a:cubicBezTo>
                    <a:cubicBezTo>
                      <a:pt x="17" y="89"/>
                      <a:pt x="18" y="90"/>
                      <a:pt x="17" y="91"/>
                    </a:cubicBezTo>
                    <a:cubicBezTo>
                      <a:pt x="20" y="91"/>
                      <a:pt x="25" y="91"/>
                      <a:pt x="27" y="90"/>
                    </a:cubicBezTo>
                    <a:cubicBezTo>
                      <a:pt x="30" y="88"/>
                      <a:pt x="30" y="85"/>
                      <a:pt x="31" y="83"/>
                    </a:cubicBezTo>
                    <a:cubicBezTo>
                      <a:pt x="32" y="82"/>
                      <a:pt x="34" y="82"/>
                      <a:pt x="35" y="81"/>
                    </a:cubicBezTo>
                    <a:cubicBezTo>
                      <a:pt x="36" y="80"/>
                      <a:pt x="36" y="78"/>
                      <a:pt x="37" y="77"/>
                    </a:cubicBezTo>
                    <a:cubicBezTo>
                      <a:pt x="38" y="76"/>
                      <a:pt x="40" y="75"/>
                      <a:pt x="41" y="74"/>
                    </a:cubicBezTo>
                    <a:cubicBezTo>
                      <a:pt x="43" y="74"/>
                      <a:pt x="45" y="75"/>
                      <a:pt x="47" y="75"/>
                    </a:cubicBezTo>
                    <a:cubicBezTo>
                      <a:pt x="48" y="76"/>
                      <a:pt x="49" y="77"/>
                      <a:pt x="51" y="77"/>
                    </a:cubicBezTo>
                    <a:cubicBezTo>
                      <a:pt x="52" y="77"/>
                      <a:pt x="52" y="76"/>
                      <a:pt x="54" y="77"/>
                    </a:cubicBezTo>
                    <a:cubicBezTo>
                      <a:pt x="57" y="79"/>
                      <a:pt x="59" y="82"/>
                      <a:pt x="62" y="84"/>
                    </a:cubicBezTo>
                    <a:cubicBezTo>
                      <a:pt x="65" y="85"/>
                      <a:pt x="68" y="85"/>
                      <a:pt x="70" y="88"/>
                    </a:cubicBezTo>
                    <a:cubicBezTo>
                      <a:pt x="73" y="91"/>
                      <a:pt x="71" y="96"/>
                      <a:pt x="73" y="99"/>
                    </a:cubicBezTo>
                    <a:cubicBezTo>
                      <a:pt x="73" y="101"/>
                      <a:pt x="75" y="102"/>
                      <a:pt x="76" y="103"/>
                    </a:cubicBezTo>
                    <a:cubicBezTo>
                      <a:pt x="76" y="105"/>
                      <a:pt x="76" y="107"/>
                      <a:pt x="76" y="108"/>
                    </a:cubicBezTo>
                    <a:cubicBezTo>
                      <a:pt x="76" y="109"/>
                      <a:pt x="76" y="111"/>
                      <a:pt x="76" y="112"/>
                    </a:cubicBezTo>
                    <a:cubicBezTo>
                      <a:pt x="77" y="114"/>
                      <a:pt x="79" y="113"/>
                      <a:pt x="80" y="114"/>
                    </a:cubicBezTo>
                    <a:cubicBezTo>
                      <a:pt x="81" y="115"/>
                      <a:pt x="80" y="116"/>
                      <a:pt x="81" y="118"/>
                    </a:cubicBezTo>
                    <a:cubicBezTo>
                      <a:pt x="81" y="119"/>
                      <a:pt x="84" y="119"/>
                      <a:pt x="85" y="120"/>
                    </a:cubicBezTo>
                    <a:cubicBezTo>
                      <a:pt x="86" y="121"/>
                      <a:pt x="87" y="122"/>
                      <a:pt x="88" y="123"/>
                    </a:cubicBezTo>
                    <a:cubicBezTo>
                      <a:pt x="90" y="125"/>
                      <a:pt x="88" y="126"/>
                      <a:pt x="89" y="128"/>
                    </a:cubicBezTo>
                    <a:cubicBezTo>
                      <a:pt x="89" y="130"/>
                      <a:pt x="90" y="129"/>
                      <a:pt x="91" y="129"/>
                    </a:cubicBezTo>
                    <a:cubicBezTo>
                      <a:pt x="93" y="129"/>
                      <a:pt x="94" y="129"/>
                      <a:pt x="96" y="130"/>
                    </a:cubicBezTo>
                    <a:cubicBezTo>
                      <a:pt x="99" y="131"/>
                      <a:pt x="99" y="135"/>
                      <a:pt x="102" y="138"/>
                    </a:cubicBezTo>
                    <a:cubicBezTo>
                      <a:pt x="104" y="140"/>
                      <a:pt x="108" y="140"/>
                      <a:pt x="109" y="143"/>
                    </a:cubicBezTo>
                    <a:cubicBezTo>
                      <a:pt x="110" y="144"/>
                      <a:pt x="110" y="146"/>
                      <a:pt x="111" y="147"/>
                    </a:cubicBezTo>
                    <a:cubicBezTo>
                      <a:pt x="112" y="148"/>
                      <a:pt x="114" y="149"/>
                      <a:pt x="115" y="151"/>
                    </a:cubicBezTo>
                    <a:cubicBezTo>
                      <a:pt x="116" y="152"/>
                      <a:pt x="117" y="154"/>
                      <a:pt x="119" y="154"/>
                    </a:cubicBezTo>
                    <a:cubicBezTo>
                      <a:pt x="120" y="155"/>
                      <a:pt x="121" y="155"/>
                      <a:pt x="122" y="155"/>
                    </a:cubicBezTo>
                    <a:cubicBezTo>
                      <a:pt x="124" y="156"/>
                      <a:pt x="124" y="156"/>
                      <a:pt x="125" y="158"/>
                    </a:cubicBezTo>
                    <a:cubicBezTo>
                      <a:pt x="126" y="159"/>
                      <a:pt x="125" y="159"/>
                      <a:pt x="127" y="159"/>
                    </a:cubicBezTo>
                    <a:cubicBezTo>
                      <a:pt x="129" y="158"/>
                      <a:pt x="130" y="158"/>
                      <a:pt x="132" y="158"/>
                    </a:cubicBezTo>
                    <a:cubicBezTo>
                      <a:pt x="133" y="159"/>
                      <a:pt x="133" y="159"/>
                      <a:pt x="134" y="159"/>
                    </a:cubicBezTo>
                    <a:cubicBezTo>
                      <a:pt x="135" y="160"/>
                      <a:pt x="136" y="159"/>
                      <a:pt x="137" y="159"/>
                    </a:cubicBezTo>
                    <a:cubicBezTo>
                      <a:pt x="142" y="160"/>
                      <a:pt x="143" y="164"/>
                      <a:pt x="144" y="168"/>
                    </a:cubicBezTo>
                    <a:cubicBezTo>
                      <a:pt x="146" y="172"/>
                      <a:pt x="149" y="169"/>
                      <a:pt x="151" y="170"/>
                    </a:cubicBezTo>
                    <a:cubicBezTo>
                      <a:pt x="156" y="172"/>
                      <a:pt x="150" y="174"/>
                      <a:pt x="151" y="175"/>
                    </a:cubicBezTo>
                    <a:cubicBezTo>
                      <a:pt x="154" y="175"/>
                      <a:pt x="158" y="173"/>
                      <a:pt x="161" y="175"/>
                    </a:cubicBezTo>
                    <a:cubicBezTo>
                      <a:pt x="163" y="176"/>
                      <a:pt x="164" y="180"/>
                      <a:pt x="163" y="182"/>
                    </a:cubicBezTo>
                    <a:cubicBezTo>
                      <a:pt x="163" y="186"/>
                      <a:pt x="164" y="186"/>
                      <a:pt x="167" y="188"/>
                    </a:cubicBezTo>
                    <a:cubicBezTo>
                      <a:pt x="169" y="188"/>
                      <a:pt x="172" y="193"/>
                      <a:pt x="174" y="190"/>
                    </a:cubicBezTo>
                    <a:cubicBezTo>
                      <a:pt x="179" y="188"/>
                      <a:pt x="181" y="199"/>
                      <a:pt x="181" y="202"/>
                    </a:cubicBezTo>
                    <a:cubicBezTo>
                      <a:pt x="182" y="204"/>
                      <a:pt x="183" y="205"/>
                      <a:pt x="184" y="207"/>
                    </a:cubicBezTo>
                    <a:cubicBezTo>
                      <a:pt x="184" y="209"/>
                      <a:pt x="184" y="212"/>
                      <a:pt x="185" y="214"/>
                    </a:cubicBezTo>
                    <a:cubicBezTo>
                      <a:pt x="186" y="216"/>
                      <a:pt x="190" y="220"/>
                      <a:pt x="187" y="223"/>
                    </a:cubicBezTo>
                    <a:cubicBezTo>
                      <a:pt x="186" y="224"/>
                      <a:pt x="184" y="223"/>
                      <a:pt x="182" y="224"/>
                    </a:cubicBezTo>
                    <a:cubicBezTo>
                      <a:pt x="182" y="224"/>
                      <a:pt x="181" y="225"/>
                      <a:pt x="180" y="226"/>
                    </a:cubicBezTo>
                    <a:cubicBezTo>
                      <a:pt x="180" y="227"/>
                      <a:pt x="181" y="226"/>
                      <a:pt x="181" y="227"/>
                    </a:cubicBezTo>
                    <a:cubicBezTo>
                      <a:pt x="182" y="229"/>
                      <a:pt x="182" y="230"/>
                      <a:pt x="181" y="232"/>
                    </a:cubicBezTo>
                    <a:cubicBezTo>
                      <a:pt x="180" y="234"/>
                      <a:pt x="179" y="234"/>
                      <a:pt x="176" y="235"/>
                    </a:cubicBezTo>
                    <a:cubicBezTo>
                      <a:pt x="177" y="237"/>
                      <a:pt x="177" y="240"/>
                      <a:pt x="178" y="242"/>
                    </a:cubicBezTo>
                    <a:cubicBezTo>
                      <a:pt x="179" y="244"/>
                      <a:pt x="181" y="244"/>
                      <a:pt x="183" y="243"/>
                    </a:cubicBezTo>
                    <a:cubicBezTo>
                      <a:pt x="184" y="243"/>
                      <a:pt x="184" y="243"/>
                      <a:pt x="185" y="242"/>
                    </a:cubicBezTo>
                    <a:cubicBezTo>
                      <a:pt x="186" y="241"/>
                      <a:pt x="186" y="239"/>
                      <a:pt x="187" y="238"/>
                    </a:cubicBezTo>
                    <a:cubicBezTo>
                      <a:pt x="188" y="236"/>
                      <a:pt x="190" y="235"/>
                      <a:pt x="192" y="233"/>
                    </a:cubicBezTo>
                    <a:cubicBezTo>
                      <a:pt x="194" y="232"/>
                      <a:pt x="195" y="230"/>
                      <a:pt x="195" y="227"/>
                    </a:cubicBezTo>
                    <a:cubicBezTo>
                      <a:pt x="195" y="224"/>
                      <a:pt x="194" y="222"/>
                      <a:pt x="197" y="220"/>
                    </a:cubicBezTo>
                    <a:cubicBezTo>
                      <a:pt x="199" y="219"/>
                      <a:pt x="201" y="219"/>
                      <a:pt x="203" y="219"/>
                    </a:cubicBezTo>
                    <a:cubicBezTo>
                      <a:pt x="205" y="219"/>
                      <a:pt x="207" y="219"/>
                      <a:pt x="207" y="217"/>
                    </a:cubicBezTo>
                    <a:cubicBezTo>
                      <a:pt x="207" y="214"/>
                      <a:pt x="206" y="211"/>
                      <a:pt x="206" y="208"/>
                    </a:cubicBezTo>
                    <a:cubicBezTo>
                      <a:pt x="206" y="206"/>
                      <a:pt x="206" y="206"/>
                      <a:pt x="203" y="205"/>
                    </a:cubicBezTo>
                    <a:cubicBezTo>
                      <a:pt x="201" y="203"/>
                      <a:pt x="200" y="202"/>
                      <a:pt x="197" y="201"/>
                    </a:cubicBezTo>
                    <a:cubicBezTo>
                      <a:pt x="195" y="201"/>
                      <a:pt x="192" y="200"/>
                      <a:pt x="193" y="197"/>
                    </a:cubicBezTo>
                    <a:cubicBezTo>
                      <a:pt x="193" y="196"/>
                      <a:pt x="194" y="195"/>
                      <a:pt x="195" y="194"/>
                    </a:cubicBezTo>
                    <a:cubicBezTo>
                      <a:pt x="196" y="192"/>
                      <a:pt x="195" y="192"/>
                      <a:pt x="195" y="191"/>
                    </a:cubicBezTo>
                    <a:cubicBezTo>
                      <a:pt x="195" y="190"/>
                      <a:pt x="196" y="189"/>
                      <a:pt x="197" y="188"/>
                    </a:cubicBezTo>
                    <a:cubicBezTo>
                      <a:pt x="197" y="187"/>
                      <a:pt x="198" y="186"/>
                      <a:pt x="198" y="184"/>
                    </a:cubicBezTo>
                    <a:cubicBezTo>
                      <a:pt x="199" y="183"/>
                      <a:pt x="200" y="182"/>
                      <a:pt x="201" y="181"/>
                    </a:cubicBezTo>
                    <a:cubicBezTo>
                      <a:pt x="202" y="181"/>
                      <a:pt x="202" y="179"/>
                      <a:pt x="203" y="178"/>
                    </a:cubicBezTo>
                    <a:cubicBezTo>
                      <a:pt x="204" y="177"/>
                      <a:pt x="207" y="177"/>
                      <a:pt x="209" y="179"/>
                    </a:cubicBezTo>
                    <a:cubicBezTo>
                      <a:pt x="208" y="179"/>
                      <a:pt x="207" y="179"/>
                      <a:pt x="208" y="180"/>
                    </a:cubicBezTo>
                    <a:cubicBezTo>
                      <a:pt x="208" y="181"/>
                      <a:pt x="210" y="182"/>
                      <a:pt x="210" y="182"/>
                    </a:cubicBezTo>
                    <a:cubicBezTo>
                      <a:pt x="212" y="183"/>
                      <a:pt x="215" y="183"/>
                      <a:pt x="217" y="183"/>
                    </a:cubicBezTo>
                    <a:cubicBezTo>
                      <a:pt x="218" y="183"/>
                      <a:pt x="220" y="183"/>
                      <a:pt x="221" y="184"/>
                    </a:cubicBezTo>
                    <a:cubicBezTo>
                      <a:pt x="222" y="185"/>
                      <a:pt x="222" y="187"/>
                      <a:pt x="222" y="187"/>
                    </a:cubicBezTo>
                    <a:cubicBezTo>
                      <a:pt x="223" y="190"/>
                      <a:pt x="224" y="192"/>
                      <a:pt x="225" y="194"/>
                    </a:cubicBezTo>
                    <a:cubicBezTo>
                      <a:pt x="227" y="195"/>
                      <a:pt x="229" y="197"/>
                      <a:pt x="230" y="196"/>
                    </a:cubicBezTo>
                    <a:cubicBezTo>
                      <a:pt x="231" y="195"/>
                      <a:pt x="231" y="193"/>
                      <a:pt x="232" y="192"/>
                    </a:cubicBezTo>
                    <a:cubicBezTo>
                      <a:pt x="232" y="191"/>
                      <a:pt x="233" y="190"/>
                      <a:pt x="233" y="189"/>
                    </a:cubicBezTo>
                    <a:cubicBezTo>
                      <a:pt x="232" y="183"/>
                      <a:pt x="227" y="181"/>
                      <a:pt x="224" y="177"/>
                    </a:cubicBezTo>
                    <a:cubicBezTo>
                      <a:pt x="223" y="175"/>
                      <a:pt x="222" y="174"/>
                      <a:pt x="219" y="173"/>
                    </a:cubicBezTo>
                    <a:cubicBezTo>
                      <a:pt x="217" y="172"/>
                      <a:pt x="215" y="172"/>
                      <a:pt x="213" y="170"/>
                    </a:cubicBezTo>
                    <a:cubicBezTo>
                      <a:pt x="210" y="168"/>
                      <a:pt x="208" y="166"/>
                      <a:pt x="206" y="164"/>
                    </a:cubicBezTo>
                    <a:cubicBezTo>
                      <a:pt x="203" y="163"/>
                      <a:pt x="201" y="162"/>
                      <a:pt x="198" y="161"/>
                    </a:cubicBezTo>
                    <a:cubicBezTo>
                      <a:pt x="196" y="160"/>
                      <a:pt x="193" y="159"/>
                      <a:pt x="191" y="158"/>
                    </a:cubicBezTo>
                    <a:cubicBezTo>
                      <a:pt x="189" y="156"/>
                      <a:pt x="186" y="156"/>
                      <a:pt x="184" y="154"/>
                    </a:cubicBezTo>
                    <a:cubicBezTo>
                      <a:pt x="182" y="153"/>
                      <a:pt x="181" y="150"/>
                      <a:pt x="182" y="148"/>
                    </a:cubicBezTo>
                    <a:cubicBezTo>
                      <a:pt x="184" y="147"/>
                      <a:pt x="186" y="147"/>
                      <a:pt x="187" y="146"/>
                    </a:cubicBezTo>
                    <a:cubicBezTo>
                      <a:pt x="189" y="145"/>
                      <a:pt x="187" y="142"/>
                      <a:pt x="186" y="142"/>
                    </a:cubicBezTo>
                    <a:cubicBezTo>
                      <a:pt x="185" y="141"/>
                      <a:pt x="182" y="142"/>
                      <a:pt x="181" y="142"/>
                    </a:cubicBezTo>
                    <a:cubicBezTo>
                      <a:pt x="178" y="142"/>
                      <a:pt x="175" y="142"/>
                      <a:pt x="172" y="142"/>
                    </a:cubicBezTo>
                    <a:cubicBezTo>
                      <a:pt x="168" y="142"/>
                      <a:pt x="166" y="141"/>
                      <a:pt x="163" y="139"/>
                    </a:cubicBezTo>
                    <a:cubicBezTo>
                      <a:pt x="162" y="138"/>
                      <a:pt x="160" y="138"/>
                      <a:pt x="160" y="137"/>
                    </a:cubicBezTo>
                    <a:cubicBezTo>
                      <a:pt x="159" y="136"/>
                      <a:pt x="159" y="135"/>
                      <a:pt x="158" y="134"/>
                    </a:cubicBezTo>
                    <a:cubicBezTo>
                      <a:pt x="155" y="133"/>
                      <a:pt x="153" y="131"/>
                      <a:pt x="151" y="129"/>
                    </a:cubicBezTo>
                    <a:cubicBezTo>
                      <a:pt x="147" y="125"/>
                      <a:pt x="144" y="120"/>
                      <a:pt x="142" y="114"/>
                    </a:cubicBezTo>
                    <a:cubicBezTo>
                      <a:pt x="141" y="111"/>
                      <a:pt x="140" y="108"/>
                      <a:pt x="140" y="106"/>
                    </a:cubicBezTo>
                    <a:cubicBezTo>
                      <a:pt x="139" y="103"/>
                      <a:pt x="139" y="100"/>
                      <a:pt x="136" y="98"/>
                    </a:cubicBezTo>
                    <a:cubicBezTo>
                      <a:pt x="134" y="96"/>
                      <a:pt x="131" y="95"/>
                      <a:pt x="129" y="93"/>
                    </a:cubicBezTo>
                    <a:cubicBezTo>
                      <a:pt x="127" y="91"/>
                      <a:pt x="125" y="89"/>
                      <a:pt x="123" y="88"/>
                    </a:cubicBezTo>
                    <a:cubicBezTo>
                      <a:pt x="121" y="86"/>
                      <a:pt x="118" y="86"/>
                      <a:pt x="116" y="84"/>
                    </a:cubicBezTo>
                    <a:cubicBezTo>
                      <a:pt x="114" y="82"/>
                      <a:pt x="112" y="79"/>
                      <a:pt x="112" y="77"/>
                    </a:cubicBezTo>
                    <a:cubicBezTo>
                      <a:pt x="111" y="74"/>
                      <a:pt x="111" y="71"/>
                      <a:pt x="111" y="68"/>
                    </a:cubicBezTo>
                    <a:cubicBezTo>
                      <a:pt x="110" y="66"/>
                      <a:pt x="110" y="64"/>
                      <a:pt x="112" y="64"/>
                    </a:cubicBezTo>
                    <a:cubicBezTo>
                      <a:pt x="112" y="63"/>
                      <a:pt x="113" y="62"/>
                      <a:pt x="113" y="62"/>
                    </a:cubicBezTo>
                    <a:cubicBezTo>
                      <a:pt x="114" y="62"/>
                      <a:pt x="114" y="63"/>
                      <a:pt x="114" y="63"/>
                    </a:cubicBezTo>
                    <a:cubicBezTo>
                      <a:pt x="116" y="62"/>
                      <a:pt x="116" y="59"/>
                      <a:pt x="114" y="58"/>
                    </a:cubicBezTo>
                    <a:cubicBezTo>
                      <a:pt x="113" y="57"/>
                      <a:pt x="112" y="57"/>
                      <a:pt x="112" y="55"/>
                    </a:cubicBezTo>
                    <a:cubicBezTo>
                      <a:pt x="111" y="55"/>
                      <a:pt x="111" y="53"/>
                      <a:pt x="111" y="53"/>
                    </a:cubicBezTo>
                    <a:cubicBezTo>
                      <a:pt x="110" y="53"/>
                      <a:pt x="109" y="54"/>
                      <a:pt x="109" y="53"/>
                    </a:cubicBezTo>
                    <a:cubicBezTo>
                      <a:pt x="108" y="53"/>
                      <a:pt x="109" y="50"/>
                      <a:pt x="109" y="50"/>
                    </a:cubicBezTo>
                    <a:cubicBezTo>
                      <a:pt x="110" y="47"/>
                      <a:pt x="112" y="43"/>
                      <a:pt x="115" y="44"/>
                    </a:cubicBezTo>
                    <a:cubicBezTo>
                      <a:pt x="115" y="44"/>
                      <a:pt x="114" y="45"/>
                      <a:pt x="114" y="45"/>
                    </a:cubicBezTo>
                    <a:cubicBezTo>
                      <a:pt x="116" y="46"/>
                      <a:pt x="119" y="44"/>
                      <a:pt x="120" y="43"/>
                    </a:cubicBezTo>
                    <a:cubicBezTo>
                      <a:pt x="121" y="42"/>
                      <a:pt x="123" y="42"/>
                      <a:pt x="124" y="41"/>
                    </a:cubicBezTo>
                    <a:cubicBezTo>
                      <a:pt x="124" y="41"/>
                      <a:pt x="126" y="41"/>
                      <a:pt x="126" y="41"/>
                    </a:cubicBezTo>
                    <a:cubicBezTo>
                      <a:pt x="128" y="39"/>
                      <a:pt x="126" y="37"/>
                      <a:pt x="129" y="37"/>
                    </a:cubicBezTo>
                    <a:cubicBezTo>
                      <a:pt x="130" y="38"/>
                      <a:pt x="133" y="38"/>
                      <a:pt x="132" y="40"/>
                    </a:cubicBezTo>
                    <a:cubicBezTo>
                      <a:pt x="134" y="39"/>
                      <a:pt x="135" y="37"/>
                      <a:pt x="136" y="37"/>
                    </a:cubicBezTo>
                    <a:cubicBezTo>
                      <a:pt x="137" y="35"/>
                      <a:pt x="138" y="34"/>
                      <a:pt x="137" y="32"/>
                    </a:cubicBezTo>
                    <a:close/>
                    <a:moveTo>
                      <a:pt x="61" y="173"/>
                    </a:moveTo>
                    <a:cubicBezTo>
                      <a:pt x="61" y="172"/>
                      <a:pt x="61" y="170"/>
                      <a:pt x="60" y="169"/>
                    </a:cubicBezTo>
                    <a:cubicBezTo>
                      <a:pt x="59" y="168"/>
                      <a:pt x="59" y="168"/>
                      <a:pt x="58" y="167"/>
                    </a:cubicBezTo>
                    <a:cubicBezTo>
                      <a:pt x="58" y="166"/>
                      <a:pt x="59" y="165"/>
                      <a:pt x="59" y="164"/>
                    </a:cubicBezTo>
                    <a:cubicBezTo>
                      <a:pt x="57" y="165"/>
                      <a:pt x="58" y="162"/>
                      <a:pt x="56" y="163"/>
                    </a:cubicBezTo>
                    <a:cubicBezTo>
                      <a:pt x="56" y="162"/>
                      <a:pt x="58" y="160"/>
                      <a:pt x="56" y="159"/>
                    </a:cubicBezTo>
                    <a:cubicBezTo>
                      <a:pt x="55" y="159"/>
                      <a:pt x="55" y="161"/>
                      <a:pt x="54" y="161"/>
                    </a:cubicBezTo>
                    <a:cubicBezTo>
                      <a:pt x="54" y="160"/>
                      <a:pt x="52" y="159"/>
                      <a:pt x="51" y="159"/>
                    </a:cubicBezTo>
                    <a:cubicBezTo>
                      <a:pt x="50" y="159"/>
                      <a:pt x="49" y="161"/>
                      <a:pt x="48" y="162"/>
                    </a:cubicBezTo>
                    <a:cubicBezTo>
                      <a:pt x="47" y="163"/>
                      <a:pt x="46" y="164"/>
                      <a:pt x="45" y="165"/>
                    </a:cubicBezTo>
                    <a:cubicBezTo>
                      <a:pt x="44" y="166"/>
                      <a:pt x="42" y="168"/>
                      <a:pt x="41" y="167"/>
                    </a:cubicBezTo>
                    <a:cubicBezTo>
                      <a:pt x="39" y="169"/>
                      <a:pt x="36" y="171"/>
                      <a:pt x="33" y="169"/>
                    </a:cubicBezTo>
                    <a:cubicBezTo>
                      <a:pt x="31" y="166"/>
                      <a:pt x="35" y="164"/>
                      <a:pt x="34" y="162"/>
                    </a:cubicBezTo>
                    <a:cubicBezTo>
                      <a:pt x="31" y="163"/>
                      <a:pt x="31" y="166"/>
                      <a:pt x="31" y="168"/>
                    </a:cubicBezTo>
                    <a:cubicBezTo>
                      <a:pt x="31" y="170"/>
                      <a:pt x="30" y="171"/>
                      <a:pt x="31" y="172"/>
                    </a:cubicBezTo>
                    <a:cubicBezTo>
                      <a:pt x="31" y="173"/>
                      <a:pt x="30" y="176"/>
                      <a:pt x="31" y="176"/>
                    </a:cubicBezTo>
                    <a:cubicBezTo>
                      <a:pt x="32" y="175"/>
                      <a:pt x="34" y="177"/>
                      <a:pt x="35" y="178"/>
                    </a:cubicBezTo>
                    <a:cubicBezTo>
                      <a:pt x="35" y="180"/>
                      <a:pt x="34" y="182"/>
                      <a:pt x="36" y="182"/>
                    </a:cubicBezTo>
                    <a:cubicBezTo>
                      <a:pt x="37" y="184"/>
                      <a:pt x="37" y="187"/>
                      <a:pt x="36" y="189"/>
                    </a:cubicBezTo>
                    <a:cubicBezTo>
                      <a:pt x="36" y="190"/>
                      <a:pt x="35" y="190"/>
                      <a:pt x="35" y="191"/>
                    </a:cubicBezTo>
                    <a:cubicBezTo>
                      <a:pt x="34" y="192"/>
                      <a:pt x="35" y="194"/>
                      <a:pt x="36" y="194"/>
                    </a:cubicBezTo>
                    <a:cubicBezTo>
                      <a:pt x="36" y="194"/>
                      <a:pt x="36" y="194"/>
                      <a:pt x="37" y="193"/>
                    </a:cubicBezTo>
                    <a:cubicBezTo>
                      <a:pt x="37" y="194"/>
                      <a:pt x="38" y="195"/>
                      <a:pt x="38" y="195"/>
                    </a:cubicBezTo>
                    <a:cubicBezTo>
                      <a:pt x="38" y="196"/>
                      <a:pt x="37" y="197"/>
                      <a:pt x="37" y="198"/>
                    </a:cubicBezTo>
                    <a:cubicBezTo>
                      <a:pt x="37" y="198"/>
                      <a:pt x="36" y="198"/>
                      <a:pt x="36" y="198"/>
                    </a:cubicBezTo>
                    <a:cubicBezTo>
                      <a:pt x="36" y="199"/>
                      <a:pt x="36" y="200"/>
                      <a:pt x="36" y="202"/>
                    </a:cubicBezTo>
                    <a:cubicBezTo>
                      <a:pt x="35" y="203"/>
                      <a:pt x="35" y="203"/>
                      <a:pt x="35" y="204"/>
                    </a:cubicBezTo>
                    <a:cubicBezTo>
                      <a:pt x="34" y="206"/>
                      <a:pt x="34" y="210"/>
                      <a:pt x="35" y="212"/>
                    </a:cubicBezTo>
                    <a:cubicBezTo>
                      <a:pt x="35" y="214"/>
                      <a:pt x="37" y="214"/>
                      <a:pt x="38" y="216"/>
                    </a:cubicBezTo>
                    <a:cubicBezTo>
                      <a:pt x="39" y="217"/>
                      <a:pt x="39" y="220"/>
                      <a:pt x="40" y="219"/>
                    </a:cubicBezTo>
                    <a:cubicBezTo>
                      <a:pt x="41" y="218"/>
                      <a:pt x="42" y="219"/>
                      <a:pt x="43" y="219"/>
                    </a:cubicBezTo>
                    <a:cubicBezTo>
                      <a:pt x="44" y="219"/>
                      <a:pt x="44" y="219"/>
                      <a:pt x="45" y="218"/>
                    </a:cubicBezTo>
                    <a:cubicBezTo>
                      <a:pt x="48" y="216"/>
                      <a:pt x="47" y="213"/>
                      <a:pt x="48" y="210"/>
                    </a:cubicBezTo>
                    <a:cubicBezTo>
                      <a:pt x="49" y="210"/>
                      <a:pt x="51" y="212"/>
                      <a:pt x="51" y="211"/>
                    </a:cubicBezTo>
                    <a:cubicBezTo>
                      <a:pt x="54" y="211"/>
                      <a:pt x="54" y="213"/>
                      <a:pt x="56" y="213"/>
                    </a:cubicBezTo>
                    <a:cubicBezTo>
                      <a:pt x="58" y="214"/>
                      <a:pt x="57" y="213"/>
                      <a:pt x="58" y="211"/>
                    </a:cubicBezTo>
                    <a:cubicBezTo>
                      <a:pt x="58" y="210"/>
                      <a:pt x="59" y="209"/>
                      <a:pt x="59" y="208"/>
                    </a:cubicBezTo>
                    <a:cubicBezTo>
                      <a:pt x="59" y="205"/>
                      <a:pt x="59" y="203"/>
                      <a:pt x="59" y="201"/>
                    </a:cubicBezTo>
                    <a:cubicBezTo>
                      <a:pt x="60" y="197"/>
                      <a:pt x="62" y="192"/>
                      <a:pt x="60" y="187"/>
                    </a:cubicBezTo>
                    <a:cubicBezTo>
                      <a:pt x="58" y="183"/>
                      <a:pt x="62" y="183"/>
                      <a:pt x="62" y="179"/>
                    </a:cubicBezTo>
                    <a:cubicBezTo>
                      <a:pt x="63" y="178"/>
                      <a:pt x="62" y="175"/>
                      <a:pt x="61" y="173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" name="Freeform 40">
                <a:extLst>
                  <a:ext uri="{FF2B5EF4-FFF2-40B4-BE49-F238E27FC236}">
                    <a16:creationId xmlns:a16="http://schemas.microsoft.com/office/drawing/2014/main" id="{9CD6068A-1521-2C4D-8608-8603EDD9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8575" y="3941763"/>
                <a:ext cx="339725" cy="487362"/>
              </a:xfrm>
              <a:custGeom>
                <a:avLst/>
                <a:gdLst>
                  <a:gd name="T0" fmla="*/ 86 w 89"/>
                  <a:gd name="T1" fmla="*/ 65 h 128"/>
                  <a:gd name="T2" fmla="*/ 84 w 89"/>
                  <a:gd name="T3" fmla="*/ 52 h 128"/>
                  <a:gd name="T4" fmla="*/ 84 w 89"/>
                  <a:gd name="T5" fmla="*/ 43 h 128"/>
                  <a:gd name="T6" fmla="*/ 77 w 89"/>
                  <a:gd name="T7" fmla="*/ 44 h 128"/>
                  <a:gd name="T8" fmla="*/ 73 w 89"/>
                  <a:gd name="T9" fmla="*/ 39 h 128"/>
                  <a:gd name="T10" fmla="*/ 67 w 89"/>
                  <a:gd name="T11" fmla="*/ 33 h 128"/>
                  <a:gd name="T12" fmla="*/ 66 w 89"/>
                  <a:gd name="T13" fmla="*/ 37 h 128"/>
                  <a:gd name="T14" fmla="*/ 62 w 89"/>
                  <a:gd name="T15" fmla="*/ 40 h 128"/>
                  <a:gd name="T16" fmla="*/ 58 w 89"/>
                  <a:gd name="T17" fmla="*/ 40 h 128"/>
                  <a:gd name="T18" fmla="*/ 51 w 89"/>
                  <a:gd name="T19" fmla="*/ 36 h 128"/>
                  <a:gd name="T20" fmla="*/ 47 w 89"/>
                  <a:gd name="T21" fmla="*/ 31 h 128"/>
                  <a:gd name="T22" fmla="*/ 51 w 89"/>
                  <a:gd name="T23" fmla="*/ 26 h 128"/>
                  <a:gd name="T24" fmla="*/ 51 w 89"/>
                  <a:gd name="T25" fmla="*/ 22 h 128"/>
                  <a:gd name="T26" fmla="*/ 57 w 89"/>
                  <a:gd name="T27" fmla="*/ 19 h 128"/>
                  <a:gd name="T28" fmla="*/ 61 w 89"/>
                  <a:gd name="T29" fmla="*/ 14 h 128"/>
                  <a:gd name="T30" fmla="*/ 65 w 89"/>
                  <a:gd name="T31" fmla="*/ 9 h 128"/>
                  <a:gd name="T32" fmla="*/ 64 w 89"/>
                  <a:gd name="T33" fmla="*/ 2 h 128"/>
                  <a:gd name="T34" fmla="*/ 58 w 89"/>
                  <a:gd name="T35" fmla="*/ 9 h 128"/>
                  <a:gd name="T36" fmla="*/ 56 w 89"/>
                  <a:gd name="T37" fmla="*/ 6 h 128"/>
                  <a:gd name="T38" fmla="*/ 52 w 89"/>
                  <a:gd name="T39" fmla="*/ 6 h 128"/>
                  <a:gd name="T40" fmla="*/ 43 w 89"/>
                  <a:gd name="T41" fmla="*/ 15 h 128"/>
                  <a:gd name="T42" fmla="*/ 37 w 89"/>
                  <a:gd name="T43" fmla="*/ 19 h 128"/>
                  <a:gd name="T44" fmla="*/ 42 w 89"/>
                  <a:gd name="T45" fmla="*/ 25 h 128"/>
                  <a:gd name="T46" fmla="*/ 39 w 89"/>
                  <a:gd name="T47" fmla="*/ 35 h 128"/>
                  <a:gd name="T48" fmla="*/ 33 w 89"/>
                  <a:gd name="T49" fmla="*/ 36 h 128"/>
                  <a:gd name="T50" fmla="*/ 22 w 89"/>
                  <a:gd name="T51" fmla="*/ 35 h 128"/>
                  <a:gd name="T52" fmla="*/ 11 w 89"/>
                  <a:gd name="T53" fmla="*/ 35 h 128"/>
                  <a:gd name="T54" fmla="*/ 13 w 89"/>
                  <a:gd name="T55" fmla="*/ 44 h 128"/>
                  <a:gd name="T56" fmla="*/ 19 w 89"/>
                  <a:gd name="T57" fmla="*/ 51 h 128"/>
                  <a:gd name="T58" fmla="*/ 15 w 89"/>
                  <a:gd name="T59" fmla="*/ 58 h 128"/>
                  <a:gd name="T60" fmla="*/ 9 w 89"/>
                  <a:gd name="T61" fmla="*/ 59 h 128"/>
                  <a:gd name="T62" fmla="*/ 9 w 89"/>
                  <a:gd name="T63" fmla="*/ 65 h 128"/>
                  <a:gd name="T64" fmla="*/ 13 w 89"/>
                  <a:gd name="T65" fmla="*/ 68 h 128"/>
                  <a:gd name="T66" fmla="*/ 26 w 89"/>
                  <a:gd name="T67" fmla="*/ 70 h 128"/>
                  <a:gd name="T68" fmla="*/ 29 w 89"/>
                  <a:gd name="T69" fmla="*/ 73 h 128"/>
                  <a:gd name="T70" fmla="*/ 21 w 89"/>
                  <a:gd name="T71" fmla="*/ 83 h 128"/>
                  <a:gd name="T72" fmla="*/ 12 w 89"/>
                  <a:gd name="T73" fmla="*/ 92 h 128"/>
                  <a:gd name="T74" fmla="*/ 28 w 89"/>
                  <a:gd name="T75" fmla="*/ 89 h 128"/>
                  <a:gd name="T76" fmla="*/ 24 w 89"/>
                  <a:gd name="T77" fmla="*/ 92 h 128"/>
                  <a:gd name="T78" fmla="*/ 14 w 89"/>
                  <a:gd name="T79" fmla="*/ 99 h 128"/>
                  <a:gd name="T80" fmla="*/ 9 w 89"/>
                  <a:gd name="T81" fmla="*/ 101 h 128"/>
                  <a:gd name="T82" fmla="*/ 8 w 89"/>
                  <a:gd name="T83" fmla="*/ 106 h 128"/>
                  <a:gd name="T84" fmla="*/ 5 w 89"/>
                  <a:gd name="T85" fmla="*/ 112 h 128"/>
                  <a:gd name="T86" fmla="*/ 7 w 89"/>
                  <a:gd name="T87" fmla="*/ 116 h 128"/>
                  <a:gd name="T88" fmla="*/ 9 w 89"/>
                  <a:gd name="T89" fmla="*/ 122 h 128"/>
                  <a:gd name="T90" fmla="*/ 15 w 89"/>
                  <a:gd name="T91" fmla="*/ 123 h 128"/>
                  <a:gd name="T92" fmla="*/ 16 w 89"/>
                  <a:gd name="T93" fmla="*/ 127 h 128"/>
                  <a:gd name="T94" fmla="*/ 27 w 89"/>
                  <a:gd name="T95" fmla="*/ 125 h 128"/>
                  <a:gd name="T96" fmla="*/ 35 w 89"/>
                  <a:gd name="T97" fmla="*/ 123 h 128"/>
                  <a:gd name="T98" fmla="*/ 43 w 89"/>
                  <a:gd name="T99" fmla="*/ 118 h 128"/>
                  <a:gd name="T100" fmla="*/ 50 w 89"/>
                  <a:gd name="T101" fmla="*/ 114 h 128"/>
                  <a:gd name="T102" fmla="*/ 66 w 89"/>
                  <a:gd name="T103" fmla="*/ 106 h 128"/>
                  <a:gd name="T104" fmla="*/ 72 w 89"/>
                  <a:gd name="T105" fmla="*/ 104 h 128"/>
                  <a:gd name="T106" fmla="*/ 83 w 89"/>
                  <a:gd name="T107" fmla="*/ 95 h 128"/>
                  <a:gd name="T108" fmla="*/ 86 w 89"/>
                  <a:gd name="T109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9" h="128">
                    <a:moveTo>
                      <a:pt x="87" y="74"/>
                    </a:moveTo>
                    <a:cubicBezTo>
                      <a:pt x="87" y="73"/>
                      <a:pt x="87" y="71"/>
                      <a:pt x="87" y="70"/>
                    </a:cubicBezTo>
                    <a:cubicBezTo>
                      <a:pt x="86" y="69"/>
                      <a:pt x="85" y="69"/>
                      <a:pt x="85" y="68"/>
                    </a:cubicBezTo>
                    <a:cubicBezTo>
                      <a:pt x="85" y="66"/>
                      <a:pt x="85" y="66"/>
                      <a:pt x="86" y="65"/>
                    </a:cubicBezTo>
                    <a:cubicBezTo>
                      <a:pt x="86" y="64"/>
                      <a:pt x="85" y="64"/>
                      <a:pt x="85" y="63"/>
                    </a:cubicBezTo>
                    <a:cubicBezTo>
                      <a:pt x="85" y="62"/>
                      <a:pt x="87" y="62"/>
                      <a:pt x="87" y="60"/>
                    </a:cubicBezTo>
                    <a:cubicBezTo>
                      <a:pt x="87" y="59"/>
                      <a:pt x="85" y="58"/>
                      <a:pt x="85" y="57"/>
                    </a:cubicBezTo>
                    <a:cubicBezTo>
                      <a:pt x="84" y="55"/>
                      <a:pt x="85" y="54"/>
                      <a:pt x="84" y="52"/>
                    </a:cubicBezTo>
                    <a:cubicBezTo>
                      <a:pt x="84" y="50"/>
                      <a:pt x="83" y="51"/>
                      <a:pt x="82" y="49"/>
                    </a:cubicBezTo>
                    <a:cubicBezTo>
                      <a:pt x="81" y="48"/>
                      <a:pt x="80" y="46"/>
                      <a:pt x="82" y="45"/>
                    </a:cubicBezTo>
                    <a:cubicBezTo>
                      <a:pt x="83" y="44"/>
                      <a:pt x="84" y="46"/>
                      <a:pt x="86" y="46"/>
                    </a:cubicBezTo>
                    <a:cubicBezTo>
                      <a:pt x="86" y="45"/>
                      <a:pt x="84" y="43"/>
                      <a:pt x="84" y="43"/>
                    </a:cubicBezTo>
                    <a:cubicBezTo>
                      <a:pt x="83" y="42"/>
                      <a:pt x="83" y="42"/>
                      <a:pt x="82" y="42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7" y="44"/>
                      <a:pt x="77" y="44"/>
                      <a:pt x="77" y="44"/>
                    </a:cubicBezTo>
                    <a:cubicBezTo>
                      <a:pt x="75" y="43"/>
                      <a:pt x="75" y="43"/>
                      <a:pt x="75" y="43"/>
                    </a:cubicBezTo>
                    <a:cubicBezTo>
                      <a:pt x="76" y="40"/>
                      <a:pt x="76" y="40"/>
                      <a:pt x="76" y="40"/>
                    </a:cubicBezTo>
                    <a:cubicBezTo>
                      <a:pt x="75" y="39"/>
                      <a:pt x="75" y="39"/>
                      <a:pt x="75" y="39"/>
                    </a:cubicBezTo>
                    <a:cubicBezTo>
                      <a:pt x="73" y="39"/>
                      <a:pt x="73" y="39"/>
                      <a:pt x="73" y="39"/>
                    </a:cubicBezTo>
                    <a:cubicBezTo>
                      <a:pt x="73" y="37"/>
                      <a:pt x="72" y="35"/>
                      <a:pt x="72" y="34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33"/>
                      <a:pt x="67" y="33"/>
                      <a:pt x="67" y="33"/>
                    </a:cubicBezTo>
                    <a:cubicBezTo>
                      <a:pt x="65" y="34"/>
                      <a:pt x="65" y="34"/>
                      <a:pt x="65" y="34"/>
                    </a:cubicBezTo>
                    <a:cubicBezTo>
                      <a:pt x="65" y="35"/>
                      <a:pt x="65" y="35"/>
                      <a:pt x="65" y="35"/>
                    </a:cubicBezTo>
                    <a:cubicBezTo>
                      <a:pt x="66" y="36"/>
                      <a:pt x="66" y="36"/>
                      <a:pt x="66" y="36"/>
                    </a:cubicBezTo>
                    <a:cubicBezTo>
                      <a:pt x="66" y="37"/>
                      <a:pt x="66" y="37"/>
                      <a:pt x="66" y="37"/>
                    </a:cubicBezTo>
                    <a:cubicBezTo>
                      <a:pt x="64" y="38"/>
                      <a:pt x="64" y="38"/>
                      <a:pt x="64" y="38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3" y="39"/>
                      <a:pt x="63" y="39"/>
                    </a:cubicBezTo>
                    <a:cubicBezTo>
                      <a:pt x="62" y="40"/>
                      <a:pt x="62" y="40"/>
                      <a:pt x="62" y="40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58" y="40"/>
                      <a:pt x="58" y="40"/>
                      <a:pt x="58" y="40"/>
                    </a:cubicBezTo>
                    <a:cubicBezTo>
                      <a:pt x="56" y="40"/>
                      <a:pt x="56" y="40"/>
                      <a:pt x="56" y="40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49" y="34"/>
                      <a:pt x="49" y="34"/>
                      <a:pt x="49" y="34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7" y="31"/>
                      <a:pt x="47" y="31"/>
                      <a:pt x="47" y="31"/>
                    </a:cubicBezTo>
                    <a:cubicBezTo>
                      <a:pt x="45" y="28"/>
                      <a:pt x="45" y="28"/>
                      <a:pt x="45" y="28"/>
                    </a:cubicBezTo>
                    <a:cubicBezTo>
                      <a:pt x="48" y="27"/>
                      <a:pt x="48" y="27"/>
                      <a:pt x="48" y="27"/>
                    </a:cubicBezTo>
                    <a:cubicBezTo>
                      <a:pt x="49" y="26"/>
                      <a:pt x="49" y="26"/>
                      <a:pt x="49" y="26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5" y="23"/>
                      <a:pt x="55" y="23"/>
                      <a:pt x="55" y="23"/>
                    </a:cubicBezTo>
                    <a:cubicBezTo>
                      <a:pt x="54" y="24"/>
                      <a:pt x="54" y="24"/>
                      <a:pt x="54" y="24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9" y="20"/>
                      <a:pt x="59" y="20"/>
                      <a:pt x="59" y="20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6" y="7"/>
                      <a:pt x="67" y="7"/>
                      <a:pt x="68" y="5"/>
                    </a:cubicBezTo>
                    <a:cubicBezTo>
                      <a:pt x="70" y="3"/>
                      <a:pt x="69" y="3"/>
                      <a:pt x="67" y="2"/>
                    </a:cubicBezTo>
                    <a:cubicBezTo>
                      <a:pt x="66" y="2"/>
                      <a:pt x="65" y="0"/>
                      <a:pt x="63" y="0"/>
                    </a:cubicBezTo>
                    <a:cubicBezTo>
                      <a:pt x="61" y="0"/>
                      <a:pt x="64" y="1"/>
                      <a:pt x="64" y="2"/>
                    </a:cubicBezTo>
                    <a:cubicBezTo>
                      <a:pt x="63" y="3"/>
                      <a:pt x="60" y="1"/>
                      <a:pt x="59" y="2"/>
                    </a:cubicBezTo>
                    <a:cubicBezTo>
                      <a:pt x="57" y="4"/>
                      <a:pt x="61" y="7"/>
                      <a:pt x="60" y="9"/>
                    </a:cubicBezTo>
                    <a:cubicBezTo>
                      <a:pt x="60" y="10"/>
                      <a:pt x="57" y="14"/>
                      <a:pt x="56" y="13"/>
                    </a:cubicBezTo>
                    <a:cubicBezTo>
                      <a:pt x="55" y="13"/>
                      <a:pt x="58" y="9"/>
                      <a:pt x="58" y="9"/>
                    </a:cubicBezTo>
                    <a:cubicBezTo>
                      <a:pt x="59" y="7"/>
                      <a:pt x="58" y="7"/>
                      <a:pt x="58" y="6"/>
                    </a:cubicBezTo>
                    <a:cubicBezTo>
                      <a:pt x="57" y="5"/>
                      <a:pt x="57" y="4"/>
                      <a:pt x="57" y="3"/>
                    </a:cubicBezTo>
                    <a:cubicBezTo>
                      <a:pt x="56" y="2"/>
                      <a:pt x="55" y="2"/>
                      <a:pt x="55" y="4"/>
                    </a:cubicBezTo>
                    <a:cubicBezTo>
                      <a:pt x="55" y="5"/>
                      <a:pt x="56" y="5"/>
                      <a:pt x="56" y="6"/>
                    </a:cubicBezTo>
                    <a:cubicBezTo>
                      <a:pt x="56" y="7"/>
                      <a:pt x="56" y="7"/>
                      <a:pt x="55" y="7"/>
                    </a:cubicBezTo>
                    <a:cubicBezTo>
                      <a:pt x="54" y="7"/>
                      <a:pt x="55" y="6"/>
                      <a:pt x="54" y="6"/>
                    </a:cubicBezTo>
                    <a:cubicBezTo>
                      <a:pt x="53" y="5"/>
                      <a:pt x="54" y="6"/>
                      <a:pt x="53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1" y="6"/>
                      <a:pt x="51" y="5"/>
                      <a:pt x="50" y="5"/>
                    </a:cubicBezTo>
                    <a:cubicBezTo>
                      <a:pt x="49" y="5"/>
                      <a:pt x="47" y="7"/>
                      <a:pt x="46" y="7"/>
                    </a:cubicBezTo>
                    <a:cubicBezTo>
                      <a:pt x="45" y="5"/>
                      <a:pt x="40" y="10"/>
                      <a:pt x="40" y="12"/>
                    </a:cubicBezTo>
                    <a:cubicBezTo>
                      <a:pt x="41" y="12"/>
                      <a:pt x="42" y="14"/>
                      <a:pt x="43" y="15"/>
                    </a:cubicBezTo>
                    <a:cubicBezTo>
                      <a:pt x="43" y="15"/>
                      <a:pt x="43" y="15"/>
                      <a:pt x="43" y="16"/>
                    </a:cubicBezTo>
                    <a:cubicBezTo>
                      <a:pt x="43" y="16"/>
                      <a:pt x="42" y="17"/>
                      <a:pt x="42" y="16"/>
                    </a:cubicBezTo>
                    <a:cubicBezTo>
                      <a:pt x="38" y="16"/>
                      <a:pt x="42" y="19"/>
                      <a:pt x="41" y="20"/>
                    </a:cubicBezTo>
                    <a:cubicBezTo>
                      <a:pt x="40" y="20"/>
                      <a:pt x="38" y="19"/>
                      <a:pt x="37" y="19"/>
                    </a:cubicBezTo>
                    <a:cubicBezTo>
                      <a:pt x="36" y="20"/>
                      <a:pt x="33" y="21"/>
                      <a:pt x="34" y="23"/>
                    </a:cubicBezTo>
                    <a:cubicBezTo>
                      <a:pt x="35" y="23"/>
                      <a:pt x="35" y="24"/>
                      <a:pt x="36" y="24"/>
                    </a:cubicBezTo>
                    <a:cubicBezTo>
                      <a:pt x="37" y="25"/>
                      <a:pt x="39" y="25"/>
                      <a:pt x="40" y="25"/>
                    </a:cubicBezTo>
                    <a:cubicBezTo>
                      <a:pt x="41" y="25"/>
                      <a:pt x="41" y="25"/>
                      <a:pt x="42" y="25"/>
                    </a:cubicBezTo>
                    <a:cubicBezTo>
                      <a:pt x="44" y="25"/>
                      <a:pt x="44" y="25"/>
                      <a:pt x="46" y="25"/>
                    </a:cubicBezTo>
                    <a:cubicBezTo>
                      <a:pt x="47" y="27"/>
                      <a:pt x="39" y="30"/>
                      <a:pt x="39" y="32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7" y="33"/>
                      <a:pt x="38" y="34"/>
                      <a:pt x="39" y="35"/>
                    </a:cubicBezTo>
                    <a:cubicBezTo>
                      <a:pt x="40" y="36"/>
                      <a:pt x="39" y="35"/>
                      <a:pt x="39" y="37"/>
                    </a:cubicBezTo>
                    <a:cubicBezTo>
                      <a:pt x="39" y="38"/>
                      <a:pt x="40" y="38"/>
                      <a:pt x="39" y="38"/>
                    </a:cubicBezTo>
                    <a:cubicBezTo>
                      <a:pt x="38" y="39"/>
                      <a:pt x="37" y="37"/>
                      <a:pt x="37" y="37"/>
                    </a:cubicBezTo>
                    <a:cubicBezTo>
                      <a:pt x="35" y="36"/>
                      <a:pt x="34" y="37"/>
                      <a:pt x="33" y="36"/>
                    </a:cubicBezTo>
                    <a:cubicBezTo>
                      <a:pt x="32" y="36"/>
                      <a:pt x="31" y="35"/>
                      <a:pt x="30" y="35"/>
                    </a:cubicBezTo>
                    <a:cubicBezTo>
                      <a:pt x="28" y="36"/>
                      <a:pt x="29" y="39"/>
                      <a:pt x="27" y="40"/>
                    </a:cubicBezTo>
                    <a:cubicBezTo>
                      <a:pt x="26" y="39"/>
                      <a:pt x="26" y="37"/>
                      <a:pt x="25" y="36"/>
                    </a:cubicBezTo>
                    <a:cubicBezTo>
                      <a:pt x="24" y="34"/>
                      <a:pt x="23" y="35"/>
                      <a:pt x="22" y="35"/>
                    </a:cubicBezTo>
                    <a:cubicBezTo>
                      <a:pt x="21" y="35"/>
                      <a:pt x="15" y="34"/>
                      <a:pt x="14" y="35"/>
                    </a:cubicBezTo>
                    <a:cubicBezTo>
                      <a:pt x="15" y="35"/>
                      <a:pt x="15" y="36"/>
                      <a:pt x="15" y="37"/>
                    </a:cubicBezTo>
                    <a:cubicBezTo>
                      <a:pt x="15" y="37"/>
                      <a:pt x="13" y="37"/>
                      <a:pt x="13" y="37"/>
                    </a:cubicBezTo>
                    <a:cubicBezTo>
                      <a:pt x="12" y="37"/>
                      <a:pt x="12" y="36"/>
                      <a:pt x="11" y="35"/>
                    </a:cubicBezTo>
                    <a:cubicBezTo>
                      <a:pt x="9" y="34"/>
                      <a:pt x="8" y="38"/>
                      <a:pt x="8" y="40"/>
                    </a:cubicBezTo>
                    <a:cubicBezTo>
                      <a:pt x="9" y="40"/>
                      <a:pt x="10" y="39"/>
                      <a:pt x="10" y="39"/>
                    </a:cubicBezTo>
                    <a:cubicBezTo>
                      <a:pt x="12" y="39"/>
                      <a:pt x="13" y="40"/>
                      <a:pt x="13" y="42"/>
                    </a:cubicBezTo>
                    <a:cubicBezTo>
                      <a:pt x="13" y="43"/>
                      <a:pt x="12" y="44"/>
                      <a:pt x="13" y="44"/>
                    </a:cubicBezTo>
                    <a:cubicBezTo>
                      <a:pt x="13" y="45"/>
                      <a:pt x="14" y="45"/>
                      <a:pt x="14" y="46"/>
                    </a:cubicBezTo>
                    <a:cubicBezTo>
                      <a:pt x="14" y="47"/>
                      <a:pt x="12" y="46"/>
                      <a:pt x="12" y="48"/>
                    </a:cubicBezTo>
                    <a:cubicBezTo>
                      <a:pt x="12" y="51"/>
                      <a:pt x="14" y="49"/>
                      <a:pt x="15" y="49"/>
                    </a:cubicBezTo>
                    <a:cubicBezTo>
                      <a:pt x="17" y="48"/>
                      <a:pt x="20" y="49"/>
                      <a:pt x="19" y="51"/>
                    </a:cubicBezTo>
                    <a:cubicBezTo>
                      <a:pt x="18" y="53"/>
                      <a:pt x="16" y="52"/>
                      <a:pt x="14" y="53"/>
                    </a:cubicBezTo>
                    <a:cubicBezTo>
                      <a:pt x="13" y="53"/>
                      <a:pt x="11" y="55"/>
                      <a:pt x="12" y="56"/>
                    </a:cubicBezTo>
                    <a:cubicBezTo>
                      <a:pt x="13" y="57"/>
                      <a:pt x="13" y="57"/>
                      <a:pt x="13" y="57"/>
                    </a:cubicBezTo>
                    <a:cubicBezTo>
                      <a:pt x="14" y="57"/>
                      <a:pt x="14" y="57"/>
                      <a:pt x="15" y="58"/>
                    </a:cubicBezTo>
                    <a:cubicBezTo>
                      <a:pt x="15" y="58"/>
                      <a:pt x="16" y="58"/>
                      <a:pt x="16" y="59"/>
                    </a:cubicBezTo>
                    <a:cubicBezTo>
                      <a:pt x="15" y="59"/>
                      <a:pt x="13" y="59"/>
                      <a:pt x="12" y="59"/>
                    </a:cubicBezTo>
                    <a:cubicBezTo>
                      <a:pt x="11" y="59"/>
                      <a:pt x="11" y="59"/>
                      <a:pt x="10" y="60"/>
                    </a:cubicBezTo>
                    <a:cubicBezTo>
                      <a:pt x="10" y="60"/>
                      <a:pt x="10" y="59"/>
                      <a:pt x="9" y="59"/>
                    </a:cubicBezTo>
                    <a:cubicBezTo>
                      <a:pt x="8" y="60"/>
                      <a:pt x="8" y="60"/>
                      <a:pt x="8" y="61"/>
                    </a:cubicBezTo>
                    <a:cubicBezTo>
                      <a:pt x="8" y="62"/>
                      <a:pt x="9" y="62"/>
                      <a:pt x="9" y="63"/>
                    </a:cubicBezTo>
                    <a:cubicBezTo>
                      <a:pt x="9" y="64"/>
                      <a:pt x="8" y="64"/>
                      <a:pt x="8" y="64"/>
                    </a:cubicBezTo>
                    <a:cubicBezTo>
                      <a:pt x="9" y="64"/>
                      <a:pt x="9" y="65"/>
                      <a:pt x="9" y="65"/>
                    </a:cubicBezTo>
                    <a:cubicBezTo>
                      <a:pt x="11" y="67"/>
                      <a:pt x="11" y="65"/>
                      <a:pt x="12" y="65"/>
                    </a:cubicBezTo>
                    <a:cubicBezTo>
                      <a:pt x="13" y="65"/>
                      <a:pt x="13" y="64"/>
                      <a:pt x="14" y="65"/>
                    </a:cubicBezTo>
                    <a:cubicBezTo>
                      <a:pt x="14" y="66"/>
                      <a:pt x="13" y="66"/>
                      <a:pt x="13" y="66"/>
                    </a:cubicBezTo>
                    <a:cubicBezTo>
                      <a:pt x="13" y="67"/>
                      <a:pt x="13" y="67"/>
                      <a:pt x="13" y="68"/>
                    </a:cubicBezTo>
                    <a:cubicBezTo>
                      <a:pt x="13" y="68"/>
                      <a:pt x="14" y="68"/>
                      <a:pt x="15" y="68"/>
                    </a:cubicBezTo>
                    <a:cubicBezTo>
                      <a:pt x="16" y="68"/>
                      <a:pt x="16" y="66"/>
                      <a:pt x="17" y="66"/>
                    </a:cubicBezTo>
                    <a:cubicBezTo>
                      <a:pt x="20" y="66"/>
                      <a:pt x="17" y="70"/>
                      <a:pt x="20" y="70"/>
                    </a:cubicBezTo>
                    <a:cubicBezTo>
                      <a:pt x="22" y="71"/>
                      <a:pt x="24" y="70"/>
                      <a:pt x="26" y="70"/>
                    </a:cubicBezTo>
                    <a:cubicBezTo>
                      <a:pt x="28" y="69"/>
                      <a:pt x="29" y="69"/>
                      <a:pt x="30" y="69"/>
                    </a:cubicBezTo>
                    <a:cubicBezTo>
                      <a:pt x="30" y="70"/>
                      <a:pt x="29" y="70"/>
                      <a:pt x="30" y="71"/>
                    </a:cubicBezTo>
                    <a:cubicBezTo>
                      <a:pt x="31" y="71"/>
                      <a:pt x="31" y="72"/>
                      <a:pt x="31" y="72"/>
                    </a:cubicBezTo>
                    <a:cubicBezTo>
                      <a:pt x="30" y="73"/>
                      <a:pt x="29" y="73"/>
                      <a:pt x="29" y="73"/>
                    </a:cubicBezTo>
                    <a:cubicBezTo>
                      <a:pt x="28" y="74"/>
                      <a:pt x="26" y="76"/>
                      <a:pt x="26" y="73"/>
                    </a:cubicBezTo>
                    <a:cubicBezTo>
                      <a:pt x="25" y="73"/>
                      <a:pt x="22" y="78"/>
                      <a:pt x="22" y="78"/>
                    </a:cubicBezTo>
                    <a:cubicBezTo>
                      <a:pt x="21" y="79"/>
                      <a:pt x="21" y="79"/>
                      <a:pt x="21" y="80"/>
                    </a:cubicBezTo>
                    <a:cubicBezTo>
                      <a:pt x="22" y="81"/>
                      <a:pt x="22" y="81"/>
                      <a:pt x="21" y="83"/>
                    </a:cubicBezTo>
                    <a:cubicBezTo>
                      <a:pt x="21" y="83"/>
                      <a:pt x="21" y="85"/>
                      <a:pt x="20" y="85"/>
                    </a:cubicBezTo>
                    <a:cubicBezTo>
                      <a:pt x="20" y="86"/>
                      <a:pt x="19" y="86"/>
                      <a:pt x="18" y="87"/>
                    </a:cubicBezTo>
                    <a:cubicBezTo>
                      <a:pt x="17" y="88"/>
                      <a:pt x="17" y="89"/>
                      <a:pt x="15" y="90"/>
                    </a:cubicBezTo>
                    <a:cubicBezTo>
                      <a:pt x="14" y="91"/>
                      <a:pt x="12" y="91"/>
                      <a:pt x="12" y="92"/>
                    </a:cubicBezTo>
                    <a:cubicBezTo>
                      <a:pt x="15" y="94"/>
                      <a:pt x="16" y="90"/>
                      <a:pt x="18" y="89"/>
                    </a:cubicBezTo>
                    <a:cubicBezTo>
                      <a:pt x="20" y="89"/>
                      <a:pt x="20" y="90"/>
                      <a:pt x="21" y="90"/>
                    </a:cubicBezTo>
                    <a:cubicBezTo>
                      <a:pt x="22" y="91"/>
                      <a:pt x="24" y="91"/>
                      <a:pt x="25" y="90"/>
                    </a:cubicBezTo>
                    <a:cubicBezTo>
                      <a:pt x="26" y="90"/>
                      <a:pt x="27" y="90"/>
                      <a:pt x="28" y="89"/>
                    </a:cubicBezTo>
                    <a:cubicBezTo>
                      <a:pt x="29" y="88"/>
                      <a:pt x="29" y="86"/>
                      <a:pt x="30" y="86"/>
                    </a:cubicBezTo>
                    <a:cubicBezTo>
                      <a:pt x="32" y="86"/>
                      <a:pt x="31" y="87"/>
                      <a:pt x="31" y="88"/>
                    </a:cubicBezTo>
                    <a:cubicBezTo>
                      <a:pt x="31" y="89"/>
                      <a:pt x="32" y="89"/>
                      <a:pt x="33" y="89"/>
                    </a:cubicBezTo>
                    <a:cubicBezTo>
                      <a:pt x="30" y="90"/>
                      <a:pt x="27" y="92"/>
                      <a:pt x="24" y="92"/>
                    </a:cubicBezTo>
                    <a:cubicBezTo>
                      <a:pt x="22" y="93"/>
                      <a:pt x="20" y="92"/>
                      <a:pt x="19" y="92"/>
                    </a:cubicBezTo>
                    <a:cubicBezTo>
                      <a:pt x="17" y="93"/>
                      <a:pt x="18" y="93"/>
                      <a:pt x="17" y="95"/>
                    </a:cubicBezTo>
                    <a:cubicBezTo>
                      <a:pt x="17" y="96"/>
                      <a:pt x="12" y="96"/>
                      <a:pt x="12" y="97"/>
                    </a:cubicBezTo>
                    <a:cubicBezTo>
                      <a:pt x="12" y="98"/>
                      <a:pt x="13" y="98"/>
                      <a:pt x="14" y="99"/>
                    </a:cubicBezTo>
                    <a:cubicBezTo>
                      <a:pt x="14" y="99"/>
                      <a:pt x="14" y="100"/>
                      <a:pt x="14" y="101"/>
                    </a:cubicBezTo>
                    <a:cubicBezTo>
                      <a:pt x="14" y="101"/>
                      <a:pt x="14" y="102"/>
                      <a:pt x="14" y="103"/>
                    </a:cubicBezTo>
                    <a:cubicBezTo>
                      <a:pt x="13" y="103"/>
                      <a:pt x="13" y="103"/>
                      <a:pt x="11" y="103"/>
                    </a:cubicBezTo>
                    <a:cubicBezTo>
                      <a:pt x="11" y="102"/>
                      <a:pt x="10" y="101"/>
                      <a:pt x="9" y="101"/>
                    </a:cubicBezTo>
                    <a:cubicBezTo>
                      <a:pt x="9" y="103"/>
                      <a:pt x="7" y="103"/>
                      <a:pt x="7" y="101"/>
                    </a:cubicBezTo>
                    <a:cubicBezTo>
                      <a:pt x="5" y="101"/>
                      <a:pt x="0" y="106"/>
                      <a:pt x="2" y="107"/>
                    </a:cubicBezTo>
                    <a:cubicBezTo>
                      <a:pt x="3" y="107"/>
                      <a:pt x="4" y="106"/>
                      <a:pt x="4" y="106"/>
                    </a:cubicBezTo>
                    <a:cubicBezTo>
                      <a:pt x="5" y="106"/>
                      <a:pt x="6" y="106"/>
                      <a:pt x="8" y="106"/>
                    </a:cubicBezTo>
                    <a:cubicBezTo>
                      <a:pt x="9" y="106"/>
                      <a:pt x="9" y="106"/>
                      <a:pt x="10" y="106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3" y="107"/>
                      <a:pt x="12" y="109"/>
                      <a:pt x="10" y="109"/>
                    </a:cubicBezTo>
                    <a:cubicBezTo>
                      <a:pt x="9" y="110"/>
                      <a:pt x="6" y="110"/>
                      <a:pt x="5" y="112"/>
                    </a:cubicBezTo>
                    <a:cubicBezTo>
                      <a:pt x="5" y="112"/>
                      <a:pt x="6" y="113"/>
                      <a:pt x="6" y="113"/>
                    </a:cubicBezTo>
                    <a:cubicBezTo>
                      <a:pt x="5" y="114"/>
                      <a:pt x="4" y="113"/>
                      <a:pt x="3" y="114"/>
                    </a:cubicBezTo>
                    <a:cubicBezTo>
                      <a:pt x="2" y="115"/>
                      <a:pt x="3" y="115"/>
                      <a:pt x="4" y="117"/>
                    </a:cubicBezTo>
                    <a:cubicBezTo>
                      <a:pt x="5" y="116"/>
                      <a:pt x="5" y="115"/>
                      <a:pt x="7" y="116"/>
                    </a:cubicBezTo>
                    <a:cubicBezTo>
                      <a:pt x="8" y="116"/>
                      <a:pt x="7" y="118"/>
                      <a:pt x="8" y="118"/>
                    </a:cubicBezTo>
                    <a:cubicBezTo>
                      <a:pt x="9" y="118"/>
                      <a:pt x="11" y="117"/>
                      <a:pt x="12" y="116"/>
                    </a:cubicBezTo>
                    <a:cubicBezTo>
                      <a:pt x="14" y="116"/>
                      <a:pt x="15" y="115"/>
                      <a:pt x="18" y="115"/>
                    </a:cubicBezTo>
                    <a:cubicBezTo>
                      <a:pt x="16" y="116"/>
                      <a:pt x="8" y="120"/>
                      <a:pt x="9" y="122"/>
                    </a:cubicBezTo>
                    <a:cubicBezTo>
                      <a:pt x="11" y="123"/>
                      <a:pt x="13" y="121"/>
                      <a:pt x="16" y="121"/>
                    </a:cubicBezTo>
                    <a:cubicBezTo>
                      <a:pt x="17" y="121"/>
                      <a:pt x="18" y="118"/>
                      <a:pt x="20" y="118"/>
                    </a:cubicBezTo>
                    <a:cubicBezTo>
                      <a:pt x="22" y="118"/>
                      <a:pt x="21" y="121"/>
                      <a:pt x="19" y="121"/>
                    </a:cubicBezTo>
                    <a:cubicBezTo>
                      <a:pt x="19" y="122"/>
                      <a:pt x="15" y="122"/>
                      <a:pt x="15" y="123"/>
                    </a:cubicBezTo>
                    <a:cubicBezTo>
                      <a:pt x="16" y="123"/>
                      <a:pt x="17" y="123"/>
                      <a:pt x="18" y="123"/>
                    </a:cubicBezTo>
                    <a:cubicBezTo>
                      <a:pt x="18" y="124"/>
                      <a:pt x="17" y="125"/>
                      <a:pt x="16" y="125"/>
                    </a:cubicBezTo>
                    <a:cubicBezTo>
                      <a:pt x="15" y="126"/>
                      <a:pt x="13" y="126"/>
                      <a:pt x="14" y="127"/>
                    </a:cubicBezTo>
                    <a:cubicBezTo>
                      <a:pt x="14" y="128"/>
                      <a:pt x="15" y="127"/>
                      <a:pt x="16" y="127"/>
                    </a:cubicBezTo>
                    <a:cubicBezTo>
                      <a:pt x="17" y="126"/>
                      <a:pt x="18" y="126"/>
                      <a:pt x="19" y="125"/>
                    </a:cubicBezTo>
                    <a:cubicBezTo>
                      <a:pt x="21" y="125"/>
                      <a:pt x="21" y="125"/>
                      <a:pt x="22" y="126"/>
                    </a:cubicBezTo>
                    <a:cubicBezTo>
                      <a:pt x="23" y="126"/>
                      <a:pt x="23" y="127"/>
                      <a:pt x="24" y="127"/>
                    </a:cubicBezTo>
                    <a:cubicBezTo>
                      <a:pt x="26" y="126"/>
                      <a:pt x="26" y="125"/>
                      <a:pt x="27" y="125"/>
                    </a:cubicBezTo>
                    <a:cubicBezTo>
                      <a:pt x="28" y="124"/>
                      <a:pt x="29" y="125"/>
                      <a:pt x="30" y="125"/>
                    </a:cubicBezTo>
                    <a:cubicBezTo>
                      <a:pt x="31" y="126"/>
                      <a:pt x="32" y="124"/>
                      <a:pt x="32" y="124"/>
                    </a:cubicBezTo>
                    <a:cubicBezTo>
                      <a:pt x="33" y="123"/>
                      <a:pt x="34" y="124"/>
                      <a:pt x="35" y="124"/>
                    </a:cubicBezTo>
                    <a:cubicBezTo>
                      <a:pt x="35" y="123"/>
                      <a:pt x="35" y="123"/>
                      <a:pt x="35" y="123"/>
                    </a:cubicBezTo>
                    <a:cubicBezTo>
                      <a:pt x="36" y="122"/>
                      <a:pt x="35" y="122"/>
                      <a:pt x="37" y="122"/>
                    </a:cubicBezTo>
                    <a:cubicBezTo>
                      <a:pt x="37" y="122"/>
                      <a:pt x="38" y="122"/>
                      <a:pt x="38" y="122"/>
                    </a:cubicBezTo>
                    <a:cubicBezTo>
                      <a:pt x="39" y="122"/>
                      <a:pt x="39" y="121"/>
                      <a:pt x="40" y="120"/>
                    </a:cubicBezTo>
                    <a:cubicBezTo>
                      <a:pt x="41" y="119"/>
                      <a:pt x="42" y="120"/>
                      <a:pt x="43" y="118"/>
                    </a:cubicBezTo>
                    <a:cubicBezTo>
                      <a:pt x="44" y="117"/>
                      <a:pt x="42" y="116"/>
                      <a:pt x="42" y="114"/>
                    </a:cubicBezTo>
                    <a:cubicBezTo>
                      <a:pt x="43" y="113"/>
                      <a:pt x="44" y="115"/>
                      <a:pt x="45" y="115"/>
                    </a:cubicBezTo>
                    <a:cubicBezTo>
                      <a:pt x="46" y="116"/>
                      <a:pt x="46" y="117"/>
                      <a:pt x="48" y="116"/>
                    </a:cubicBezTo>
                    <a:cubicBezTo>
                      <a:pt x="49" y="116"/>
                      <a:pt x="50" y="115"/>
                      <a:pt x="50" y="114"/>
                    </a:cubicBezTo>
                    <a:cubicBezTo>
                      <a:pt x="51" y="113"/>
                      <a:pt x="52" y="113"/>
                      <a:pt x="53" y="112"/>
                    </a:cubicBezTo>
                    <a:cubicBezTo>
                      <a:pt x="54" y="112"/>
                      <a:pt x="56" y="111"/>
                      <a:pt x="57" y="111"/>
                    </a:cubicBezTo>
                    <a:cubicBezTo>
                      <a:pt x="58" y="110"/>
                      <a:pt x="57" y="109"/>
                      <a:pt x="57" y="107"/>
                    </a:cubicBezTo>
                    <a:cubicBezTo>
                      <a:pt x="58" y="105"/>
                      <a:pt x="65" y="106"/>
                      <a:pt x="66" y="106"/>
                    </a:cubicBezTo>
                    <a:cubicBezTo>
                      <a:pt x="67" y="106"/>
                      <a:pt x="68" y="106"/>
                      <a:pt x="69" y="105"/>
                    </a:cubicBezTo>
                    <a:cubicBezTo>
                      <a:pt x="69" y="104"/>
                      <a:pt x="68" y="103"/>
                      <a:pt x="69" y="102"/>
                    </a:cubicBezTo>
                    <a:cubicBezTo>
                      <a:pt x="70" y="102"/>
                      <a:pt x="70" y="105"/>
                      <a:pt x="71" y="105"/>
                    </a:cubicBezTo>
                    <a:cubicBezTo>
                      <a:pt x="72" y="105"/>
                      <a:pt x="72" y="104"/>
                      <a:pt x="72" y="104"/>
                    </a:cubicBezTo>
                    <a:cubicBezTo>
                      <a:pt x="74" y="102"/>
                      <a:pt x="75" y="104"/>
                      <a:pt x="77" y="105"/>
                    </a:cubicBezTo>
                    <a:cubicBezTo>
                      <a:pt x="78" y="105"/>
                      <a:pt x="82" y="105"/>
                      <a:pt x="82" y="104"/>
                    </a:cubicBezTo>
                    <a:cubicBezTo>
                      <a:pt x="83" y="102"/>
                      <a:pt x="79" y="101"/>
                      <a:pt x="80" y="99"/>
                    </a:cubicBezTo>
                    <a:cubicBezTo>
                      <a:pt x="81" y="100"/>
                      <a:pt x="82" y="96"/>
                      <a:pt x="83" y="95"/>
                    </a:cubicBezTo>
                    <a:cubicBezTo>
                      <a:pt x="84" y="94"/>
                      <a:pt x="84" y="93"/>
                      <a:pt x="84" y="92"/>
                    </a:cubicBezTo>
                    <a:cubicBezTo>
                      <a:pt x="85" y="91"/>
                      <a:pt x="84" y="90"/>
                      <a:pt x="84" y="90"/>
                    </a:cubicBezTo>
                    <a:cubicBezTo>
                      <a:pt x="84" y="89"/>
                      <a:pt x="85" y="88"/>
                      <a:pt x="85" y="87"/>
                    </a:cubicBezTo>
                    <a:cubicBezTo>
                      <a:pt x="86" y="86"/>
                      <a:pt x="86" y="85"/>
                      <a:pt x="86" y="84"/>
                    </a:cubicBezTo>
                    <a:cubicBezTo>
                      <a:pt x="87" y="83"/>
                      <a:pt x="88" y="82"/>
                      <a:pt x="88" y="81"/>
                    </a:cubicBezTo>
                    <a:cubicBezTo>
                      <a:pt x="89" y="79"/>
                      <a:pt x="88" y="79"/>
                      <a:pt x="88" y="78"/>
                    </a:cubicBezTo>
                    <a:cubicBezTo>
                      <a:pt x="87" y="76"/>
                      <a:pt x="88" y="75"/>
                      <a:pt x="87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" name="Freeform 41">
                <a:extLst>
                  <a:ext uri="{FF2B5EF4-FFF2-40B4-BE49-F238E27FC236}">
                    <a16:creationId xmlns:a16="http://schemas.microsoft.com/office/drawing/2014/main" id="{33F4B479-9586-11BB-FB00-3BACD6BFD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29775" y="4765675"/>
                <a:ext cx="509588" cy="304800"/>
              </a:xfrm>
              <a:custGeom>
                <a:avLst/>
                <a:gdLst>
                  <a:gd name="T0" fmla="*/ 23 w 134"/>
                  <a:gd name="T1" fmla="*/ 70 h 80"/>
                  <a:gd name="T2" fmla="*/ 28 w 134"/>
                  <a:gd name="T3" fmla="*/ 76 h 80"/>
                  <a:gd name="T4" fmla="*/ 47 w 134"/>
                  <a:gd name="T5" fmla="*/ 78 h 80"/>
                  <a:gd name="T6" fmla="*/ 57 w 134"/>
                  <a:gd name="T7" fmla="*/ 74 h 80"/>
                  <a:gd name="T8" fmla="*/ 65 w 134"/>
                  <a:gd name="T9" fmla="*/ 71 h 80"/>
                  <a:gd name="T10" fmla="*/ 71 w 134"/>
                  <a:gd name="T11" fmla="*/ 69 h 80"/>
                  <a:gd name="T12" fmla="*/ 83 w 134"/>
                  <a:gd name="T13" fmla="*/ 70 h 80"/>
                  <a:gd name="T14" fmla="*/ 89 w 134"/>
                  <a:gd name="T15" fmla="*/ 70 h 80"/>
                  <a:gd name="T16" fmla="*/ 97 w 134"/>
                  <a:gd name="T17" fmla="*/ 66 h 80"/>
                  <a:gd name="T18" fmla="*/ 101 w 134"/>
                  <a:gd name="T19" fmla="*/ 59 h 80"/>
                  <a:gd name="T20" fmla="*/ 105 w 134"/>
                  <a:gd name="T21" fmla="*/ 54 h 80"/>
                  <a:gd name="T22" fmla="*/ 109 w 134"/>
                  <a:gd name="T23" fmla="*/ 43 h 80"/>
                  <a:gd name="T24" fmla="*/ 113 w 134"/>
                  <a:gd name="T25" fmla="*/ 36 h 80"/>
                  <a:gd name="T26" fmla="*/ 117 w 134"/>
                  <a:gd name="T27" fmla="*/ 30 h 80"/>
                  <a:gd name="T28" fmla="*/ 121 w 134"/>
                  <a:gd name="T29" fmla="*/ 24 h 80"/>
                  <a:gd name="T30" fmla="*/ 124 w 134"/>
                  <a:gd name="T31" fmla="*/ 23 h 80"/>
                  <a:gd name="T32" fmla="*/ 133 w 134"/>
                  <a:gd name="T33" fmla="*/ 16 h 80"/>
                  <a:gd name="T34" fmla="*/ 129 w 134"/>
                  <a:gd name="T35" fmla="*/ 14 h 80"/>
                  <a:gd name="T36" fmla="*/ 123 w 134"/>
                  <a:gd name="T37" fmla="*/ 9 h 80"/>
                  <a:gd name="T38" fmla="*/ 118 w 134"/>
                  <a:gd name="T39" fmla="*/ 4 h 80"/>
                  <a:gd name="T40" fmla="*/ 111 w 134"/>
                  <a:gd name="T41" fmla="*/ 5 h 80"/>
                  <a:gd name="T42" fmla="*/ 102 w 134"/>
                  <a:gd name="T43" fmla="*/ 0 h 80"/>
                  <a:gd name="T44" fmla="*/ 97 w 134"/>
                  <a:gd name="T45" fmla="*/ 2 h 80"/>
                  <a:gd name="T46" fmla="*/ 87 w 134"/>
                  <a:gd name="T47" fmla="*/ 1 h 80"/>
                  <a:gd name="T48" fmla="*/ 81 w 134"/>
                  <a:gd name="T49" fmla="*/ 9 h 80"/>
                  <a:gd name="T50" fmla="*/ 68 w 134"/>
                  <a:gd name="T51" fmla="*/ 11 h 80"/>
                  <a:gd name="T52" fmla="*/ 54 w 134"/>
                  <a:gd name="T53" fmla="*/ 15 h 80"/>
                  <a:gd name="T54" fmla="*/ 48 w 134"/>
                  <a:gd name="T55" fmla="*/ 22 h 80"/>
                  <a:gd name="T56" fmla="*/ 30 w 134"/>
                  <a:gd name="T57" fmla="*/ 21 h 80"/>
                  <a:gd name="T58" fmla="*/ 18 w 134"/>
                  <a:gd name="T59" fmla="*/ 25 h 80"/>
                  <a:gd name="T60" fmla="*/ 10 w 134"/>
                  <a:gd name="T61" fmla="*/ 23 h 80"/>
                  <a:gd name="T62" fmla="*/ 12 w 134"/>
                  <a:gd name="T63" fmla="*/ 31 h 80"/>
                  <a:gd name="T64" fmla="*/ 8 w 134"/>
                  <a:gd name="T65" fmla="*/ 36 h 80"/>
                  <a:gd name="T66" fmla="*/ 8 w 134"/>
                  <a:gd name="T67" fmla="*/ 42 h 80"/>
                  <a:gd name="T68" fmla="*/ 0 w 134"/>
                  <a:gd name="T69" fmla="*/ 49 h 80"/>
                  <a:gd name="T70" fmla="*/ 5 w 134"/>
                  <a:gd name="T71" fmla="*/ 53 h 80"/>
                  <a:gd name="T72" fmla="*/ 6 w 134"/>
                  <a:gd name="T73" fmla="*/ 56 h 80"/>
                  <a:gd name="T74" fmla="*/ 8 w 134"/>
                  <a:gd name="T75" fmla="*/ 5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4" h="80">
                    <a:moveTo>
                      <a:pt x="17" y="65"/>
                    </a:moveTo>
                    <a:cubicBezTo>
                      <a:pt x="18" y="68"/>
                      <a:pt x="20" y="69"/>
                      <a:pt x="23" y="70"/>
                    </a:cubicBezTo>
                    <a:cubicBezTo>
                      <a:pt x="24" y="71"/>
                      <a:pt x="24" y="73"/>
                      <a:pt x="25" y="74"/>
                    </a:cubicBezTo>
                    <a:cubicBezTo>
                      <a:pt x="26" y="75"/>
                      <a:pt x="27" y="75"/>
                      <a:pt x="28" y="76"/>
                    </a:cubicBezTo>
                    <a:cubicBezTo>
                      <a:pt x="32" y="78"/>
                      <a:pt x="34" y="79"/>
                      <a:pt x="38" y="79"/>
                    </a:cubicBezTo>
                    <a:cubicBezTo>
                      <a:pt x="42" y="79"/>
                      <a:pt x="44" y="80"/>
                      <a:pt x="47" y="78"/>
                    </a:cubicBezTo>
                    <a:cubicBezTo>
                      <a:pt x="49" y="77"/>
                      <a:pt x="51" y="77"/>
                      <a:pt x="54" y="76"/>
                    </a:cubicBezTo>
                    <a:cubicBezTo>
                      <a:pt x="55" y="75"/>
                      <a:pt x="56" y="74"/>
                      <a:pt x="57" y="74"/>
                    </a:cubicBezTo>
                    <a:cubicBezTo>
                      <a:pt x="59" y="73"/>
                      <a:pt x="59" y="74"/>
                      <a:pt x="61" y="74"/>
                    </a:cubicBezTo>
                    <a:cubicBezTo>
                      <a:pt x="63" y="74"/>
                      <a:pt x="64" y="72"/>
                      <a:pt x="65" y="71"/>
                    </a:cubicBezTo>
                    <a:cubicBezTo>
                      <a:pt x="66" y="71"/>
                      <a:pt x="66" y="70"/>
                      <a:pt x="67" y="69"/>
                    </a:cubicBezTo>
                    <a:cubicBezTo>
                      <a:pt x="69" y="68"/>
                      <a:pt x="70" y="69"/>
                      <a:pt x="71" y="69"/>
                    </a:cubicBezTo>
                    <a:cubicBezTo>
                      <a:pt x="72" y="69"/>
                      <a:pt x="74" y="70"/>
                      <a:pt x="74" y="69"/>
                    </a:cubicBezTo>
                    <a:cubicBezTo>
                      <a:pt x="77" y="69"/>
                      <a:pt x="80" y="70"/>
                      <a:pt x="83" y="70"/>
                    </a:cubicBezTo>
                    <a:cubicBezTo>
                      <a:pt x="84" y="70"/>
                      <a:pt x="85" y="69"/>
                      <a:pt x="87" y="69"/>
                    </a:cubicBezTo>
                    <a:cubicBezTo>
                      <a:pt x="87" y="69"/>
                      <a:pt x="88" y="70"/>
                      <a:pt x="89" y="70"/>
                    </a:cubicBezTo>
                    <a:cubicBezTo>
                      <a:pt x="91" y="70"/>
                      <a:pt x="91" y="67"/>
                      <a:pt x="93" y="66"/>
                    </a:cubicBezTo>
                    <a:cubicBezTo>
                      <a:pt x="94" y="65"/>
                      <a:pt x="95" y="68"/>
                      <a:pt x="97" y="66"/>
                    </a:cubicBezTo>
                    <a:cubicBezTo>
                      <a:pt x="98" y="66"/>
                      <a:pt x="101" y="62"/>
                      <a:pt x="101" y="61"/>
                    </a:cubicBezTo>
                    <a:cubicBezTo>
                      <a:pt x="101" y="61"/>
                      <a:pt x="101" y="60"/>
                      <a:pt x="101" y="59"/>
                    </a:cubicBezTo>
                    <a:cubicBezTo>
                      <a:pt x="101" y="57"/>
                      <a:pt x="102" y="57"/>
                      <a:pt x="103" y="56"/>
                    </a:cubicBezTo>
                    <a:cubicBezTo>
                      <a:pt x="103" y="55"/>
                      <a:pt x="104" y="55"/>
                      <a:pt x="105" y="54"/>
                    </a:cubicBezTo>
                    <a:cubicBezTo>
                      <a:pt x="106" y="52"/>
                      <a:pt x="106" y="52"/>
                      <a:pt x="106" y="50"/>
                    </a:cubicBezTo>
                    <a:cubicBezTo>
                      <a:pt x="107" y="49"/>
                      <a:pt x="110" y="45"/>
                      <a:pt x="109" y="43"/>
                    </a:cubicBezTo>
                    <a:cubicBezTo>
                      <a:pt x="110" y="42"/>
                      <a:pt x="112" y="42"/>
                      <a:pt x="112" y="40"/>
                    </a:cubicBezTo>
                    <a:cubicBezTo>
                      <a:pt x="113" y="39"/>
                      <a:pt x="113" y="38"/>
                      <a:pt x="113" y="36"/>
                    </a:cubicBezTo>
                    <a:cubicBezTo>
                      <a:pt x="114" y="35"/>
                      <a:pt x="115" y="35"/>
                      <a:pt x="116" y="33"/>
                    </a:cubicBezTo>
                    <a:cubicBezTo>
                      <a:pt x="116" y="32"/>
                      <a:pt x="115" y="31"/>
                      <a:pt x="117" y="30"/>
                    </a:cubicBezTo>
                    <a:cubicBezTo>
                      <a:pt x="117" y="29"/>
                      <a:pt x="118" y="28"/>
                      <a:pt x="119" y="27"/>
                    </a:cubicBezTo>
                    <a:cubicBezTo>
                      <a:pt x="120" y="26"/>
                      <a:pt x="120" y="25"/>
                      <a:pt x="121" y="24"/>
                    </a:cubicBezTo>
                    <a:cubicBezTo>
                      <a:pt x="122" y="24"/>
                      <a:pt x="122" y="24"/>
                      <a:pt x="123" y="24"/>
                    </a:cubicBezTo>
                    <a:cubicBezTo>
                      <a:pt x="123" y="23"/>
                      <a:pt x="124" y="23"/>
                      <a:pt x="124" y="23"/>
                    </a:cubicBezTo>
                    <a:cubicBezTo>
                      <a:pt x="126" y="22"/>
                      <a:pt x="127" y="23"/>
                      <a:pt x="128" y="22"/>
                    </a:cubicBezTo>
                    <a:cubicBezTo>
                      <a:pt x="131" y="22"/>
                      <a:pt x="134" y="19"/>
                      <a:pt x="133" y="16"/>
                    </a:cubicBezTo>
                    <a:cubicBezTo>
                      <a:pt x="133" y="15"/>
                      <a:pt x="133" y="14"/>
                      <a:pt x="132" y="13"/>
                    </a:cubicBezTo>
                    <a:cubicBezTo>
                      <a:pt x="130" y="13"/>
                      <a:pt x="130" y="14"/>
                      <a:pt x="129" y="14"/>
                    </a:cubicBezTo>
                    <a:cubicBezTo>
                      <a:pt x="127" y="13"/>
                      <a:pt x="127" y="12"/>
                      <a:pt x="126" y="10"/>
                    </a:cubicBezTo>
                    <a:cubicBezTo>
                      <a:pt x="126" y="9"/>
                      <a:pt x="125" y="10"/>
                      <a:pt x="123" y="9"/>
                    </a:cubicBezTo>
                    <a:cubicBezTo>
                      <a:pt x="122" y="9"/>
                      <a:pt x="122" y="8"/>
                      <a:pt x="121" y="7"/>
                    </a:cubicBezTo>
                    <a:cubicBezTo>
                      <a:pt x="120" y="5"/>
                      <a:pt x="120" y="4"/>
                      <a:pt x="118" y="4"/>
                    </a:cubicBezTo>
                    <a:cubicBezTo>
                      <a:pt x="118" y="4"/>
                      <a:pt x="118" y="4"/>
                      <a:pt x="118" y="4"/>
                    </a:cubicBezTo>
                    <a:cubicBezTo>
                      <a:pt x="115" y="5"/>
                      <a:pt x="113" y="7"/>
                      <a:pt x="111" y="5"/>
                    </a:cubicBezTo>
                    <a:cubicBezTo>
                      <a:pt x="109" y="3"/>
                      <a:pt x="107" y="2"/>
                      <a:pt x="106" y="0"/>
                    </a:cubicBezTo>
                    <a:cubicBezTo>
                      <a:pt x="105" y="0"/>
                      <a:pt x="103" y="0"/>
                      <a:pt x="102" y="0"/>
                    </a:cubicBezTo>
                    <a:cubicBezTo>
                      <a:pt x="102" y="1"/>
                      <a:pt x="102" y="1"/>
                      <a:pt x="101" y="2"/>
                    </a:cubicBezTo>
                    <a:cubicBezTo>
                      <a:pt x="100" y="2"/>
                      <a:pt x="98" y="2"/>
                      <a:pt x="97" y="2"/>
                    </a:cubicBezTo>
                    <a:cubicBezTo>
                      <a:pt x="96" y="1"/>
                      <a:pt x="94" y="0"/>
                      <a:pt x="93" y="0"/>
                    </a:cubicBezTo>
                    <a:cubicBezTo>
                      <a:pt x="90" y="0"/>
                      <a:pt x="89" y="1"/>
                      <a:pt x="87" y="1"/>
                    </a:cubicBezTo>
                    <a:cubicBezTo>
                      <a:pt x="86" y="2"/>
                      <a:pt x="84" y="4"/>
                      <a:pt x="84" y="5"/>
                    </a:cubicBezTo>
                    <a:cubicBezTo>
                      <a:pt x="83" y="7"/>
                      <a:pt x="83" y="8"/>
                      <a:pt x="81" y="9"/>
                    </a:cubicBezTo>
                    <a:cubicBezTo>
                      <a:pt x="77" y="11"/>
                      <a:pt x="74" y="13"/>
                      <a:pt x="71" y="11"/>
                    </a:cubicBezTo>
                    <a:cubicBezTo>
                      <a:pt x="69" y="10"/>
                      <a:pt x="69" y="9"/>
                      <a:pt x="68" y="11"/>
                    </a:cubicBezTo>
                    <a:cubicBezTo>
                      <a:pt x="66" y="12"/>
                      <a:pt x="66" y="13"/>
                      <a:pt x="64" y="13"/>
                    </a:cubicBezTo>
                    <a:cubicBezTo>
                      <a:pt x="61" y="14"/>
                      <a:pt x="57" y="14"/>
                      <a:pt x="54" y="15"/>
                    </a:cubicBezTo>
                    <a:cubicBezTo>
                      <a:pt x="50" y="17"/>
                      <a:pt x="54" y="20"/>
                      <a:pt x="53" y="22"/>
                    </a:cubicBezTo>
                    <a:cubicBezTo>
                      <a:pt x="52" y="23"/>
                      <a:pt x="49" y="22"/>
                      <a:pt x="48" y="22"/>
                    </a:cubicBezTo>
                    <a:cubicBezTo>
                      <a:pt x="46" y="22"/>
                      <a:pt x="44" y="23"/>
                      <a:pt x="42" y="23"/>
                    </a:cubicBezTo>
                    <a:cubicBezTo>
                      <a:pt x="38" y="23"/>
                      <a:pt x="33" y="23"/>
                      <a:pt x="30" y="21"/>
                    </a:cubicBezTo>
                    <a:cubicBezTo>
                      <a:pt x="26" y="18"/>
                      <a:pt x="24" y="16"/>
                      <a:pt x="20" y="15"/>
                    </a:cubicBezTo>
                    <a:cubicBezTo>
                      <a:pt x="20" y="17"/>
                      <a:pt x="20" y="24"/>
                      <a:pt x="18" y="25"/>
                    </a:cubicBezTo>
                    <a:cubicBezTo>
                      <a:pt x="17" y="26"/>
                      <a:pt x="14" y="25"/>
                      <a:pt x="13" y="24"/>
                    </a:cubicBezTo>
                    <a:cubicBezTo>
                      <a:pt x="12" y="24"/>
                      <a:pt x="11" y="23"/>
                      <a:pt x="10" y="23"/>
                    </a:cubicBezTo>
                    <a:cubicBezTo>
                      <a:pt x="9" y="24"/>
                      <a:pt x="8" y="25"/>
                      <a:pt x="7" y="25"/>
                    </a:cubicBezTo>
                    <a:cubicBezTo>
                      <a:pt x="7" y="27"/>
                      <a:pt x="14" y="27"/>
                      <a:pt x="12" y="31"/>
                    </a:cubicBezTo>
                    <a:cubicBezTo>
                      <a:pt x="11" y="32"/>
                      <a:pt x="10" y="33"/>
                      <a:pt x="9" y="34"/>
                    </a:cubicBezTo>
                    <a:cubicBezTo>
                      <a:pt x="6" y="35"/>
                      <a:pt x="8" y="34"/>
                      <a:pt x="8" y="36"/>
                    </a:cubicBezTo>
                    <a:cubicBezTo>
                      <a:pt x="8" y="38"/>
                      <a:pt x="7" y="38"/>
                      <a:pt x="6" y="39"/>
                    </a:cubicBezTo>
                    <a:cubicBezTo>
                      <a:pt x="6" y="40"/>
                      <a:pt x="8" y="41"/>
                      <a:pt x="8" y="42"/>
                    </a:cubicBezTo>
                    <a:cubicBezTo>
                      <a:pt x="9" y="44"/>
                      <a:pt x="7" y="45"/>
                      <a:pt x="6" y="45"/>
                    </a:cubicBezTo>
                    <a:cubicBezTo>
                      <a:pt x="4" y="46"/>
                      <a:pt x="2" y="48"/>
                      <a:pt x="0" y="49"/>
                    </a:cubicBezTo>
                    <a:cubicBezTo>
                      <a:pt x="2" y="49"/>
                      <a:pt x="4" y="49"/>
                      <a:pt x="5" y="50"/>
                    </a:cubicBezTo>
                    <a:cubicBezTo>
                      <a:pt x="6" y="51"/>
                      <a:pt x="4" y="52"/>
                      <a:pt x="5" y="53"/>
                    </a:cubicBezTo>
                    <a:cubicBezTo>
                      <a:pt x="6" y="54"/>
                      <a:pt x="6" y="54"/>
                      <a:pt x="7" y="54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7" y="57"/>
                      <a:pt x="8" y="57"/>
                      <a:pt x="9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11" y="61"/>
                      <a:pt x="15" y="62"/>
                      <a:pt x="17" y="6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" name="Freeform 42">
                <a:extLst>
                  <a:ext uri="{FF2B5EF4-FFF2-40B4-BE49-F238E27FC236}">
                    <a16:creationId xmlns:a16="http://schemas.microsoft.com/office/drawing/2014/main" id="{93F46B4A-42CC-6A4D-51BF-D9A03E3F0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820025" y="3187700"/>
                <a:ext cx="769938" cy="1428750"/>
              </a:xfrm>
              <a:custGeom>
                <a:avLst/>
                <a:gdLst>
                  <a:gd name="T0" fmla="*/ 170 w 202"/>
                  <a:gd name="T1" fmla="*/ 269 h 375"/>
                  <a:gd name="T2" fmla="*/ 155 w 202"/>
                  <a:gd name="T3" fmla="*/ 231 h 375"/>
                  <a:gd name="T4" fmla="*/ 107 w 202"/>
                  <a:gd name="T5" fmla="*/ 171 h 375"/>
                  <a:gd name="T6" fmla="*/ 103 w 202"/>
                  <a:gd name="T7" fmla="*/ 158 h 375"/>
                  <a:gd name="T8" fmla="*/ 100 w 202"/>
                  <a:gd name="T9" fmla="*/ 115 h 375"/>
                  <a:gd name="T10" fmla="*/ 79 w 202"/>
                  <a:gd name="T11" fmla="*/ 114 h 375"/>
                  <a:gd name="T12" fmla="*/ 96 w 202"/>
                  <a:gd name="T13" fmla="*/ 88 h 375"/>
                  <a:gd name="T14" fmla="*/ 69 w 202"/>
                  <a:gd name="T15" fmla="*/ 85 h 375"/>
                  <a:gd name="T16" fmla="*/ 54 w 202"/>
                  <a:gd name="T17" fmla="*/ 95 h 375"/>
                  <a:gd name="T18" fmla="*/ 49 w 202"/>
                  <a:gd name="T19" fmla="*/ 106 h 375"/>
                  <a:gd name="T20" fmla="*/ 45 w 202"/>
                  <a:gd name="T21" fmla="*/ 125 h 375"/>
                  <a:gd name="T22" fmla="*/ 48 w 202"/>
                  <a:gd name="T23" fmla="*/ 133 h 375"/>
                  <a:gd name="T24" fmla="*/ 45 w 202"/>
                  <a:gd name="T25" fmla="*/ 147 h 375"/>
                  <a:gd name="T26" fmla="*/ 56 w 202"/>
                  <a:gd name="T27" fmla="*/ 156 h 375"/>
                  <a:gd name="T28" fmla="*/ 44 w 202"/>
                  <a:gd name="T29" fmla="*/ 186 h 375"/>
                  <a:gd name="T30" fmla="*/ 60 w 202"/>
                  <a:gd name="T31" fmla="*/ 163 h 375"/>
                  <a:gd name="T32" fmla="*/ 62 w 202"/>
                  <a:gd name="T33" fmla="*/ 172 h 375"/>
                  <a:gd name="T34" fmla="*/ 58 w 202"/>
                  <a:gd name="T35" fmla="*/ 207 h 375"/>
                  <a:gd name="T36" fmla="*/ 70 w 202"/>
                  <a:gd name="T37" fmla="*/ 209 h 375"/>
                  <a:gd name="T38" fmla="*/ 92 w 202"/>
                  <a:gd name="T39" fmla="*/ 208 h 375"/>
                  <a:gd name="T40" fmla="*/ 98 w 202"/>
                  <a:gd name="T41" fmla="*/ 242 h 375"/>
                  <a:gd name="T42" fmla="*/ 76 w 202"/>
                  <a:gd name="T43" fmla="*/ 265 h 375"/>
                  <a:gd name="T44" fmla="*/ 64 w 202"/>
                  <a:gd name="T45" fmla="*/ 275 h 375"/>
                  <a:gd name="T46" fmla="*/ 59 w 202"/>
                  <a:gd name="T47" fmla="*/ 306 h 375"/>
                  <a:gd name="T48" fmla="*/ 56 w 202"/>
                  <a:gd name="T49" fmla="*/ 320 h 375"/>
                  <a:gd name="T50" fmla="*/ 80 w 202"/>
                  <a:gd name="T51" fmla="*/ 320 h 375"/>
                  <a:gd name="T52" fmla="*/ 71 w 202"/>
                  <a:gd name="T53" fmla="*/ 335 h 375"/>
                  <a:gd name="T54" fmla="*/ 40 w 202"/>
                  <a:gd name="T55" fmla="*/ 371 h 375"/>
                  <a:gd name="T56" fmla="*/ 71 w 202"/>
                  <a:gd name="T57" fmla="*/ 361 h 375"/>
                  <a:gd name="T58" fmla="*/ 97 w 202"/>
                  <a:gd name="T59" fmla="*/ 350 h 375"/>
                  <a:gd name="T60" fmla="*/ 140 w 202"/>
                  <a:gd name="T61" fmla="*/ 347 h 375"/>
                  <a:gd name="T62" fmla="*/ 196 w 202"/>
                  <a:gd name="T63" fmla="*/ 333 h 375"/>
                  <a:gd name="T64" fmla="*/ 180 w 202"/>
                  <a:gd name="T65" fmla="*/ 314 h 375"/>
                  <a:gd name="T66" fmla="*/ 131 w 202"/>
                  <a:gd name="T67" fmla="*/ 352 h 375"/>
                  <a:gd name="T68" fmla="*/ 108 w 202"/>
                  <a:gd name="T69" fmla="*/ 68 h 375"/>
                  <a:gd name="T70" fmla="*/ 97 w 202"/>
                  <a:gd name="T71" fmla="*/ 60 h 375"/>
                  <a:gd name="T72" fmla="*/ 40 w 202"/>
                  <a:gd name="T73" fmla="*/ 125 h 375"/>
                  <a:gd name="T74" fmla="*/ 35 w 202"/>
                  <a:gd name="T75" fmla="*/ 155 h 375"/>
                  <a:gd name="T76" fmla="*/ 136 w 202"/>
                  <a:gd name="T77" fmla="*/ 23 h 375"/>
                  <a:gd name="T78" fmla="*/ 141 w 202"/>
                  <a:gd name="T79" fmla="*/ 0 h 375"/>
                  <a:gd name="T80" fmla="*/ 26 w 202"/>
                  <a:gd name="T81" fmla="*/ 94 h 375"/>
                  <a:gd name="T82" fmla="*/ 100 w 202"/>
                  <a:gd name="T83" fmla="*/ 74 h 375"/>
                  <a:gd name="T84" fmla="*/ 109 w 202"/>
                  <a:gd name="T85" fmla="*/ 61 h 375"/>
                  <a:gd name="T86" fmla="*/ 38 w 202"/>
                  <a:gd name="T87" fmla="*/ 123 h 375"/>
                  <a:gd name="T88" fmla="*/ 30 w 202"/>
                  <a:gd name="T89" fmla="*/ 125 h 375"/>
                  <a:gd name="T90" fmla="*/ 52 w 202"/>
                  <a:gd name="T91" fmla="*/ 187 h 375"/>
                  <a:gd name="T92" fmla="*/ 34 w 202"/>
                  <a:gd name="T93" fmla="*/ 178 h 375"/>
                  <a:gd name="T94" fmla="*/ 43 w 202"/>
                  <a:gd name="T95" fmla="*/ 153 h 375"/>
                  <a:gd name="T96" fmla="*/ 35 w 202"/>
                  <a:gd name="T97" fmla="*/ 161 h 375"/>
                  <a:gd name="T98" fmla="*/ 132 w 202"/>
                  <a:gd name="T99" fmla="*/ 32 h 375"/>
                  <a:gd name="T100" fmla="*/ 134 w 202"/>
                  <a:gd name="T101" fmla="*/ 13 h 375"/>
                  <a:gd name="T102" fmla="*/ 130 w 202"/>
                  <a:gd name="T103" fmla="*/ 18 h 375"/>
                  <a:gd name="T104" fmla="*/ 17 w 202"/>
                  <a:gd name="T105" fmla="*/ 125 h 375"/>
                  <a:gd name="T106" fmla="*/ 21 w 202"/>
                  <a:gd name="T107" fmla="*/ 115 h 375"/>
                  <a:gd name="T108" fmla="*/ 29 w 202"/>
                  <a:gd name="T109" fmla="*/ 101 h 375"/>
                  <a:gd name="T110" fmla="*/ 40 w 202"/>
                  <a:gd name="T111" fmla="*/ 92 h 375"/>
                  <a:gd name="T112" fmla="*/ 25 w 202"/>
                  <a:gd name="T113" fmla="*/ 101 h 375"/>
                  <a:gd name="T114" fmla="*/ 75 w 202"/>
                  <a:gd name="T115" fmla="*/ 230 h 375"/>
                  <a:gd name="T116" fmla="*/ 2 w 202"/>
                  <a:gd name="T117" fmla="*/ 229 h 375"/>
                  <a:gd name="T118" fmla="*/ 27 w 202"/>
                  <a:gd name="T119" fmla="*/ 232 h 375"/>
                  <a:gd name="T120" fmla="*/ 54 w 202"/>
                  <a:gd name="T121" fmla="*/ 227 h 375"/>
                  <a:gd name="T122" fmla="*/ 46 w 202"/>
                  <a:gd name="T123" fmla="*/ 209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375">
                    <a:moveTo>
                      <a:pt x="145" y="346"/>
                    </a:moveTo>
                    <a:cubicBezTo>
                      <a:pt x="145" y="347"/>
                      <a:pt x="145" y="347"/>
                      <a:pt x="145" y="347"/>
                    </a:cubicBezTo>
                    <a:cubicBezTo>
                      <a:pt x="143" y="347"/>
                      <a:pt x="143" y="347"/>
                      <a:pt x="143" y="347"/>
                    </a:cubicBezTo>
                    <a:cubicBezTo>
                      <a:pt x="144" y="346"/>
                      <a:pt x="144" y="346"/>
                      <a:pt x="144" y="346"/>
                    </a:cubicBezTo>
                    <a:lnTo>
                      <a:pt x="145" y="346"/>
                    </a:lnTo>
                    <a:close/>
                    <a:moveTo>
                      <a:pt x="182" y="323"/>
                    </a:moveTo>
                    <a:cubicBezTo>
                      <a:pt x="181" y="325"/>
                      <a:pt x="181" y="325"/>
                      <a:pt x="181" y="325"/>
                    </a:cubicBezTo>
                    <a:cubicBezTo>
                      <a:pt x="183" y="326"/>
                      <a:pt x="183" y="326"/>
                      <a:pt x="183" y="326"/>
                    </a:cubicBezTo>
                    <a:cubicBezTo>
                      <a:pt x="186" y="326"/>
                      <a:pt x="186" y="326"/>
                      <a:pt x="186" y="326"/>
                    </a:cubicBezTo>
                    <a:cubicBezTo>
                      <a:pt x="185" y="324"/>
                      <a:pt x="185" y="324"/>
                      <a:pt x="185" y="324"/>
                    </a:cubicBezTo>
                    <a:lnTo>
                      <a:pt x="182" y="323"/>
                    </a:lnTo>
                    <a:close/>
                    <a:moveTo>
                      <a:pt x="199" y="295"/>
                    </a:moveTo>
                    <a:cubicBezTo>
                      <a:pt x="201" y="292"/>
                      <a:pt x="201" y="290"/>
                      <a:pt x="202" y="287"/>
                    </a:cubicBezTo>
                    <a:cubicBezTo>
                      <a:pt x="202" y="278"/>
                      <a:pt x="193" y="273"/>
                      <a:pt x="184" y="272"/>
                    </a:cubicBezTo>
                    <a:cubicBezTo>
                      <a:pt x="184" y="273"/>
                      <a:pt x="184" y="273"/>
                      <a:pt x="184" y="273"/>
                    </a:cubicBezTo>
                    <a:cubicBezTo>
                      <a:pt x="181" y="272"/>
                      <a:pt x="178" y="272"/>
                      <a:pt x="175" y="272"/>
                    </a:cubicBezTo>
                    <a:cubicBezTo>
                      <a:pt x="173" y="274"/>
                      <a:pt x="173" y="274"/>
                      <a:pt x="173" y="274"/>
                    </a:cubicBezTo>
                    <a:cubicBezTo>
                      <a:pt x="173" y="276"/>
                      <a:pt x="172" y="277"/>
                      <a:pt x="171" y="279"/>
                    </a:cubicBezTo>
                    <a:cubicBezTo>
                      <a:pt x="168" y="279"/>
                      <a:pt x="168" y="279"/>
                      <a:pt x="168" y="279"/>
                    </a:cubicBezTo>
                    <a:cubicBezTo>
                      <a:pt x="167" y="276"/>
                      <a:pt x="167" y="276"/>
                      <a:pt x="167" y="276"/>
                    </a:cubicBezTo>
                    <a:cubicBezTo>
                      <a:pt x="165" y="276"/>
                      <a:pt x="165" y="276"/>
                      <a:pt x="165" y="276"/>
                    </a:cubicBezTo>
                    <a:cubicBezTo>
                      <a:pt x="163" y="276"/>
                      <a:pt x="163" y="276"/>
                      <a:pt x="163" y="276"/>
                    </a:cubicBezTo>
                    <a:cubicBezTo>
                      <a:pt x="165" y="273"/>
                      <a:pt x="167" y="270"/>
                      <a:pt x="170" y="269"/>
                    </a:cubicBezTo>
                    <a:cubicBezTo>
                      <a:pt x="170" y="264"/>
                      <a:pt x="169" y="259"/>
                      <a:pt x="165" y="256"/>
                    </a:cubicBezTo>
                    <a:cubicBezTo>
                      <a:pt x="164" y="255"/>
                      <a:pt x="164" y="255"/>
                      <a:pt x="164" y="255"/>
                    </a:cubicBezTo>
                    <a:cubicBezTo>
                      <a:pt x="162" y="254"/>
                      <a:pt x="160" y="252"/>
                      <a:pt x="158" y="251"/>
                    </a:cubicBezTo>
                    <a:cubicBezTo>
                      <a:pt x="156" y="248"/>
                      <a:pt x="156" y="248"/>
                      <a:pt x="156" y="248"/>
                    </a:cubicBezTo>
                    <a:cubicBezTo>
                      <a:pt x="155" y="248"/>
                      <a:pt x="155" y="248"/>
                      <a:pt x="155" y="248"/>
                    </a:cubicBezTo>
                    <a:cubicBezTo>
                      <a:pt x="152" y="249"/>
                      <a:pt x="152" y="249"/>
                      <a:pt x="152" y="249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49" y="249"/>
                      <a:pt x="149" y="249"/>
                      <a:pt x="149" y="249"/>
                    </a:cubicBezTo>
                    <a:cubicBezTo>
                      <a:pt x="147" y="249"/>
                      <a:pt x="147" y="249"/>
                      <a:pt x="147" y="249"/>
                    </a:cubicBezTo>
                    <a:cubicBezTo>
                      <a:pt x="146" y="249"/>
                      <a:pt x="146" y="249"/>
                      <a:pt x="146" y="249"/>
                    </a:cubicBezTo>
                    <a:cubicBezTo>
                      <a:pt x="148" y="248"/>
                      <a:pt x="148" y="248"/>
                      <a:pt x="148" y="248"/>
                    </a:cubicBezTo>
                    <a:cubicBezTo>
                      <a:pt x="150" y="248"/>
                      <a:pt x="150" y="248"/>
                      <a:pt x="150" y="248"/>
                    </a:cubicBezTo>
                    <a:cubicBezTo>
                      <a:pt x="152" y="248"/>
                      <a:pt x="154" y="248"/>
                      <a:pt x="155" y="247"/>
                    </a:cubicBezTo>
                    <a:cubicBezTo>
                      <a:pt x="157" y="248"/>
                      <a:pt x="157" y="248"/>
                      <a:pt x="157" y="248"/>
                    </a:cubicBezTo>
                    <a:cubicBezTo>
                      <a:pt x="159" y="250"/>
                      <a:pt x="159" y="250"/>
                      <a:pt x="159" y="250"/>
                    </a:cubicBezTo>
                    <a:cubicBezTo>
                      <a:pt x="161" y="251"/>
                      <a:pt x="161" y="251"/>
                      <a:pt x="161" y="251"/>
                    </a:cubicBezTo>
                    <a:cubicBezTo>
                      <a:pt x="163" y="250"/>
                      <a:pt x="163" y="250"/>
                      <a:pt x="163" y="250"/>
                    </a:cubicBezTo>
                    <a:cubicBezTo>
                      <a:pt x="165" y="251"/>
                      <a:pt x="165" y="251"/>
                      <a:pt x="165" y="251"/>
                    </a:cubicBezTo>
                    <a:cubicBezTo>
                      <a:pt x="162" y="247"/>
                      <a:pt x="159" y="243"/>
                      <a:pt x="157" y="238"/>
                    </a:cubicBezTo>
                    <a:cubicBezTo>
                      <a:pt x="158" y="236"/>
                      <a:pt x="158" y="236"/>
                      <a:pt x="158" y="236"/>
                    </a:cubicBezTo>
                    <a:cubicBezTo>
                      <a:pt x="160" y="235"/>
                      <a:pt x="160" y="235"/>
                      <a:pt x="160" y="235"/>
                    </a:cubicBezTo>
                    <a:cubicBezTo>
                      <a:pt x="156" y="233"/>
                      <a:pt x="156" y="233"/>
                      <a:pt x="156" y="233"/>
                    </a:cubicBezTo>
                    <a:cubicBezTo>
                      <a:pt x="155" y="231"/>
                      <a:pt x="155" y="231"/>
                      <a:pt x="155" y="231"/>
                    </a:cubicBezTo>
                    <a:cubicBezTo>
                      <a:pt x="153" y="230"/>
                      <a:pt x="153" y="230"/>
                      <a:pt x="153" y="230"/>
                    </a:cubicBezTo>
                    <a:cubicBezTo>
                      <a:pt x="151" y="226"/>
                      <a:pt x="151" y="226"/>
                      <a:pt x="151" y="226"/>
                    </a:cubicBezTo>
                    <a:cubicBezTo>
                      <a:pt x="150" y="225"/>
                      <a:pt x="150" y="225"/>
                      <a:pt x="150" y="225"/>
                    </a:cubicBezTo>
                    <a:cubicBezTo>
                      <a:pt x="149" y="223"/>
                      <a:pt x="149" y="223"/>
                      <a:pt x="149" y="223"/>
                    </a:cubicBezTo>
                    <a:cubicBezTo>
                      <a:pt x="145" y="220"/>
                      <a:pt x="140" y="218"/>
                      <a:pt x="136" y="218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4" y="214"/>
                      <a:pt x="132" y="210"/>
                      <a:pt x="132" y="206"/>
                    </a:cubicBezTo>
                    <a:cubicBezTo>
                      <a:pt x="131" y="205"/>
                      <a:pt x="131" y="205"/>
                      <a:pt x="131" y="205"/>
                    </a:cubicBezTo>
                    <a:cubicBezTo>
                      <a:pt x="129" y="203"/>
                      <a:pt x="129" y="200"/>
                      <a:pt x="129" y="198"/>
                    </a:cubicBezTo>
                    <a:cubicBezTo>
                      <a:pt x="128" y="196"/>
                      <a:pt x="128" y="196"/>
                      <a:pt x="128" y="196"/>
                    </a:cubicBezTo>
                    <a:cubicBezTo>
                      <a:pt x="128" y="194"/>
                      <a:pt x="128" y="194"/>
                      <a:pt x="128" y="194"/>
                    </a:cubicBezTo>
                    <a:cubicBezTo>
                      <a:pt x="127" y="193"/>
                      <a:pt x="127" y="193"/>
                      <a:pt x="127" y="193"/>
                    </a:cubicBezTo>
                    <a:cubicBezTo>
                      <a:pt x="127" y="190"/>
                      <a:pt x="127" y="188"/>
                      <a:pt x="126" y="186"/>
                    </a:cubicBezTo>
                    <a:cubicBezTo>
                      <a:pt x="125" y="185"/>
                      <a:pt x="125" y="185"/>
                      <a:pt x="125" y="185"/>
                    </a:cubicBezTo>
                    <a:cubicBezTo>
                      <a:pt x="124" y="185"/>
                      <a:pt x="124" y="185"/>
                      <a:pt x="124" y="185"/>
                    </a:cubicBezTo>
                    <a:cubicBezTo>
                      <a:pt x="123" y="184"/>
                      <a:pt x="123" y="184"/>
                      <a:pt x="123" y="184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1" y="182"/>
                      <a:pt x="120" y="180"/>
                      <a:pt x="118" y="179"/>
                    </a:cubicBezTo>
                    <a:cubicBezTo>
                      <a:pt x="118" y="177"/>
                      <a:pt x="117" y="176"/>
                      <a:pt x="116" y="175"/>
                    </a:cubicBezTo>
                    <a:cubicBezTo>
                      <a:pt x="112" y="174"/>
                      <a:pt x="112" y="174"/>
                      <a:pt x="112" y="174"/>
                    </a:cubicBezTo>
                    <a:cubicBezTo>
                      <a:pt x="108" y="172"/>
                      <a:pt x="108" y="172"/>
                      <a:pt x="108" y="172"/>
                    </a:cubicBezTo>
                    <a:cubicBezTo>
                      <a:pt x="107" y="172"/>
                      <a:pt x="107" y="172"/>
                      <a:pt x="107" y="172"/>
                    </a:cubicBezTo>
                    <a:cubicBezTo>
                      <a:pt x="107" y="171"/>
                      <a:pt x="107" y="171"/>
                      <a:pt x="107" y="171"/>
                    </a:cubicBezTo>
                    <a:cubicBezTo>
                      <a:pt x="106" y="170"/>
                      <a:pt x="106" y="170"/>
                      <a:pt x="106" y="170"/>
                    </a:cubicBezTo>
                    <a:cubicBezTo>
                      <a:pt x="103" y="170"/>
                      <a:pt x="103" y="170"/>
                      <a:pt x="103" y="170"/>
                    </a:cubicBezTo>
                    <a:cubicBezTo>
                      <a:pt x="101" y="171"/>
                      <a:pt x="101" y="172"/>
                      <a:pt x="100" y="173"/>
                    </a:cubicBezTo>
                    <a:cubicBezTo>
                      <a:pt x="97" y="174"/>
                      <a:pt x="97" y="174"/>
                      <a:pt x="97" y="174"/>
                    </a:cubicBezTo>
                    <a:cubicBezTo>
                      <a:pt x="96" y="173"/>
                      <a:pt x="96" y="173"/>
                      <a:pt x="96" y="173"/>
                    </a:cubicBezTo>
                    <a:cubicBezTo>
                      <a:pt x="93" y="173"/>
                      <a:pt x="90" y="172"/>
                      <a:pt x="87" y="171"/>
                    </a:cubicBezTo>
                    <a:cubicBezTo>
                      <a:pt x="86" y="172"/>
                      <a:pt x="86" y="172"/>
                      <a:pt x="86" y="172"/>
                    </a:cubicBezTo>
                    <a:cubicBezTo>
                      <a:pt x="85" y="171"/>
                      <a:pt x="85" y="171"/>
                      <a:pt x="85" y="171"/>
                    </a:cubicBezTo>
                    <a:cubicBezTo>
                      <a:pt x="84" y="170"/>
                      <a:pt x="84" y="170"/>
                      <a:pt x="84" y="170"/>
                    </a:cubicBezTo>
                    <a:cubicBezTo>
                      <a:pt x="85" y="170"/>
                      <a:pt x="85" y="170"/>
                      <a:pt x="85" y="170"/>
                    </a:cubicBezTo>
                    <a:cubicBezTo>
                      <a:pt x="88" y="171"/>
                      <a:pt x="90" y="171"/>
                      <a:pt x="92" y="171"/>
                    </a:cubicBezTo>
                    <a:cubicBezTo>
                      <a:pt x="94" y="170"/>
                      <a:pt x="94" y="170"/>
                      <a:pt x="94" y="170"/>
                    </a:cubicBezTo>
                    <a:cubicBezTo>
                      <a:pt x="95" y="170"/>
                      <a:pt x="95" y="170"/>
                      <a:pt x="95" y="170"/>
                    </a:cubicBezTo>
                    <a:cubicBezTo>
                      <a:pt x="96" y="168"/>
                      <a:pt x="96" y="168"/>
                      <a:pt x="96" y="168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9" y="165"/>
                      <a:pt x="99" y="165"/>
                      <a:pt x="99" y="165"/>
                    </a:cubicBezTo>
                    <a:cubicBezTo>
                      <a:pt x="101" y="165"/>
                      <a:pt x="102" y="165"/>
                      <a:pt x="103" y="166"/>
                    </a:cubicBezTo>
                    <a:cubicBezTo>
                      <a:pt x="106" y="164"/>
                      <a:pt x="106" y="164"/>
                      <a:pt x="106" y="164"/>
                    </a:cubicBezTo>
                    <a:cubicBezTo>
                      <a:pt x="107" y="163"/>
                      <a:pt x="107" y="163"/>
                      <a:pt x="107" y="163"/>
                    </a:cubicBezTo>
                    <a:cubicBezTo>
                      <a:pt x="105" y="161"/>
                      <a:pt x="105" y="161"/>
                      <a:pt x="105" y="161"/>
                    </a:cubicBezTo>
                    <a:cubicBezTo>
                      <a:pt x="103" y="161"/>
                      <a:pt x="103" y="161"/>
                      <a:pt x="103" y="161"/>
                    </a:cubicBezTo>
                    <a:cubicBezTo>
                      <a:pt x="102" y="160"/>
                      <a:pt x="102" y="160"/>
                      <a:pt x="102" y="160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1" y="157"/>
                      <a:pt x="101" y="157"/>
                      <a:pt x="101" y="157"/>
                    </a:cubicBezTo>
                    <a:cubicBezTo>
                      <a:pt x="99" y="158"/>
                      <a:pt x="97" y="159"/>
                      <a:pt x="94" y="160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5" y="159"/>
                      <a:pt x="96" y="158"/>
                      <a:pt x="97" y="157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5" y="155"/>
                      <a:pt x="107" y="153"/>
                      <a:pt x="109" y="151"/>
                    </a:cubicBezTo>
                    <a:cubicBezTo>
                      <a:pt x="109" y="150"/>
                      <a:pt x="109" y="150"/>
                      <a:pt x="109" y="150"/>
                    </a:cubicBezTo>
                    <a:cubicBezTo>
                      <a:pt x="110" y="147"/>
                      <a:pt x="110" y="147"/>
                      <a:pt x="110" y="147"/>
                    </a:cubicBezTo>
                    <a:cubicBezTo>
                      <a:pt x="112" y="146"/>
                      <a:pt x="113" y="144"/>
                      <a:pt x="114" y="141"/>
                    </a:cubicBezTo>
                    <a:cubicBezTo>
                      <a:pt x="114" y="140"/>
                      <a:pt x="114" y="140"/>
                      <a:pt x="114" y="140"/>
                    </a:cubicBezTo>
                    <a:cubicBezTo>
                      <a:pt x="115" y="138"/>
                      <a:pt x="116" y="136"/>
                      <a:pt x="117" y="134"/>
                    </a:cubicBezTo>
                    <a:cubicBezTo>
                      <a:pt x="117" y="134"/>
                      <a:pt x="117" y="134"/>
                      <a:pt x="117" y="134"/>
                    </a:cubicBezTo>
                    <a:cubicBezTo>
                      <a:pt x="117" y="132"/>
                      <a:pt x="117" y="129"/>
                      <a:pt x="118" y="127"/>
                    </a:cubicBezTo>
                    <a:cubicBezTo>
                      <a:pt x="120" y="126"/>
                      <a:pt x="121" y="124"/>
                      <a:pt x="122" y="122"/>
                    </a:cubicBezTo>
                    <a:cubicBezTo>
                      <a:pt x="122" y="121"/>
                      <a:pt x="121" y="119"/>
                      <a:pt x="121" y="117"/>
                    </a:cubicBezTo>
                    <a:cubicBezTo>
                      <a:pt x="120" y="116"/>
                      <a:pt x="119" y="115"/>
                      <a:pt x="118" y="115"/>
                    </a:cubicBezTo>
                    <a:cubicBezTo>
                      <a:pt x="116" y="115"/>
                      <a:pt x="116" y="115"/>
                      <a:pt x="116" y="115"/>
                    </a:cubicBezTo>
                    <a:cubicBezTo>
                      <a:pt x="114" y="115"/>
                      <a:pt x="114" y="115"/>
                      <a:pt x="114" y="115"/>
                    </a:cubicBezTo>
                    <a:cubicBezTo>
                      <a:pt x="112" y="115"/>
                      <a:pt x="112" y="115"/>
                      <a:pt x="112" y="115"/>
                    </a:cubicBezTo>
                    <a:cubicBezTo>
                      <a:pt x="110" y="116"/>
                      <a:pt x="110" y="116"/>
                      <a:pt x="110" y="116"/>
                    </a:cubicBezTo>
                    <a:cubicBezTo>
                      <a:pt x="108" y="115"/>
                      <a:pt x="108" y="115"/>
                      <a:pt x="108" y="115"/>
                    </a:cubicBezTo>
                    <a:cubicBezTo>
                      <a:pt x="108" y="116"/>
                      <a:pt x="108" y="116"/>
                      <a:pt x="108" y="116"/>
                    </a:cubicBezTo>
                    <a:cubicBezTo>
                      <a:pt x="105" y="115"/>
                      <a:pt x="103" y="114"/>
                      <a:pt x="100" y="115"/>
                    </a:cubicBezTo>
                    <a:cubicBezTo>
                      <a:pt x="99" y="116"/>
                      <a:pt x="99" y="116"/>
                      <a:pt x="99" y="116"/>
                    </a:cubicBezTo>
                    <a:cubicBezTo>
                      <a:pt x="97" y="116"/>
                      <a:pt x="97" y="116"/>
                      <a:pt x="97" y="116"/>
                    </a:cubicBezTo>
                    <a:cubicBezTo>
                      <a:pt x="96" y="115"/>
                      <a:pt x="94" y="115"/>
                      <a:pt x="93" y="114"/>
                    </a:cubicBezTo>
                    <a:cubicBezTo>
                      <a:pt x="92" y="114"/>
                      <a:pt x="91" y="114"/>
                      <a:pt x="89" y="114"/>
                    </a:cubicBezTo>
                    <a:cubicBezTo>
                      <a:pt x="89" y="116"/>
                      <a:pt x="89" y="116"/>
                      <a:pt x="89" y="116"/>
                    </a:cubicBezTo>
                    <a:cubicBezTo>
                      <a:pt x="87" y="116"/>
                      <a:pt x="87" y="116"/>
                      <a:pt x="87" y="116"/>
                    </a:cubicBezTo>
                    <a:cubicBezTo>
                      <a:pt x="87" y="117"/>
                      <a:pt x="87" y="117"/>
                      <a:pt x="87" y="117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3" y="118"/>
                      <a:pt x="83" y="118"/>
                      <a:pt x="83" y="118"/>
                    </a:cubicBezTo>
                    <a:cubicBezTo>
                      <a:pt x="78" y="118"/>
                      <a:pt x="78" y="118"/>
                      <a:pt x="78" y="118"/>
                    </a:cubicBezTo>
                    <a:cubicBezTo>
                      <a:pt x="79" y="119"/>
                      <a:pt x="79" y="119"/>
                      <a:pt x="79" y="119"/>
                    </a:cubicBezTo>
                    <a:cubicBezTo>
                      <a:pt x="76" y="122"/>
                      <a:pt x="76" y="122"/>
                      <a:pt x="76" y="122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78" y="116"/>
                      <a:pt x="78" y="116"/>
                      <a:pt x="78" y="116"/>
                    </a:cubicBezTo>
                    <a:cubicBezTo>
                      <a:pt x="76" y="115"/>
                      <a:pt x="76" y="115"/>
                      <a:pt x="76" y="115"/>
                    </a:cubicBezTo>
                    <a:cubicBezTo>
                      <a:pt x="71" y="119"/>
                      <a:pt x="71" y="119"/>
                      <a:pt x="71" y="119"/>
                    </a:cubicBezTo>
                    <a:cubicBezTo>
                      <a:pt x="72" y="118"/>
                      <a:pt x="72" y="118"/>
                      <a:pt x="72" y="118"/>
                    </a:cubicBezTo>
                    <a:cubicBezTo>
                      <a:pt x="74" y="116"/>
                      <a:pt x="74" y="116"/>
                      <a:pt x="74" y="116"/>
                    </a:cubicBezTo>
                    <a:cubicBezTo>
                      <a:pt x="74" y="115"/>
                      <a:pt x="74" y="115"/>
                      <a:pt x="74" y="115"/>
                    </a:cubicBezTo>
                    <a:cubicBezTo>
                      <a:pt x="77" y="115"/>
                      <a:pt x="77" y="115"/>
                      <a:pt x="77" y="115"/>
                    </a:cubicBezTo>
                    <a:cubicBezTo>
                      <a:pt x="78" y="114"/>
                      <a:pt x="78" y="114"/>
                      <a:pt x="78" y="114"/>
                    </a:cubicBezTo>
                    <a:cubicBezTo>
                      <a:pt x="79" y="114"/>
                      <a:pt x="79" y="114"/>
                      <a:pt x="79" y="114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84" y="110"/>
                      <a:pt x="84" y="110"/>
                      <a:pt x="84" y="110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2" y="111"/>
                      <a:pt x="82" y="111"/>
                      <a:pt x="82" y="111"/>
                    </a:cubicBezTo>
                    <a:cubicBezTo>
                      <a:pt x="80" y="110"/>
                      <a:pt x="80" y="110"/>
                      <a:pt x="80" y="110"/>
                    </a:cubicBezTo>
                    <a:cubicBezTo>
                      <a:pt x="79" y="111"/>
                      <a:pt x="79" y="111"/>
                      <a:pt x="79" y="111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5" y="110"/>
                      <a:pt x="75" y="110"/>
                      <a:pt x="75" y="110"/>
                    </a:cubicBezTo>
                    <a:cubicBezTo>
                      <a:pt x="73" y="109"/>
                      <a:pt x="73" y="109"/>
                      <a:pt x="73" y="109"/>
                    </a:cubicBezTo>
                    <a:cubicBezTo>
                      <a:pt x="72" y="107"/>
                      <a:pt x="72" y="107"/>
                      <a:pt x="72" y="107"/>
                    </a:cubicBezTo>
                    <a:cubicBezTo>
                      <a:pt x="74" y="109"/>
                      <a:pt x="74" y="109"/>
                      <a:pt x="74" y="109"/>
                    </a:cubicBezTo>
                    <a:cubicBezTo>
                      <a:pt x="76" y="109"/>
                      <a:pt x="76" y="109"/>
                      <a:pt x="76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78" y="109"/>
                      <a:pt x="78" y="109"/>
                      <a:pt x="78" y="109"/>
                    </a:cubicBezTo>
                    <a:cubicBezTo>
                      <a:pt x="80" y="109"/>
                      <a:pt x="80" y="109"/>
                      <a:pt x="80" y="109"/>
                    </a:cubicBezTo>
                    <a:cubicBezTo>
                      <a:pt x="80" y="108"/>
                      <a:pt x="80" y="108"/>
                      <a:pt x="80" y="108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6"/>
                      <a:pt x="81" y="105"/>
                      <a:pt x="83" y="105"/>
                    </a:cubicBezTo>
                    <a:cubicBezTo>
                      <a:pt x="83" y="103"/>
                      <a:pt x="83" y="103"/>
                      <a:pt x="83" y="103"/>
                    </a:cubicBezTo>
                    <a:cubicBezTo>
                      <a:pt x="87" y="100"/>
                      <a:pt x="91" y="97"/>
                      <a:pt x="95" y="94"/>
                    </a:cubicBezTo>
                    <a:cubicBezTo>
                      <a:pt x="97" y="91"/>
                      <a:pt x="97" y="91"/>
                      <a:pt x="97" y="91"/>
                    </a:cubicBezTo>
                    <a:cubicBezTo>
                      <a:pt x="97" y="88"/>
                      <a:pt x="97" y="88"/>
                      <a:pt x="97" y="88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7"/>
                      <a:pt x="96" y="87"/>
                      <a:pt x="96" y="87"/>
                    </a:cubicBezTo>
                    <a:cubicBezTo>
                      <a:pt x="97" y="86"/>
                      <a:pt x="98" y="85"/>
                      <a:pt x="98" y="83"/>
                    </a:cubicBezTo>
                    <a:cubicBezTo>
                      <a:pt x="96" y="83"/>
                      <a:pt x="96" y="83"/>
                      <a:pt x="96" y="83"/>
                    </a:cubicBezTo>
                    <a:cubicBezTo>
                      <a:pt x="95" y="82"/>
                      <a:pt x="95" y="82"/>
                      <a:pt x="95" y="82"/>
                    </a:cubicBezTo>
                    <a:cubicBezTo>
                      <a:pt x="93" y="83"/>
                      <a:pt x="93" y="83"/>
                      <a:pt x="93" y="83"/>
                    </a:cubicBezTo>
                    <a:cubicBezTo>
                      <a:pt x="92" y="82"/>
                      <a:pt x="92" y="82"/>
                      <a:pt x="92" y="82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2" y="84"/>
                      <a:pt x="92" y="84"/>
                      <a:pt x="92" y="84"/>
                    </a:cubicBezTo>
                    <a:cubicBezTo>
                      <a:pt x="90" y="84"/>
                      <a:pt x="90" y="84"/>
                      <a:pt x="90" y="84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6" y="84"/>
                      <a:pt x="85" y="84"/>
                      <a:pt x="84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79" y="86"/>
                      <a:pt x="79" y="86"/>
                      <a:pt x="79" y="86"/>
                    </a:cubicBezTo>
                    <a:cubicBezTo>
                      <a:pt x="77" y="86"/>
                      <a:pt x="77" y="86"/>
                      <a:pt x="77" y="8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4" y="86"/>
                      <a:pt x="74" y="86"/>
                      <a:pt x="74" y="86"/>
                    </a:cubicBezTo>
                    <a:cubicBezTo>
                      <a:pt x="73" y="87"/>
                      <a:pt x="72" y="88"/>
                      <a:pt x="71" y="89"/>
                    </a:cubicBezTo>
                    <a:cubicBezTo>
                      <a:pt x="72" y="86"/>
                      <a:pt x="72" y="86"/>
                      <a:pt x="72" y="86"/>
                    </a:cubicBezTo>
                    <a:cubicBezTo>
                      <a:pt x="71" y="85"/>
                      <a:pt x="71" y="85"/>
                      <a:pt x="71" y="85"/>
                    </a:cubicBezTo>
                    <a:cubicBezTo>
                      <a:pt x="69" y="85"/>
                      <a:pt x="69" y="85"/>
                      <a:pt x="69" y="85"/>
                    </a:cubicBezTo>
                    <a:cubicBezTo>
                      <a:pt x="69" y="87"/>
                      <a:pt x="69" y="87"/>
                      <a:pt x="69" y="87"/>
                    </a:cubicBezTo>
                    <a:cubicBezTo>
                      <a:pt x="66" y="89"/>
                      <a:pt x="66" y="89"/>
                      <a:pt x="66" y="89"/>
                    </a:cubicBezTo>
                    <a:cubicBezTo>
                      <a:pt x="68" y="86"/>
                      <a:pt x="68" y="86"/>
                      <a:pt x="68" y="86"/>
                    </a:cubicBezTo>
                    <a:cubicBezTo>
                      <a:pt x="66" y="84"/>
                      <a:pt x="66" y="84"/>
                      <a:pt x="66" y="84"/>
                    </a:cubicBezTo>
                    <a:cubicBezTo>
                      <a:pt x="65" y="86"/>
                      <a:pt x="65" y="86"/>
                      <a:pt x="65" y="86"/>
                    </a:cubicBezTo>
                    <a:cubicBezTo>
                      <a:pt x="65" y="84"/>
                      <a:pt x="65" y="84"/>
                      <a:pt x="65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3"/>
                      <a:pt x="62" y="83"/>
                      <a:pt x="62" y="83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1" y="89"/>
                      <a:pt x="61" y="89"/>
                      <a:pt x="61" y="89"/>
                    </a:cubicBezTo>
                    <a:cubicBezTo>
                      <a:pt x="60" y="89"/>
                      <a:pt x="60" y="89"/>
                      <a:pt x="60" y="89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8" y="92"/>
                      <a:pt x="58" y="92"/>
                      <a:pt x="58" y="92"/>
                    </a:cubicBezTo>
                    <a:cubicBezTo>
                      <a:pt x="60" y="95"/>
                      <a:pt x="60" y="95"/>
                      <a:pt x="60" y="95"/>
                    </a:cubicBezTo>
                    <a:cubicBezTo>
                      <a:pt x="63" y="95"/>
                      <a:pt x="63" y="95"/>
                      <a:pt x="63" y="95"/>
                    </a:cubicBezTo>
                    <a:cubicBezTo>
                      <a:pt x="60" y="96"/>
                      <a:pt x="60" y="96"/>
                      <a:pt x="60" y="96"/>
                    </a:cubicBezTo>
                    <a:cubicBezTo>
                      <a:pt x="59" y="95"/>
                      <a:pt x="59" y="95"/>
                      <a:pt x="59" y="95"/>
                    </a:cubicBezTo>
                    <a:cubicBezTo>
                      <a:pt x="58" y="96"/>
                      <a:pt x="58" y="96"/>
                      <a:pt x="58" y="96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6" y="99"/>
                      <a:pt x="56" y="99"/>
                      <a:pt x="56" y="99"/>
                    </a:cubicBezTo>
                    <a:cubicBezTo>
                      <a:pt x="55" y="102"/>
                      <a:pt x="55" y="102"/>
                      <a:pt x="55" y="102"/>
                    </a:cubicBezTo>
                    <a:cubicBezTo>
                      <a:pt x="54" y="102"/>
                      <a:pt x="54" y="102"/>
                      <a:pt x="54" y="102"/>
                    </a:cubicBezTo>
                    <a:cubicBezTo>
                      <a:pt x="54" y="101"/>
                      <a:pt x="54" y="101"/>
                      <a:pt x="54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102"/>
                      <a:pt x="54" y="104"/>
                      <a:pt x="55" y="105"/>
                    </a:cubicBezTo>
                    <a:cubicBezTo>
                      <a:pt x="57" y="105"/>
                      <a:pt x="57" y="105"/>
                      <a:pt x="57" y="105"/>
                    </a:cubicBezTo>
                    <a:cubicBezTo>
                      <a:pt x="57" y="106"/>
                      <a:pt x="57" y="106"/>
                      <a:pt x="57" y="106"/>
                    </a:cubicBezTo>
                    <a:cubicBezTo>
                      <a:pt x="59" y="108"/>
                      <a:pt x="59" y="108"/>
                      <a:pt x="59" y="108"/>
                    </a:cubicBezTo>
                    <a:cubicBezTo>
                      <a:pt x="59" y="109"/>
                      <a:pt x="59" y="109"/>
                      <a:pt x="59" y="109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5" y="107"/>
                      <a:pt x="55" y="107"/>
                      <a:pt x="55" y="107"/>
                    </a:cubicBezTo>
                    <a:cubicBezTo>
                      <a:pt x="54" y="106"/>
                      <a:pt x="54" y="106"/>
                      <a:pt x="54" y="106"/>
                    </a:cubicBezTo>
                    <a:cubicBezTo>
                      <a:pt x="54" y="107"/>
                      <a:pt x="54" y="107"/>
                      <a:pt x="54" y="107"/>
                    </a:cubicBezTo>
                    <a:cubicBezTo>
                      <a:pt x="55" y="107"/>
                      <a:pt x="56" y="108"/>
                      <a:pt x="57" y="109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49" y="106"/>
                      <a:pt x="49" y="106"/>
                      <a:pt x="49" y="106"/>
                    </a:cubicBezTo>
                    <a:cubicBezTo>
                      <a:pt x="49" y="108"/>
                      <a:pt x="49" y="108"/>
                      <a:pt x="49" y="108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11"/>
                      <a:pt x="50" y="111"/>
                      <a:pt x="50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47" y="108"/>
                      <a:pt x="47" y="108"/>
                      <a:pt x="47" y="108"/>
                    </a:cubicBezTo>
                    <a:cubicBezTo>
                      <a:pt x="46" y="109"/>
                      <a:pt x="46" y="109"/>
                      <a:pt x="46" y="109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7" y="113"/>
                      <a:pt x="47" y="113"/>
                      <a:pt x="47" y="113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46" y="114"/>
                      <a:pt x="46" y="114"/>
                      <a:pt x="46" y="114"/>
                    </a:cubicBezTo>
                    <a:cubicBezTo>
                      <a:pt x="45" y="116"/>
                      <a:pt x="45" y="116"/>
                      <a:pt x="45" y="116"/>
                    </a:cubicBezTo>
                    <a:cubicBezTo>
                      <a:pt x="46" y="116"/>
                      <a:pt x="46" y="116"/>
                      <a:pt x="46" y="116"/>
                    </a:cubicBezTo>
                    <a:cubicBezTo>
                      <a:pt x="48" y="119"/>
                      <a:pt x="48" y="119"/>
                      <a:pt x="48" y="119"/>
                    </a:cubicBezTo>
                    <a:cubicBezTo>
                      <a:pt x="50" y="119"/>
                      <a:pt x="50" y="119"/>
                      <a:pt x="50" y="119"/>
                    </a:cubicBezTo>
                    <a:cubicBezTo>
                      <a:pt x="51" y="119"/>
                      <a:pt x="51" y="119"/>
                      <a:pt x="51" y="119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8" y="120"/>
                      <a:pt x="48" y="120"/>
                      <a:pt x="48" y="120"/>
                    </a:cubicBezTo>
                    <a:cubicBezTo>
                      <a:pt x="46" y="118"/>
                      <a:pt x="46" y="118"/>
                      <a:pt x="46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4" y="119"/>
                      <a:pt x="44" y="121"/>
                      <a:pt x="44" y="122"/>
                    </a:cubicBezTo>
                    <a:cubicBezTo>
                      <a:pt x="45" y="122"/>
                      <a:pt x="45" y="122"/>
                      <a:pt x="45" y="122"/>
                    </a:cubicBezTo>
                    <a:cubicBezTo>
                      <a:pt x="45" y="125"/>
                      <a:pt x="45" y="125"/>
                      <a:pt x="45" y="125"/>
                    </a:cubicBezTo>
                    <a:cubicBezTo>
                      <a:pt x="47" y="125"/>
                      <a:pt x="47" y="125"/>
                      <a:pt x="47" y="125"/>
                    </a:cubicBezTo>
                    <a:cubicBezTo>
                      <a:pt x="48" y="123"/>
                      <a:pt x="48" y="123"/>
                      <a:pt x="48" y="123"/>
                    </a:cubicBezTo>
                    <a:cubicBezTo>
                      <a:pt x="48" y="125"/>
                      <a:pt x="48" y="125"/>
                      <a:pt x="48" y="125"/>
                    </a:cubicBezTo>
                    <a:cubicBezTo>
                      <a:pt x="50" y="125"/>
                      <a:pt x="50" y="125"/>
                      <a:pt x="50" y="125"/>
                    </a:cubicBezTo>
                    <a:cubicBezTo>
                      <a:pt x="52" y="123"/>
                      <a:pt x="52" y="123"/>
                      <a:pt x="52" y="123"/>
                    </a:cubicBezTo>
                    <a:cubicBezTo>
                      <a:pt x="52" y="124"/>
                      <a:pt x="52" y="124"/>
                      <a:pt x="52" y="124"/>
                    </a:cubicBezTo>
                    <a:cubicBezTo>
                      <a:pt x="50" y="125"/>
                      <a:pt x="49" y="126"/>
                      <a:pt x="47" y="126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9" y="128"/>
                      <a:pt x="49" y="128"/>
                      <a:pt x="49" y="128"/>
                    </a:cubicBezTo>
                    <a:cubicBezTo>
                      <a:pt x="52" y="127"/>
                      <a:pt x="52" y="127"/>
                      <a:pt x="52" y="127"/>
                    </a:cubicBezTo>
                    <a:cubicBezTo>
                      <a:pt x="51" y="128"/>
                      <a:pt x="51" y="128"/>
                      <a:pt x="51" y="128"/>
                    </a:cubicBezTo>
                    <a:cubicBezTo>
                      <a:pt x="52" y="130"/>
                      <a:pt x="52" y="130"/>
                      <a:pt x="52" y="130"/>
                    </a:cubicBezTo>
                    <a:cubicBezTo>
                      <a:pt x="50" y="128"/>
                      <a:pt x="50" y="128"/>
                      <a:pt x="50" y="128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7" y="132"/>
                      <a:pt x="47" y="132"/>
                      <a:pt x="47" y="132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0" y="134"/>
                      <a:pt x="50" y="134"/>
                      <a:pt x="50" y="134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49" y="134"/>
                      <a:pt x="49" y="134"/>
                      <a:pt x="49" y="134"/>
                    </a:cubicBezTo>
                    <a:cubicBezTo>
                      <a:pt x="48" y="133"/>
                      <a:pt x="48" y="133"/>
                      <a:pt x="48" y="133"/>
                    </a:cubicBezTo>
                    <a:cubicBezTo>
                      <a:pt x="46" y="133"/>
                      <a:pt x="46" y="133"/>
                      <a:pt x="46" y="133"/>
                    </a:cubicBezTo>
                    <a:cubicBezTo>
                      <a:pt x="45" y="135"/>
                      <a:pt x="45" y="135"/>
                      <a:pt x="45" y="135"/>
                    </a:cubicBezTo>
                    <a:cubicBezTo>
                      <a:pt x="47" y="136"/>
                      <a:pt x="47" y="136"/>
                      <a:pt x="47" y="136"/>
                    </a:cubicBezTo>
                    <a:cubicBezTo>
                      <a:pt x="47" y="137"/>
                      <a:pt x="47" y="137"/>
                      <a:pt x="47" y="137"/>
                    </a:cubicBezTo>
                    <a:cubicBezTo>
                      <a:pt x="48" y="138"/>
                      <a:pt x="48" y="138"/>
                      <a:pt x="48" y="138"/>
                    </a:cubicBezTo>
                    <a:cubicBezTo>
                      <a:pt x="47" y="138"/>
                      <a:pt x="47" y="138"/>
                      <a:pt x="47" y="138"/>
                    </a:cubicBezTo>
                    <a:cubicBezTo>
                      <a:pt x="46" y="137"/>
                      <a:pt x="46" y="137"/>
                      <a:pt x="46" y="137"/>
                    </a:cubicBezTo>
                    <a:cubicBezTo>
                      <a:pt x="44" y="137"/>
                      <a:pt x="44" y="137"/>
                      <a:pt x="44" y="137"/>
                    </a:cubicBezTo>
                    <a:cubicBezTo>
                      <a:pt x="43" y="141"/>
                      <a:pt x="43" y="141"/>
                      <a:pt x="43" y="141"/>
                    </a:cubicBezTo>
                    <a:cubicBezTo>
                      <a:pt x="46" y="141"/>
                      <a:pt x="46" y="141"/>
                      <a:pt x="46" y="141"/>
                    </a:cubicBezTo>
                    <a:cubicBezTo>
                      <a:pt x="45" y="142"/>
                      <a:pt x="45" y="142"/>
                      <a:pt x="45" y="142"/>
                    </a:cubicBezTo>
                    <a:cubicBezTo>
                      <a:pt x="46" y="143"/>
                      <a:pt x="46" y="143"/>
                      <a:pt x="46" y="143"/>
                    </a:cubicBezTo>
                    <a:cubicBezTo>
                      <a:pt x="44" y="143"/>
                      <a:pt x="44" y="143"/>
                      <a:pt x="44" y="143"/>
                    </a:cubicBezTo>
                    <a:cubicBezTo>
                      <a:pt x="44" y="144"/>
                      <a:pt x="44" y="144"/>
                      <a:pt x="44" y="144"/>
                    </a:cubicBezTo>
                    <a:cubicBezTo>
                      <a:pt x="43" y="146"/>
                      <a:pt x="43" y="146"/>
                      <a:pt x="43" y="146"/>
                    </a:cubicBezTo>
                    <a:cubicBezTo>
                      <a:pt x="41" y="145"/>
                      <a:pt x="41" y="145"/>
                      <a:pt x="41" y="145"/>
                    </a:cubicBezTo>
                    <a:cubicBezTo>
                      <a:pt x="40" y="145"/>
                      <a:pt x="38" y="145"/>
                      <a:pt x="37" y="145"/>
                    </a:cubicBezTo>
                    <a:cubicBezTo>
                      <a:pt x="36" y="146"/>
                      <a:pt x="36" y="146"/>
                      <a:pt x="36" y="146"/>
                    </a:cubicBezTo>
                    <a:cubicBezTo>
                      <a:pt x="36" y="147"/>
                      <a:pt x="36" y="147"/>
                      <a:pt x="36" y="147"/>
                    </a:cubicBezTo>
                    <a:cubicBezTo>
                      <a:pt x="37" y="148"/>
                      <a:pt x="37" y="148"/>
                      <a:pt x="37" y="148"/>
                    </a:cubicBezTo>
                    <a:cubicBezTo>
                      <a:pt x="38" y="147"/>
                      <a:pt x="38" y="147"/>
                      <a:pt x="38" y="147"/>
                    </a:cubicBezTo>
                    <a:cubicBezTo>
                      <a:pt x="39" y="147"/>
                      <a:pt x="41" y="148"/>
                      <a:pt x="42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7" y="148"/>
                      <a:pt x="47" y="148"/>
                      <a:pt x="47" y="148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50"/>
                      <a:pt x="43" y="150"/>
                      <a:pt x="43" y="150"/>
                    </a:cubicBezTo>
                    <a:cubicBezTo>
                      <a:pt x="41" y="149"/>
                      <a:pt x="41" y="149"/>
                      <a:pt x="41" y="149"/>
                    </a:cubicBezTo>
                    <a:cubicBezTo>
                      <a:pt x="40" y="149"/>
                      <a:pt x="40" y="149"/>
                      <a:pt x="40" y="149"/>
                    </a:cubicBezTo>
                    <a:cubicBezTo>
                      <a:pt x="40" y="150"/>
                      <a:pt x="40" y="150"/>
                      <a:pt x="40" y="150"/>
                    </a:cubicBezTo>
                    <a:cubicBezTo>
                      <a:pt x="43" y="152"/>
                      <a:pt x="43" y="152"/>
                      <a:pt x="43" y="152"/>
                    </a:cubicBezTo>
                    <a:cubicBezTo>
                      <a:pt x="44" y="153"/>
                      <a:pt x="45" y="153"/>
                      <a:pt x="46" y="154"/>
                    </a:cubicBezTo>
                    <a:cubicBezTo>
                      <a:pt x="49" y="152"/>
                      <a:pt x="51" y="149"/>
                      <a:pt x="54" y="147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7" y="144"/>
                      <a:pt x="57" y="144"/>
                      <a:pt x="57" y="144"/>
                    </a:cubicBezTo>
                    <a:cubicBezTo>
                      <a:pt x="55" y="147"/>
                      <a:pt x="55" y="147"/>
                      <a:pt x="55" y="147"/>
                    </a:cubicBezTo>
                    <a:cubicBezTo>
                      <a:pt x="57" y="148"/>
                      <a:pt x="57" y="148"/>
                      <a:pt x="57" y="148"/>
                    </a:cubicBezTo>
                    <a:cubicBezTo>
                      <a:pt x="60" y="147"/>
                      <a:pt x="60" y="147"/>
                      <a:pt x="60" y="147"/>
                    </a:cubicBezTo>
                    <a:cubicBezTo>
                      <a:pt x="57" y="149"/>
                      <a:pt x="57" y="149"/>
                      <a:pt x="57" y="149"/>
                    </a:cubicBezTo>
                    <a:cubicBezTo>
                      <a:pt x="55" y="148"/>
                      <a:pt x="55" y="148"/>
                      <a:pt x="55" y="148"/>
                    </a:cubicBezTo>
                    <a:cubicBezTo>
                      <a:pt x="53" y="149"/>
                      <a:pt x="53" y="149"/>
                      <a:pt x="53" y="149"/>
                    </a:cubicBezTo>
                    <a:cubicBezTo>
                      <a:pt x="52" y="151"/>
                      <a:pt x="51" y="153"/>
                      <a:pt x="50" y="155"/>
                    </a:cubicBezTo>
                    <a:cubicBezTo>
                      <a:pt x="51" y="154"/>
                      <a:pt x="51" y="154"/>
                      <a:pt x="51" y="154"/>
                    </a:cubicBezTo>
                    <a:cubicBezTo>
                      <a:pt x="52" y="156"/>
                      <a:pt x="52" y="156"/>
                      <a:pt x="52" y="156"/>
                    </a:cubicBezTo>
                    <a:cubicBezTo>
                      <a:pt x="53" y="155"/>
                      <a:pt x="53" y="155"/>
                      <a:pt x="53" y="155"/>
                    </a:cubicBezTo>
                    <a:cubicBezTo>
                      <a:pt x="56" y="156"/>
                      <a:pt x="56" y="156"/>
                      <a:pt x="56" y="156"/>
                    </a:cubicBezTo>
                    <a:cubicBezTo>
                      <a:pt x="55" y="156"/>
                      <a:pt x="55" y="156"/>
                      <a:pt x="55" y="156"/>
                    </a:cubicBezTo>
                    <a:cubicBezTo>
                      <a:pt x="53" y="156"/>
                      <a:pt x="53" y="156"/>
                      <a:pt x="53" y="156"/>
                    </a:cubicBezTo>
                    <a:cubicBezTo>
                      <a:pt x="50" y="156"/>
                      <a:pt x="50" y="156"/>
                      <a:pt x="50" y="156"/>
                    </a:cubicBezTo>
                    <a:cubicBezTo>
                      <a:pt x="49" y="158"/>
                      <a:pt x="48" y="160"/>
                      <a:pt x="47" y="162"/>
                    </a:cubicBezTo>
                    <a:cubicBezTo>
                      <a:pt x="49" y="162"/>
                      <a:pt x="49" y="162"/>
                      <a:pt x="49" y="162"/>
                    </a:cubicBezTo>
                    <a:cubicBezTo>
                      <a:pt x="48" y="163"/>
                      <a:pt x="48" y="165"/>
                      <a:pt x="47" y="166"/>
                    </a:cubicBezTo>
                    <a:cubicBezTo>
                      <a:pt x="49" y="165"/>
                      <a:pt x="49" y="165"/>
                      <a:pt x="49" y="165"/>
                    </a:cubicBezTo>
                    <a:cubicBezTo>
                      <a:pt x="48" y="167"/>
                      <a:pt x="47" y="170"/>
                      <a:pt x="45" y="172"/>
                    </a:cubicBezTo>
                    <a:cubicBezTo>
                      <a:pt x="45" y="173"/>
                      <a:pt x="45" y="173"/>
                      <a:pt x="45" y="173"/>
                    </a:cubicBezTo>
                    <a:cubicBezTo>
                      <a:pt x="47" y="170"/>
                      <a:pt x="47" y="170"/>
                      <a:pt x="47" y="170"/>
                    </a:cubicBezTo>
                    <a:cubicBezTo>
                      <a:pt x="47" y="171"/>
                      <a:pt x="47" y="171"/>
                      <a:pt x="47" y="171"/>
                    </a:cubicBezTo>
                    <a:cubicBezTo>
                      <a:pt x="45" y="174"/>
                      <a:pt x="45" y="174"/>
                      <a:pt x="45" y="174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6" y="174"/>
                      <a:pt x="46" y="174"/>
                      <a:pt x="46" y="174"/>
                    </a:cubicBezTo>
                    <a:cubicBezTo>
                      <a:pt x="45" y="176"/>
                      <a:pt x="45" y="176"/>
                      <a:pt x="45" y="176"/>
                    </a:cubicBezTo>
                    <a:cubicBezTo>
                      <a:pt x="46" y="179"/>
                      <a:pt x="46" y="179"/>
                      <a:pt x="46" y="179"/>
                    </a:cubicBezTo>
                    <a:cubicBezTo>
                      <a:pt x="48" y="179"/>
                      <a:pt x="49" y="178"/>
                      <a:pt x="50" y="176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6" y="181"/>
                      <a:pt x="46" y="181"/>
                      <a:pt x="46" y="181"/>
                    </a:cubicBezTo>
                    <a:cubicBezTo>
                      <a:pt x="45" y="182"/>
                      <a:pt x="45" y="182"/>
                      <a:pt x="45" y="182"/>
                    </a:cubicBezTo>
                    <a:cubicBezTo>
                      <a:pt x="45" y="183"/>
                      <a:pt x="45" y="183"/>
                      <a:pt x="45" y="183"/>
                    </a:cubicBezTo>
                    <a:cubicBezTo>
                      <a:pt x="44" y="186"/>
                      <a:pt x="44" y="186"/>
                      <a:pt x="44" y="186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42" y="191"/>
                      <a:pt x="42" y="191"/>
                      <a:pt x="42" y="191"/>
                    </a:cubicBezTo>
                    <a:cubicBezTo>
                      <a:pt x="42" y="194"/>
                      <a:pt x="42" y="194"/>
                      <a:pt x="42" y="194"/>
                    </a:cubicBezTo>
                    <a:cubicBezTo>
                      <a:pt x="43" y="195"/>
                      <a:pt x="43" y="195"/>
                      <a:pt x="43" y="195"/>
                    </a:cubicBezTo>
                    <a:cubicBezTo>
                      <a:pt x="45" y="195"/>
                      <a:pt x="45" y="195"/>
                      <a:pt x="45" y="195"/>
                    </a:cubicBezTo>
                    <a:cubicBezTo>
                      <a:pt x="47" y="194"/>
                      <a:pt x="47" y="194"/>
                      <a:pt x="47" y="194"/>
                    </a:cubicBezTo>
                    <a:cubicBezTo>
                      <a:pt x="48" y="192"/>
                      <a:pt x="48" y="192"/>
                      <a:pt x="48" y="192"/>
                    </a:cubicBezTo>
                    <a:cubicBezTo>
                      <a:pt x="47" y="191"/>
                      <a:pt x="47" y="191"/>
                      <a:pt x="47" y="191"/>
                    </a:cubicBezTo>
                    <a:cubicBezTo>
                      <a:pt x="47" y="190"/>
                      <a:pt x="47" y="190"/>
                      <a:pt x="47" y="190"/>
                    </a:cubicBezTo>
                    <a:cubicBezTo>
                      <a:pt x="49" y="185"/>
                      <a:pt x="49" y="185"/>
                      <a:pt x="49" y="185"/>
                    </a:cubicBezTo>
                    <a:cubicBezTo>
                      <a:pt x="49" y="183"/>
                      <a:pt x="49" y="183"/>
                      <a:pt x="49" y="183"/>
                    </a:cubicBezTo>
                    <a:cubicBezTo>
                      <a:pt x="50" y="181"/>
                      <a:pt x="50" y="181"/>
                      <a:pt x="50" y="181"/>
                    </a:cubicBezTo>
                    <a:cubicBezTo>
                      <a:pt x="52" y="179"/>
                      <a:pt x="52" y="179"/>
                      <a:pt x="52" y="179"/>
                    </a:cubicBezTo>
                    <a:cubicBezTo>
                      <a:pt x="52" y="177"/>
                      <a:pt x="52" y="177"/>
                      <a:pt x="52" y="177"/>
                    </a:cubicBezTo>
                    <a:cubicBezTo>
                      <a:pt x="51" y="176"/>
                      <a:pt x="51" y="176"/>
                      <a:pt x="51" y="176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3"/>
                      <a:pt x="50" y="173"/>
                      <a:pt x="50" y="173"/>
                    </a:cubicBezTo>
                    <a:cubicBezTo>
                      <a:pt x="50" y="171"/>
                      <a:pt x="50" y="171"/>
                      <a:pt x="50" y="171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8" y="164"/>
                      <a:pt x="58" y="164"/>
                      <a:pt x="58" y="164"/>
                    </a:cubicBezTo>
                    <a:cubicBezTo>
                      <a:pt x="60" y="163"/>
                      <a:pt x="60" y="163"/>
                      <a:pt x="60" y="163"/>
                    </a:cubicBezTo>
                    <a:cubicBezTo>
                      <a:pt x="58" y="164"/>
                      <a:pt x="58" y="164"/>
                      <a:pt x="58" y="164"/>
                    </a:cubicBezTo>
                    <a:cubicBezTo>
                      <a:pt x="57" y="166"/>
                      <a:pt x="57" y="166"/>
                      <a:pt x="57" y="166"/>
                    </a:cubicBezTo>
                    <a:cubicBezTo>
                      <a:pt x="55" y="167"/>
                      <a:pt x="55" y="167"/>
                      <a:pt x="55" y="167"/>
                    </a:cubicBezTo>
                    <a:cubicBezTo>
                      <a:pt x="52" y="171"/>
                      <a:pt x="52" y="171"/>
                      <a:pt x="52" y="171"/>
                    </a:cubicBezTo>
                    <a:cubicBezTo>
                      <a:pt x="52" y="175"/>
                      <a:pt x="52" y="175"/>
                      <a:pt x="52" y="175"/>
                    </a:cubicBezTo>
                    <a:cubicBezTo>
                      <a:pt x="53" y="176"/>
                      <a:pt x="53" y="176"/>
                      <a:pt x="53" y="176"/>
                    </a:cubicBezTo>
                    <a:cubicBezTo>
                      <a:pt x="55" y="177"/>
                      <a:pt x="55" y="177"/>
                      <a:pt x="55" y="177"/>
                    </a:cubicBezTo>
                    <a:cubicBezTo>
                      <a:pt x="54" y="175"/>
                      <a:pt x="54" y="175"/>
                      <a:pt x="54" y="175"/>
                    </a:cubicBezTo>
                    <a:cubicBezTo>
                      <a:pt x="55" y="172"/>
                      <a:pt x="55" y="172"/>
                      <a:pt x="55" y="172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7" y="175"/>
                      <a:pt x="57" y="175"/>
                      <a:pt x="57" y="175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7" y="173"/>
                      <a:pt x="57" y="173"/>
                      <a:pt x="57" y="173"/>
                    </a:cubicBezTo>
                    <a:cubicBezTo>
                      <a:pt x="58" y="176"/>
                      <a:pt x="58" y="176"/>
                      <a:pt x="58" y="176"/>
                    </a:cubicBezTo>
                    <a:cubicBezTo>
                      <a:pt x="59" y="176"/>
                      <a:pt x="59" y="176"/>
                      <a:pt x="59" y="176"/>
                    </a:cubicBezTo>
                    <a:cubicBezTo>
                      <a:pt x="61" y="173"/>
                      <a:pt x="62" y="169"/>
                      <a:pt x="61" y="166"/>
                    </a:cubicBezTo>
                    <a:cubicBezTo>
                      <a:pt x="61" y="166"/>
                      <a:pt x="61" y="166"/>
                      <a:pt x="61" y="166"/>
                    </a:cubicBezTo>
                    <a:cubicBezTo>
                      <a:pt x="61" y="168"/>
                      <a:pt x="61" y="168"/>
                      <a:pt x="61" y="168"/>
                    </a:cubicBezTo>
                    <a:cubicBezTo>
                      <a:pt x="62" y="168"/>
                      <a:pt x="62" y="168"/>
                      <a:pt x="62" y="168"/>
                    </a:cubicBezTo>
                    <a:cubicBezTo>
                      <a:pt x="63" y="165"/>
                      <a:pt x="63" y="165"/>
                      <a:pt x="63" y="165"/>
                    </a:cubicBezTo>
                    <a:cubicBezTo>
                      <a:pt x="64" y="165"/>
                      <a:pt x="64" y="165"/>
                      <a:pt x="64" y="165"/>
                    </a:cubicBezTo>
                    <a:cubicBezTo>
                      <a:pt x="63" y="167"/>
                      <a:pt x="62" y="168"/>
                      <a:pt x="62" y="169"/>
                    </a:cubicBezTo>
                    <a:cubicBezTo>
                      <a:pt x="62" y="172"/>
                      <a:pt x="62" y="172"/>
                      <a:pt x="62" y="172"/>
                    </a:cubicBezTo>
                    <a:cubicBezTo>
                      <a:pt x="63" y="172"/>
                      <a:pt x="63" y="172"/>
                      <a:pt x="63" y="172"/>
                    </a:cubicBezTo>
                    <a:cubicBezTo>
                      <a:pt x="63" y="171"/>
                      <a:pt x="63" y="171"/>
                      <a:pt x="63" y="171"/>
                    </a:cubicBezTo>
                    <a:cubicBezTo>
                      <a:pt x="64" y="172"/>
                      <a:pt x="64" y="172"/>
                      <a:pt x="64" y="172"/>
                    </a:cubicBezTo>
                    <a:cubicBezTo>
                      <a:pt x="66" y="174"/>
                      <a:pt x="66" y="174"/>
                      <a:pt x="66" y="174"/>
                    </a:cubicBezTo>
                    <a:cubicBezTo>
                      <a:pt x="69" y="174"/>
                      <a:pt x="69" y="174"/>
                      <a:pt x="69" y="174"/>
                    </a:cubicBezTo>
                    <a:cubicBezTo>
                      <a:pt x="69" y="175"/>
                      <a:pt x="69" y="175"/>
                      <a:pt x="69" y="175"/>
                    </a:cubicBezTo>
                    <a:cubicBezTo>
                      <a:pt x="67" y="174"/>
                      <a:pt x="65" y="174"/>
                      <a:pt x="63" y="173"/>
                    </a:cubicBezTo>
                    <a:cubicBezTo>
                      <a:pt x="61" y="174"/>
                      <a:pt x="61" y="174"/>
                      <a:pt x="61" y="174"/>
                    </a:cubicBezTo>
                    <a:cubicBezTo>
                      <a:pt x="61" y="175"/>
                      <a:pt x="61" y="175"/>
                      <a:pt x="61" y="175"/>
                    </a:cubicBezTo>
                    <a:cubicBezTo>
                      <a:pt x="61" y="180"/>
                      <a:pt x="61" y="180"/>
                      <a:pt x="61" y="180"/>
                    </a:cubicBezTo>
                    <a:cubicBezTo>
                      <a:pt x="60" y="181"/>
                      <a:pt x="60" y="181"/>
                      <a:pt x="60" y="181"/>
                    </a:cubicBezTo>
                    <a:cubicBezTo>
                      <a:pt x="62" y="183"/>
                      <a:pt x="62" y="183"/>
                      <a:pt x="62" y="183"/>
                    </a:cubicBezTo>
                    <a:cubicBezTo>
                      <a:pt x="62" y="184"/>
                      <a:pt x="62" y="184"/>
                      <a:pt x="62" y="184"/>
                    </a:cubicBezTo>
                    <a:cubicBezTo>
                      <a:pt x="64" y="185"/>
                      <a:pt x="64" y="185"/>
                      <a:pt x="64" y="185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5" y="187"/>
                      <a:pt x="65" y="187"/>
                      <a:pt x="65" y="187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5" y="190"/>
                      <a:pt x="65" y="190"/>
                      <a:pt x="65" y="190"/>
                    </a:cubicBezTo>
                    <a:cubicBezTo>
                      <a:pt x="63" y="191"/>
                      <a:pt x="63" y="191"/>
                      <a:pt x="63" y="191"/>
                    </a:cubicBezTo>
                    <a:cubicBezTo>
                      <a:pt x="63" y="193"/>
                      <a:pt x="63" y="193"/>
                      <a:pt x="63" y="193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1" y="197"/>
                      <a:pt x="60" y="199"/>
                      <a:pt x="58" y="201"/>
                    </a:cubicBezTo>
                    <a:cubicBezTo>
                      <a:pt x="57" y="203"/>
                      <a:pt x="57" y="205"/>
                      <a:pt x="58" y="207"/>
                    </a:cubicBezTo>
                    <a:cubicBezTo>
                      <a:pt x="58" y="208"/>
                      <a:pt x="58" y="208"/>
                      <a:pt x="58" y="208"/>
                    </a:cubicBezTo>
                    <a:cubicBezTo>
                      <a:pt x="57" y="208"/>
                      <a:pt x="57" y="208"/>
                      <a:pt x="57" y="208"/>
                    </a:cubicBezTo>
                    <a:cubicBezTo>
                      <a:pt x="57" y="206"/>
                      <a:pt x="57" y="206"/>
                      <a:pt x="57" y="206"/>
                    </a:cubicBezTo>
                    <a:cubicBezTo>
                      <a:pt x="56" y="204"/>
                      <a:pt x="56" y="204"/>
                      <a:pt x="56" y="204"/>
                    </a:cubicBezTo>
                    <a:cubicBezTo>
                      <a:pt x="54" y="205"/>
                      <a:pt x="54" y="205"/>
                      <a:pt x="54" y="205"/>
                    </a:cubicBezTo>
                    <a:cubicBezTo>
                      <a:pt x="54" y="208"/>
                      <a:pt x="54" y="208"/>
                      <a:pt x="54" y="208"/>
                    </a:cubicBezTo>
                    <a:cubicBezTo>
                      <a:pt x="55" y="210"/>
                      <a:pt x="57" y="213"/>
                      <a:pt x="59" y="214"/>
                    </a:cubicBezTo>
                    <a:cubicBezTo>
                      <a:pt x="59" y="217"/>
                      <a:pt x="59" y="217"/>
                      <a:pt x="59" y="217"/>
                    </a:cubicBezTo>
                    <a:cubicBezTo>
                      <a:pt x="60" y="218"/>
                      <a:pt x="60" y="218"/>
                      <a:pt x="60" y="218"/>
                    </a:cubicBezTo>
                    <a:cubicBezTo>
                      <a:pt x="60" y="216"/>
                      <a:pt x="60" y="216"/>
                      <a:pt x="60" y="216"/>
                    </a:cubicBezTo>
                    <a:cubicBezTo>
                      <a:pt x="60" y="215"/>
                      <a:pt x="60" y="215"/>
                      <a:pt x="60" y="215"/>
                    </a:cubicBezTo>
                    <a:cubicBezTo>
                      <a:pt x="59" y="212"/>
                      <a:pt x="59" y="212"/>
                      <a:pt x="59" y="212"/>
                    </a:cubicBezTo>
                    <a:cubicBezTo>
                      <a:pt x="61" y="210"/>
                      <a:pt x="61" y="210"/>
                      <a:pt x="61" y="210"/>
                    </a:cubicBezTo>
                    <a:cubicBezTo>
                      <a:pt x="62" y="210"/>
                      <a:pt x="62" y="210"/>
                      <a:pt x="62" y="210"/>
                    </a:cubicBezTo>
                    <a:cubicBezTo>
                      <a:pt x="62" y="211"/>
                      <a:pt x="62" y="211"/>
                      <a:pt x="62" y="211"/>
                    </a:cubicBezTo>
                    <a:cubicBezTo>
                      <a:pt x="66" y="213"/>
                      <a:pt x="66" y="213"/>
                      <a:pt x="66" y="213"/>
                    </a:cubicBezTo>
                    <a:cubicBezTo>
                      <a:pt x="68" y="215"/>
                      <a:pt x="68" y="215"/>
                      <a:pt x="68" y="215"/>
                    </a:cubicBezTo>
                    <a:cubicBezTo>
                      <a:pt x="70" y="216"/>
                      <a:pt x="70" y="216"/>
                      <a:pt x="70" y="216"/>
                    </a:cubicBezTo>
                    <a:cubicBezTo>
                      <a:pt x="71" y="216"/>
                      <a:pt x="71" y="216"/>
                      <a:pt x="71" y="216"/>
                    </a:cubicBezTo>
                    <a:cubicBezTo>
                      <a:pt x="71" y="212"/>
                      <a:pt x="71" y="212"/>
                      <a:pt x="71" y="212"/>
                    </a:cubicBezTo>
                    <a:cubicBezTo>
                      <a:pt x="70" y="211"/>
                      <a:pt x="70" y="211"/>
                      <a:pt x="70" y="211"/>
                    </a:cubicBezTo>
                    <a:cubicBezTo>
                      <a:pt x="69" y="210"/>
                      <a:pt x="69" y="210"/>
                      <a:pt x="69" y="210"/>
                    </a:cubicBezTo>
                    <a:cubicBezTo>
                      <a:pt x="70" y="209"/>
                      <a:pt x="70" y="209"/>
                      <a:pt x="70" y="209"/>
                    </a:cubicBezTo>
                    <a:cubicBezTo>
                      <a:pt x="71" y="210"/>
                      <a:pt x="71" y="210"/>
                      <a:pt x="71" y="210"/>
                    </a:cubicBezTo>
                    <a:cubicBezTo>
                      <a:pt x="73" y="211"/>
                      <a:pt x="73" y="211"/>
                      <a:pt x="73" y="211"/>
                    </a:cubicBezTo>
                    <a:cubicBezTo>
                      <a:pt x="74" y="210"/>
                      <a:pt x="74" y="210"/>
                      <a:pt x="74" y="210"/>
                    </a:cubicBezTo>
                    <a:cubicBezTo>
                      <a:pt x="74" y="211"/>
                      <a:pt x="74" y="211"/>
                      <a:pt x="74" y="211"/>
                    </a:cubicBezTo>
                    <a:cubicBezTo>
                      <a:pt x="75" y="213"/>
                      <a:pt x="75" y="213"/>
                      <a:pt x="75" y="213"/>
                    </a:cubicBezTo>
                    <a:cubicBezTo>
                      <a:pt x="76" y="213"/>
                      <a:pt x="76" y="213"/>
                      <a:pt x="76" y="213"/>
                    </a:cubicBezTo>
                    <a:cubicBezTo>
                      <a:pt x="77" y="212"/>
                      <a:pt x="77" y="212"/>
                      <a:pt x="77" y="212"/>
                    </a:cubicBezTo>
                    <a:cubicBezTo>
                      <a:pt x="77" y="213"/>
                      <a:pt x="77" y="213"/>
                      <a:pt x="77" y="213"/>
                    </a:cubicBezTo>
                    <a:cubicBezTo>
                      <a:pt x="79" y="213"/>
                      <a:pt x="79" y="213"/>
                      <a:pt x="79" y="213"/>
                    </a:cubicBezTo>
                    <a:cubicBezTo>
                      <a:pt x="82" y="212"/>
                      <a:pt x="82" y="212"/>
                      <a:pt x="82" y="212"/>
                    </a:cubicBezTo>
                    <a:cubicBezTo>
                      <a:pt x="81" y="210"/>
                      <a:pt x="81" y="210"/>
                      <a:pt x="81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4" y="210"/>
                      <a:pt x="84" y="210"/>
                      <a:pt x="84" y="210"/>
                    </a:cubicBezTo>
                    <a:cubicBezTo>
                      <a:pt x="86" y="210"/>
                      <a:pt x="86" y="210"/>
                      <a:pt x="86" y="210"/>
                    </a:cubicBezTo>
                    <a:cubicBezTo>
                      <a:pt x="87" y="209"/>
                      <a:pt x="87" y="209"/>
                      <a:pt x="87" y="209"/>
                    </a:cubicBezTo>
                    <a:cubicBezTo>
                      <a:pt x="87" y="206"/>
                      <a:pt x="87" y="206"/>
                      <a:pt x="87" y="206"/>
                    </a:cubicBezTo>
                    <a:cubicBezTo>
                      <a:pt x="88" y="207"/>
                      <a:pt x="88" y="207"/>
                      <a:pt x="88" y="207"/>
                    </a:cubicBezTo>
                    <a:cubicBezTo>
                      <a:pt x="91" y="207"/>
                      <a:pt x="95" y="207"/>
                      <a:pt x="98" y="206"/>
                    </a:cubicBezTo>
                    <a:cubicBezTo>
                      <a:pt x="97" y="207"/>
                      <a:pt x="97" y="207"/>
                      <a:pt x="97" y="207"/>
                    </a:cubicBezTo>
                    <a:cubicBezTo>
                      <a:pt x="98" y="207"/>
                      <a:pt x="98" y="207"/>
                      <a:pt x="98" y="207"/>
                    </a:cubicBezTo>
                    <a:cubicBezTo>
                      <a:pt x="96" y="208"/>
                      <a:pt x="96" y="208"/>
                      <a:pt x="96" y="208"/>
                    </a:cubicBezTo>
                    <a:cubicBezTo>
                      <a:pt x="94" y="207"/>
                      <a:pt x="94" y="207"/>
                      <a:pt x="94" y="207"/>
                    </a:cubicBezTo>
                    <a:cubicBezTo>
                      <a:pt x="92" y="208"/>
                      <a:pt x="92" y="208"/>
                      <a:pt x="92" y="208"/>
                    </a:cubicBezTo>
                    <a:cubicBezTo>
                      <a:pt x="93" y="209"/>
                      <a:pt x="93" y="209"/>
                      <a:pt x="93" y="209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1" y="210"/>
                      <a:pt x="91" y="210"/>
                      <a:pt x="91" y="210"/>
                    </a:cubicBezTo>
                    <a:cubicBezTo>
                      <a:pt x="89" y="215"/>
                      <a:pt x="89" y="215"/>
                      <a:pt x="89" y="215"/>
                    </a:cubicBezTo>
                    <a:cubicBezTo>
                      <a:pt x="88" y="215"/>
                      <a:pt x="88" y="215"/>
                      <a:pt x="88" y="215"/>
                    </a:cubicBezTo>
                    <a:cubicBezTo>
                      <a:pt x="87" y="217"/>
                      <a:pt x="86" y="220"/>
                      <a:pt x="86" y="222"/>
                    </a:cubicBezTo>
                    <a:cubicBezTo>
                      <a:pt x="87" y="224"/>
                      <a:pt x="89" y="226"/>
                      <a:pt x="90" y="229"/>
                    </a:cubicBezTo>
                    <a:cubicBezTo>
                      <a:pt x="90" y="230"/>
                      <a:pt x="90" y="230"/>
                      <a:pt x="90" y="230"/>
                    </a:cubicBezTo>
                    <a:cubicBezTo>
                      <a:pt x="92" y="233"/>
                      <a:pt x="92" y="233"/>
                      <a:pt x="92" y="233"/>
                    </a:cubicBezTo>
                    <a:cubicBezTo>
                      <a:pt x="94" y="233"/>
                      <a:pt x="94" y="233"/>
                      <a:pt x="94" y="233"/>
                    </a:cubicBezTo>
                    <a:cubicBezTo>
                      <a:pt x="94" y="233"/>
                      <a:pt x="94" y="233"/>
                      <a:pt x="94" y="233"/>
                    </a:cubicBezTo>
                    <a:cubicBezTo>
                      <a:pt x="94" y="236"/>
                      <a:pt x="94" y="236"/>
                      <a:pt x="94" y="236"/>
                    </a:cubicBezTo>
                    <a:cubicBezTo>
                      <a:pt x="96" y="237"/>
                      <a:pt x="96" y="237"/>
                      <a:pt x="96" y="237"/>
                    </a:cubicBezTo>
                    <a:cubicBezTo>
                      <a:pt x="96" y="236"/>
                      <a:pt x="96" y="236"/>
                      <a:pt x="96" y="236"/>
                    </a:cubicBezTo>
                    <a:cubicBezTo>
                      <a:pt x="97" y="235"/>
                      <a:pt x="98" y="234"/>
                      <a:pt x="98" y="232"/>
                    </a:cubicBezTo>
                    <a:cubicBezTo>
                      <a:pt x="99" y="234"/>
                      <a:pt x="99" y="234"/>
                      <a:pt x="99" y="234"/>
                    </a:cubicBezTo>
                    <a:cubicBezTo>
                      <a:pt x="102" y="233"/>
                      <a:pt x="102" y="233"/>
                      <a:pt x="102" y="233"/>
                    </a:cubicBezTo>
                    <a:cubicBezTo>
                      <a:pt x="103" y="235"/>
                      <a:pt x="103" y="235"/>
                      <a:pt x="103" y="235"/>
                    </a:cubicBezTo>
                    <a:cubicBezTo>
                      <a:pt x="100" y="238"/>
                      <a:pt x="100" y="238"/>
                      <a:pt x="100" y="238"/>
                    </a:cubicBezTo>
                    <a:cubicBezTo>
                      <a:pt x="101" y="239"/>
                      <a:pt x="101" y="239"/>
                      <a:pt x="101" y="239"/>
                    </a:cubicBezTo>
                    <a:cubicBezTo>
                      <a:pt x="102" y="239"/>
                      <a:pt x="102" y="239"/>
                      <a:pt x="102" y="239"/>
                    </a:cubicBezTo>
                    <a:cubicBezTo>
                      <a:pt x="101" y="241"/>
                      <a:pt x="101" y="241"/>
                      <a:pt x="101" y="241"/>
                    </a:cubicBezTo>
                    <a:cubicBezTo>
                      <a:pt x="98" y="242"/>
                      <a:pt x="98" y="242"/>
                      <a:pt x="98" y="242"/>
                    </a:cubicBezTo>
                    <a:cubicBezTo>
                      <a:pt x="98" y="244"/>
                      <a:pt x="98" y="245"/>
                      <a:pt x="98" y="247"/>
                    </a:cubicBezTo>
                    <a:cubicBezTo>
                      <a:pt x="99" y="248"/>
                      <a:pt x="99" y="248"/>
                      <a:pt x="99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9" y="250"/>
                      <a:pt x="98" y="252"/>
                      <a:pt x="97" y="254"/>
                    </a:cubicBezTo>
                    <a:cubicBezTo>
                      <a:pt x="97" y="257"/>
                      <a:pt x="99" y="260"/>
                      <a:pt x="101" y="262"/>
                    </a:cubicBezTo>
                    <a:cubicBezTo>
                      <a:pt x="104" y="263"/>
                      <a:pt x="104" y="263"/>
                      <a:pt x="104" y="263"/>
                    </a:cubicBezTo>
                    <a:cubicBezTo>
                      <a:pt x="102" y="264"/>
                      <a:pt x="102" y="264"/>
                      <a:pt x="102" y="264"/>
                    </a:cubicBezTo>
                    <a:cubicBezTo>
                      <a:pt x="100" y="262"/>
                      <a:pt x="100" y="262"/>
                      <a:pt x="100" y="262"/>
                    </a:cubicBezTo>
                    <a:cubicBezTo>
                      <a:pt x="98" y="259"/>
                      <a:pt x="98" y="259"/>
                      <a:pt x="98" y="259"/>
                    </a:cubicBezTo>
                    <a:cubicBezTo>
                      <a:pt x="97" y="259"/>
                      <a:pt x="97" y="259"/>
                      <a:pt x="97" y="259"/>
                    </a:cubicBezTo>
                    <a:cubicBezTo>
                      <a:pt x="95" y="259"/>
                      <a:pt x="95" y="259"/>
                      <a:pt x="95" y="259"/>
                    </a:cubicBezTo>
                    <a:cubicBezTo>
                      <a:pt x="95" y="261"/>
                      <a:pt x="95" y="261"/>
                      <a:pt x="95" y="261"/>
                    </a:cubicBezTo>
                    <a:cubicBezTo>
                      <a:pt x="97" y="264"/>
                      <a:pt x="97" y="264"/>
                      <a:pt x="97" y="264"/>
                    </a:cubicBezTo>
                    <a:cubicBezTo>
                      <a:pt x="97" y="264"/>
                      <a:pt x="97" y="265"/>
                      <a:pt x="97" y="265"/>
                    </a:cubicBezTo>
                    <a:cubicBezTo>
                      <a:pt x="97" y="264"/>
                      <a:pt x="96" y="264"/>
                      <a:pt x="96" y="264"/>
                    </a:cubicBezTo>
                    <a:cubicBezTo>
                      <a:pt x="92" y="261"/>
                      <a:pt x="92" y="261"/>
                      <a:pt x="92" y="261"/>
                    </a:cubicBezTo>
                    <a:cubicBezTo>
                      <a:pt x="91" y="261"/>
                      <a:pt x="91" y="261"/>
                      <a:pt x="91" y="261"/>
                    </a:cubicBezTo>
                    <a:cubicBezTo>
                      <a:pt x="87" y="263"/>
                      <a:pt x="87" y="263"/>
                      <a:pt x="87" y="263"/>
                    </a:cubicBezTo>
                    <a:cubicBezTo>
                      <a:pt x="83" y="264"/>
                      <a:pt x="83" y="264"/>
                      <a:pt x="83" y="264"/>
                    </a:cubicBezTo>
                    <a:cubicBezTo>
                      <a:pt x="82" y="262"/>
                      <a:pt x="82" y="262"/>
                      <a:pt x="82" y="262"/>
                    </a:cubicBezTo>
                    <a:cubicBezTo>
                      <a:pt x="80" y="262"/>
                      <a:pt x="80" y="262"/>
                      <a:pt x="80" y="262"/>
                    </a:cubicBezTo>
                    <a:cubicBezTo>
                      <a:pt x="81" y="263"/>
                      <a:pt x="81" y="263"/>
                      <a:pt x="81" y="263"/>
                    </a:cubicBezTo>
                    <a:cubicBezTo>
                      <a:pt x="79" y="264"/>
                      <a:pt x="78" y="264"/>
                      <a:pt x="76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74" y="266"/>
                      <a:pt x="73" y="266"/>
                      <a:pt x="73" y="267"/>
                    </a:cubicBezTo>
                    <a:cubicBezTo>
                      <a:pt x="73" y="266"/>
                      <a:pt x="73" y="266"/>
                      <a:pt x="73" y="266"/>
                    </a:cubicBezTo>
                    <a:cubicBezTo>
                      <a:pt x="75" y="265"/>
                      <a:pt x="75" y="265"/>
                      <a:pt x="75" y="265"/>
                    </a:cubicBezTo>
                    <a:cubicBezTo>
                      <a:pt x="77" y="263"/>
                      <a:pt x="77" y="263"/>
                      <a:pt x="77" y="263"/>
                    </a:cubicBezTo>
                    <a:cubicBezTo>
                      <a:pt x="75" y="262"/>
                      <a:pt x="75" y="262"/>
                      <a:pt x="75" y="262"/>
                    </a:cubicBezTo>
                    <a:cubicBezTo>
                      <a:pt x="73" y="263"/>
                      <a:pt x="73" y="263"/>
                      <a:pt x="73" y="263"/>
                    </a:cubicBezTo>
                    <a:cubicBezTo>
                      <a:pt x="72" y="262"/>
                      <a:pt x="72" y="261"/>
                      <a:pt x="72" y="259"/>
                    </a:cubicBezTo>
                    <a:cubicBezTo>
                      <a:pt x="71" y="259"/>
                      <a:pt x="71" y="259"/>
                      <a:pt x="71" y="259"/>
                    </a:cubicBezTo>
                    <a:cubicBezTo>
                      <a:pt x="69" y="259"/>
                      <a:pt x="69" y="259"/>
                      <a:pt x="69" y="259"/>
                    </a:cubicBezTo>
                    <a:cubicBezTo>
                      <a:pt x="65" y="260"/>
                      <a:pt x="65" y="260"/>
                      <a:pt x="65" y="260"/>
                    </a:cubicBezTo>
                    <a:cubicBezTo>
                      <a:pt x="66" y="261"/>
                      <a:pt x="66" y="262"/>
                      <a:pt x="65" y="264"/>
                    </a:cubicBezTo>
                    <a:cubicBezTo>
                      <a:pt x="67" y="266"/>
                      <a:pt x="67" y="266"/>
                      <a:pt x="67" y="266"/>
                    </a:cubicBezTo>
                    <a:cubicBezTo>
                      <a:pt x="67" y="267"/>
                      <a:pt x="67" y="267"/>
                      <a:pt x="67" y="267"/>
                    </a:cubicBezTo>
                    <a:cubicBezTo>
                      <a:pt x="68" y="267"/>
                      <a:pt x="68" y="267"/>
                      <a:pt x="68" y="267"/>
                    </a:cubicBezTo>
                    <a:cubicBezTo>
                      <a:pt x="69" y="267"/>
                      <a:pt x="69" y="267"/>
                      <a:pt x="69" y="267"/>
                    </a:cubicBezTo>
                    <a:cubicBezTo>
                      <a:pt x="69" y="269"/>
                      <a:pt x="69" y="269"/>
                      <a:pt x="69" y="269"/>
                    </a:cubicBezTo>
                    <a:cubicBezTo>
                      <a:pt x="70" y="269"/>
                      <a:pt x="70" y="269"/>
                      <a:pt x="70" y="269"/>
                    </a:cubicBezTo>
                    <a:cubicBezTo>
                      <a:pt x="73" y="267"/>
                      <a:pt x="73" y="267"/>
                      <a:pt x="73" y="267"/>
                    </a:cubicBezTo>
                    <a:cubicBezTo>
                      <a:pt x="72" y="268"/>
                      <a:pt x="71" y="269"/>
                      <a:pt x="70" y="270"/>
                    </a:cubicBezTo>
                    <a:cubicBezTo>
                      <a:pt x="70" y="269"/>
                      <a:pt x="70" y="269"/>
                      <a:pt x="70" y="269"/>
                    </a:cubicBezTo>
                    <a:cubicBezTo>
                      <a:pt x="70" y="272"/>
                      <a:pt x="70" y="272"/>
                      <a:pt x="70" y="272"/>
                    </a:cubicBezTo>
                    <a:cubicBezTo>
                      <a:pt x="68" y="273"/>
                      <a:pt x="66" y="275"/>
                      <a:pt x="64" y="275"/>
                    </a:cubicBezTo>
                    <a:cubicBezTo>
                      <a:pt x="63" y="277"/>
                      <a:pt x="62" y="278"/>
                      <a:pt x="61" y="280"/>
                    </a:cubicBezTo>
                    <a:cubicBezTo>
                      <a:pt x="65" y="279"/>
                      <a:pt x="65" y="279"/>
                      <a:pt x="65" y="279"/>
                    </a:cubicBezTo>
                    <a:cubicBezTo>
                      <a:pt x="66" y="280"/>
                      <a:pt x="66" y="280"/>
                      <a:pt x="66" y="280"/>
                    </a:cubicBezTo>
                    <a:cubicBezTo>
                      <a:pt x="67" y="278"/>
                      <a:pt x="67" y="278"/>
                      <a:pt x="67" y="278"/>
                    </a:cubicBezTo>
                    <a:cubicBezTo>
                      <a:pt x="69" y="277"/>
                      <a:pt x="69" y="277"/>
                      <a:pt x="69" y="277"/>
                    </a:cubicBezTo>
                    <a:cubicBezTo>
                      <a:pt x="70" y="277"/>
                      <a:pt x="70" y="277"/>
                      <a:pt x="70" y="277"/>
                    </a:cubicBezTo>
                    <a:cubicBezTo>
                      <a:pt x="72" y="276"/>
                      <a:pt x="72" y="276"/>
                      <a:pt x="72" y="276"/>
                    </a:cubicBezTo>
                    <a:cubicBezTo>
                      <a:pt x="75" y="276"/>
                      <a:pt x="75" y="276"/>
                      <a:pt x="75" y="276"/>
                    </a:cubicBezTo>
                    <a:cubicBezTo>
                      <a:pt x="74" y="277"/>
                      <a:pt x="74" y="277"/>
                      <a:pt x="74" y="277"/>
                    </a:cubicBezTo>
                    <a:cubicBezTo>
                      <a:pt x="75" y="279"/>
                      <a:pt x="75" y="279"/>
                      <a:pt x="75" y="279"/>
                    </a:cubicBezTo>
                    <a:cubicBezTo>
                      <a:pt x="74" y="279"/>
                      <a:pt x="74" y="279"/>
                      <a:pt x="74" y="279"/>
                    </a:cubicBezTo>
                    <a:cubicBezTo>
                      <a:pt x="76" y="282"/>
                      <a:pt x="76" y="282"/>
                      <a:pt x="76" y="282"/>
                    </a:cubicBezTo>
                    <a:cubicBezTo>
                      <a:pt x="75" y="284"/>
                      <a:pt x="75" y="285"/>
                      <a:pt x="74" y="286"/>
                    </a:cubicBezTo>
                    <a:cubicBezTo>
                      <a:pt x="76" y="289"/>
                      <a:pt x="76" y="289"/>
                      <a:pt x="76" y="289"/>
                    </a:cubicBezTo>
                    <a:cubicBezTo>
                      <a:pt x="78" y="288"/>
                      <a:pt x="78" y="288"/>
                      <a:pt x="78" y="288"/>
                    </a:cubicBezTo>
                    <a:cubicBezTo>
                      <a:pt x="76" y="289"/>
                      <a:pt x="76" y="289"/>
                      <a:pt x="76" y="289"/>
                    </a:cubicBezTo>
                    <a:cubicBezTo>
                      <a:pt x="76" y="293"/>
                      <a:pt x="74" y="297"/>
                      <a:pt x="70" y="299"/>
                    </a:cubicBezTo>
                    <a:cubicBezTo>
                      <a:pt x="69" y="300"/>
                      <a:pt x="69" y="300"/>
                      <a:pt x="69" y="300"/>
                    </a:cubicBezTo>
                    <a:cubicBezTo>
                      <a:pt x="66" y="302"/>
                      <a:pt x="66" y="302"/>
                      <a:pt x="66" y="302"/>
                    </a:cubicBezTo>
                    <a:cubicBezTo>
                      <a:pt x="63" y="302"/>
                      <a:pt x="63" y="302"/>
                      <a:pt x="63" y="302"/>
                    </a:cubicBezTo>
                    <a:cubicBezTo>
                      <a:pt x="62" y="302"/>
                      <a:pt x="61" y="303"/>
                      <a:pt x="60" y="304"/>
                    </a:cubicBezTo>
                    <a:cubicBezTo>
                      <a:pt x="59" y="305"/>
                      <a:pt x="59" y="305"/>
                      <a:pt x="59" y="305"/>
                    </a:cubicBezTo>
                    <a:cubicBezTo>
                      <a:pt x="59" y="306"/>
                      <a:pt x="59" y="306"/>
                      <a:pt x="59" y="306"/>
                    </a:cubicBezTo>
                    <a:cubicBezTo>
                      <a:pt x="57" y="305"/>
                      <a:pt x="57" y="305"/>
                      <a:pt x="57" y="305"/>
                    </a:cubicBezTo>
                    <a:cubicBezTo>
                      <a:pt x="56" y="306"/>
                      <a:pt x="56" y="306"/>
                      <a:pt x="56" y="306"/>
                    </a:cubicBezTo>
                    <a:cubicBezTo>
                      <a:pt x="55" y="306"/>
                      <a:pt x="55" y="306"/>
                      <a:pt x="55" y="306"/>
                    </a:cubicBezTo>
                    <a:cubicBezTo>
                      <a:pt x="53" y="306"/>
                      <a:pt x="53" y="306"/>
                      <a:pt x="53" y="306"/>
                    </a:cubicBezTo>
                    <a:cubicBezTo>
                      <a:pt x="53" y="307"/>
                      <a:pt x="53" y="307"/>
                      <a:pt x="53" y="307"/>
                    </a:cubicBezTo>
                    <a:cubicBezTo>
                      <a:pt x="52" y="308"/>
                      <a:pt x="50" y="309"/>
                      <a:pt x="49" y="309"/>
                    </a:cubicBezTo>
                    <a:cubicBezTo>
                      <a:pt x="48" y="311"/>
                      <a:pt x="48" y="311"/>
                      <a:pt x="48" y="311"/>
                    </a:cubicBezTo>
                    <a:cubicBezTo>
                      <a:pt x="52" y="311"/>
                      <a:pt x="52" y="311"/>
                      <a:pt x="52" y="311"/>
                    </a:cubicBezTo>
                    <a:cubicBezTo>
                      <a:pt x="52" y="313"/>
                      <a:pt x="52" y="313"/>
                      <a:pt x="52" y="313"/>
                    </a:cubicBezTo>
                    <a:cubicBezTo>
                      <a:pt x="50" y="315"/>
                      <a:pt x="50" y="315"/>
                      <a:pt x="50" y="315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1" y="316"/>
                      <a:pt x="51" y="316"/>
                      <a:pt x="51" y="316"/>
                    </a:cubicBezTo>
                    <a:cubicBezTo>
                      <a:pt x="53" y="316"/>
                      <a:pt x="55" y="316"/>
                      <a:pt x="57" y="316"/>
                    </a:cubicBezTo>
                    <a:cubicBezTo>
                      <a:pt x="57" y="315"/>
                      <a:pt x="57" y="315"/>
                      <a:pt x="57" y="315"/>
                    </a:cubicBezTo>
                    <a:cubicBezTo>
                      <a:pt x="56" y="314"/>
                      <a:pt x="56" y="314"/>
                      <a:pt x="56" y="314"/>
                    </a:cubicBezTo>
                    <a:cubicBezTo>
                      <a:pt x="58" y="314"/>
                      <a:pt x="58" y="314"/>
                      <a:pt x="58" y="314"/>
                    </a:cubicBezTo>
                    <a:cubicBezTo>
                      <a:pt x="57" y="315"/>
                      <a:pt x="57" y="315"/>
                      <a:pt x="57" y="315"/>
                    </a:cubicBezTo>
                    <a:cubicBezTo>
                      <a:pt x="58" y="316"/>
                      <a:pt x="58" y="316"/>
                      <a:pt x="58" y="316"/>
                    </a:cubicBezTo>
                    <a:cubicBezTo>
                      <a:pt x="54" y="317"/>
                      <a:pt x="54" y="317"/>
                      <a:pt x="54" y="317"/>
                    </a:cubicBezTo>
                    <a:cubicBezTo>
                      <a:pt x="52" y="317"/>
                      <a:pt x="52" y="317"/>
                      <a:pt x="52" y="317"/>
                    </a:cubicBezTo>
                    <a:cubicBezTo>
                      <a:pt x="53" y="318"/>
                      <a:pt x="53" y="318"/>
                      <a:pt x="53" y="318"/>
                    </a:cubicBezTo>
                    <a:cubicBezTo>
                      <a:pt x="54" y="319"/>
                      <a:pt x="54" y="319"/>
                      <a:pt x="54" y="319"/>
                    </a:cubicBezTo>
                    <a:cubicBezTo>
                      <a:pt x="56" y="320"/>
                      <a:pt x="56" y="320"/>
                      <a:pt x="56" y="320"/>
                    </a:cubicBezTo>
                    <a:cubicBezTo>
                      <a:pt x="58" y="318"/>
                      <a:pt x="58" y="318"/>
                      <a:pt x="58" y="318"/>
                    </a:cubicBezTo>
                    <a:cubicBezTo>
                      <a:pt x="61" y="318"/>
                      <a:pt x="61" y="318"/>
                      <a:pt x="61" y="318"/>
                    </a:cubicBezTo>
                    <a:cubicBezTo>
                      <a:pt x="62" y="316"/>
                      <a:pt x="62" y="316"/>
                      <a:pt x="62" y="316"/>
                    </a:cubicBezTo>
                    <a:cubicBezTo>
                      <a:pt x="64" y="315"/>
                      <a:pt x="64" y="315"/>
                      <a:pt x="64" y="315"/>
                    </a:cubicBezTo>
                    <a:cubicBezTo>
                      <a:pt x="67" y="316"/>
                      <a:pt x="67" y="316"/>
                      <a:pt x="67" y="316"/>
                    </a:cubicBezTo>
                    <a:cubicBezTo>
                      <a:pt x="67" y="315"/>
                      <a:pt x="67" y="315"/>
                      <a:pt x="67" y="315"/>
                    </a:cubicBezTo>
                    <a:cubicBezTo>
                      <a:pt x="68" y="315"/>
                      <a:pt x="68" y="315"/>
                      <a:pt x="68" y="315"/>
                    </a:cubicBezTo>
                    <a:cubicBezTo>
                      <a:pt x="70" y="316"/>
                      <a:pt x="70" y="316"/>
                      <a:pt x="70" y="316"/>
                    </a:cubicBezTo>
                    <a:cubicBezTo>
                      <a:pt x="68" y="316"/>
                      <a:pt x="68" y="316"/>
                      <a:pt x="68" y="316"/>
                    </a:cubicBezTo>
                    <a:cubicBezTo>
                      <a:pt x="70" y="318"/>
                      <a:pt x="70" y="318"/>
                      <a:pt x="70" y="318"/>
                    </a:cubicBezTo>
                    <a:cubicBezTo>
                      <a:pt x="72" y="317"/>
                      <a:pt x="72" y="317"/>
                      <a:pt x="72" y="317"/>
                    </a:cubicBezTo>
                    <a:cubicBezTo>
                      <a:pt x="75" y="318"/>
                      <a:pt x="75" y="318"/>
                      <a:pt x="75" y="318"/>
                    </a:cubicBezTo>
                    <a:cubicBezTo>
                      <a:pt x="75" y="319"/>
                      <a:pt x="75" y="319"/>
                      <a:pt x="75" y="319"/>
                    </a:cubicBezTo>
                    <a:cubicBezTo>
                      <a:pt x="72" y="319"/>
                      <a:pt x="72" y="319"/>
                      <a:pt x="72" y="319"/>
                    </a:cubicBezTo>
                    <a:cubicBezTo>
                      <a:pt x="71" y="319"/>
                      <a:pt x="71" y="319"/>
                      <a:pt x="71" y="319"/>
                    </a:cubicBezTo>
                    <a:cubicBezTo>
                      <a:pt x="70" y="320"/>
                      <a:pt x="70" y="320"/>
                      <a:pt x="70" y="320"/>
                    </a:cubicBezTo>
                    <a:cubicBezTo>
                      <a:pt x="70" y="322"/>
                      <a:pt x="70" y="322"/>
                      <a:pt x="70" y="322"/>
                    </a:cubicBezTo>
                    <a:cubicBezTo>
                      <a:pt x="72" y="322"/>
                      <a:pt x="72" y="322"/>
                      <a:pt x="72" y="322"/>
                    </a:cubicBezTo>
                    <a:cubicBezTo>
                      <a:pt x="74" y="321"/>
                      <a:pt x="74" y="321"/>
                      <a:pt x="74" y="321"/>
                    </a:cubicBezTo>
                    <a:cubicBezTo>
                      <a:pt x="77" y="322"/>
                      <a:pt x="77" y="322"/>
                      <a:pt x="77" y="322"/>
                    </a:cubicBezTo>
                    <a:cubicBezTo>
                      <a:pt x="77" y="321"/>
                      <a:pt x="77" y="321"/>
                      <a:pt x="77" y="321"/>
                    </a:cubicBezTo>
                    <a:cubicBezTo>
                      <a:pt x="77" y="320"/>
                      <a:pt x="77" y="320"/>
                      <a:pt x="77" y="320"/>
                    </a:cubicBezTo>
                    <a:cubicBezTo>
                      <a:pt x="80" y="320"/>
                      <a:pt x="80" y="320"/>
                      <a:pt x="80" y="320"/>
                    </a:cubicBezTo>
                    <a:cubicBezTo>
                      <a:pt x="81" y="321"/>
                      <a:pt x="81" y="321"/>
                      <a:pt x="81" y="321"/>
                    </a:cubicBezTo>
                    <a:cubicBezTo>
                      <a:pt x="82" y="324"/>
                      <a:pt x="82" y="324"/>
                      <a:pt x="82" y="324"/>
                    </a:cubicBezTo>
                    <a:cubicBezTo>
                      <a:pt x="84" y="325"/>
                      <a:pt x="84" y="325"/>
                      <a:pt x="84" y="325"/>
                    </a:cubicBezTo>
                    <a:cubicBezTo>
                      <a:pt x="87" y="327"/>
                      <a:pt x="87" y="327"/>
                      <a:pt x="87" y="327"/>
                    </a:cubicBezTo>
                    <a:cubicBezTo>
                      <a:pt x="89" y="328"/>
                      <a:pt x="92" y="328"/>
                      <a:pt x="95" y="327"/>
                    </a:cubicBezTo>
                    <a:cubicBezTo>
                      <a:pt x="95" y="325"/>
                      <a:pt x="95" y="325"/>
                      <a:pt x="95" y="325"/>
                    </a:cubicBezTo>
                    <a:cubicBezTo>
                      <a:pt x="96" y="324"/>
                      <a:pt x="98" y="323"/>
                      <a:pt x="99" y="322"/>
                    </a:cubicBezTo>
                    <a:cubicBezTo>
                      <a:pt x="100" y="322"/>
                      <a:pt x="100" y="322"/>
                      <a:pt x="100" y="322"/>
                    </a:cubicBezTo>
                    <a:cubicBezTo>
                      <a:pt x="102" y="322"/>
                      <a:pt x="103" y="322"/>
                      <a:pt x="105" y="321"/>
                    </a:cubicBezTo>
                    <a:cubicBezTo>
                      <a:pt x="106" y="320"/>
                      <a:pt x="106" y="320"/>
                      <a:pt x="106" y="320"/>
                    </a:cubicBezTo>
                    <a:cubicBezTo>
                      <a:pt x="110" y="316"/>
                      <a:pt x="110" y="316"/>
                      <a:pt x="110" y="316"/>
                    </a:cubicBezTo>
                    <a:cubicBezTo>
                      <a:pt x="110" y="316"/>
                      <a:pt x="110" y="316"/>
                      <a:pt x="110" y="316"/>
                    </a:cubicBezTo>
                    <a:cubicBezTo>
                      <a:pt x="108" y="319"/>
                      <a:pt x="106" y="321"/>
                      <a:pt x="105" y="324"/>
                    </a:cubicBezTo>
                    <a:cubicBezTo>
                      <a:pt x="103" y="325"/>
                      <a:pt x="103" y="325"/>
                      <a:pt x="103" y="325"/>
                    </a:cubicBezTo>
                    <a:cubicBezTo>
                      <a:pt x="101" y="326"/>
                      <a:pt x="99" y="328"/>
                      <a:pt x="98" y="330"/>
                    </a:cubicBezTo>
                    <a:cubicBezTo>
                      <a:pt x="99" y="333"/>
                      <a:pt x="99" y="333"/>
                      <a:pt x="99" y="333"/>
                    </a:cubicBezTo>
                    <a:cubicBezTo>
                      <a:pt x="98" y="334"/>
                      <a:pt x="98" y="334"/>
                      <a:pt x="98" y="334"/>
                    </a:cubicBezTo>
                    <a:cubicBezTo>
                      <a:pt x="97" y="334"/>
                      <a:pt x="97" y="334"/>
                      <a:pt x="97" y="334"/>
                    </a:cubicBezTo>
                    <a:cubicBezTo>
                      <a:pt x="95" y="334"/>
                      <a:pt x="93" y="334"/>
                      <a:pt x="90" y="334"/>
                    </a:cubicBezTo>
                    <a:cubicBezTo>
                      <a:pt x="89" y="334"/>
                      <a:pt x="89" y="334"/>
                      <a:pt x="89" y="334"/>
                    </a:cubicBezTo>
                    <a:cubicBezTo>
                      <a:pt x="86" y="333"/>
                      <a:pt x="84" y="333"/>
                      <a:pt x="82" y="332"/>
                    </a:cubicBezTo>
                    <a:cubicBezTo>
                      <a:pt x="78" y="333"/>
                      <a:pt x="75" y="333"/>
                      <a:pt x="71" y="334"/>
                    </a:cubicBezTo>
                    <a:cubicBezTo>
                      <a:pt x="71" y="335"/>
                      <a:pt x="71" y="335"/>
                      <a:pt x="71" y="335"/>
                    </a:cubicBezTo>
                    <a:cubicBezTo>
                      <a:pt x="72" y="338"/>
                      <a:pt x="72" y="338"/>
                      <a:pt x="72" y="338"/>
                    </a:cubicBezTo>
                    <a:cubicBezTo>
                      <a:pt x="69" y="341"/>
                      <a:pt x="69" y="341"/>
                      <a:pt x="69" y="341"/>
                    </a:cubicBezTo>
                    <a:cubicBezTo>
                      <a:pt x="67" y="340"/>
                      <a:pt x="66" y="340"/>
                      <a:pt x="65" y="340"/>
                    </a:cubicBezTo>
                    <a:cubicBezTo>
                      <a:pt x="64" y="342"/>
                      <a:pt x="64" y="344"/>
                      <a:pt x="64" y="347"/>
                    </a:cubicBezTo>
                    <a:cubicBezTo>
                      <a:pt x="63" y="349"/>
                      <a:pt x="61" y="350"/>
                      <a:pt x="59" y="352"/>
                    </a:cubicBezTo>
                    <a:cubicBezTo>
                      <a:pt x="58" y="354"/>
                      <a:pt x="58" y="354"/>
                      <a:pt x="58" y="354"/>
                    </a:cubicBezTo>
                    <a:cubicBezTo>
                      <a:pt x="55" y="354"/>
                      <a:pt x="55" y="354"/>
                      <a:pt x="55" y="354"/>
                    </a:cubicBezTo>
                    <a:cubicBezTo>
                      <a:pt x="55" y="355"/>
                      <a:pt x="55" y="355"/>
                      <a:pt x="55" y="355"/>
                    </a:cubicBezTo>
                    <a:cubicBezTo>
                      <a:pt x="57" y="356"/>
                      <a:pt x="57" y="356"/>
                      <a:pt x="57" y="356"/>
                    </a:cubicBezTo>
                    <a:cubicBezTo>
                      <a:pt x="55" y="356"/>
                      <a:pt x="55" y="356"/>
                      <a:pt x="55" y="356"/>
                    </a:cubicBezTo>
                    <a:cubicBezTo>
                      <a:pt x="55" y="355"/>
                      <a:pt x="55" y="355"/>
                      <a:pt x="55" y="355"/>
                    </a:cubicBezTo>
                    <a:cubicBezTo>
                      <a:pt x="53" y="356"/>
                      <a:pt x="53" y="356"/>
                      <a:pt x="53" y="356"/>
                    </a:cubicBezTo>
                    <a:cubicBezTo>
                      <a:pt x="52" y="359"/>
                      <a:pt x="52" y="359"/>
                      <a:pt x="52" y="359"/>
                    </a:cubicBezTo>
                    <a:cubicBezTo>
                      <a:pt x="50" y="360"/>
                      <a:pt x="50" y="360"/>
                      <a:pt x="50" y="360"/>
                    </a:cubicBezTo>
                    <a:cubicBezTo>
                      <a:pt x="50" y="362"/>
                      <a:pt x="50" y="362"/>
                      <a:pt x="50" y="362"/>
                    </a:cubicBezTo>
                    <a:cubicBezTo>
                      <a:pt x="46" y="365"/>
                      <a:pt x="46" y="365"/>
                      <a:pt x="46" y="365"/>
                    </a:cubicBezTo>
                    <a:cubicBezTo>
                      <a:pt x="44" y="365"/>
                      <a:pt x="44" y="365"/>
                      <a:pt x="44" y="365"/>
                    </a:cubicBezTo>
                    <a:cubicBezTo>
                      <a:pt x="43" y="367"/>
                      <a:pt x="43" y="367"/>
                      <a:pt x="43" y="367"/>
                    </a:cubicBezTo>
                    <a:cubicBezTo>
                      <a:pt x="42" y="366"/>
                      <a:pt x="42" y="366"/>
                      <a:pt x="42" y="366"/>
                    </a:cubicBezTo>
                    <a:cubicBezTo>
                      <a:pt x="38" y="368"/>
                      <a:pt x="38" y="368"/>
                      <a:pt x="38" y="368"/>
                    </a:cubicBezTo>
                    <a:cubicBezTo>
                      <a:pt x="37" y="369"/>
                      <a:pt x="37" y="369"/>
                      <a:pt x="37" y="369"/>
                    </a:cubicBezTo>
                    <a:cubicBezTo>
                      <a:pt x="37" y="371"/>
                      <a:pt x="37" y="371"/>
                      <a:pt x="37" y="371"/>
                    </a:cubicBezTo>
                    <a:cubicBezTo>
                      <a:pt x="40" y="371"/>
                      <a:pt x="40" y="371"/>
                      <a:pt x="40" y="371"/>
                    </a:cubicBezTo>
                    <a:cubicBezTo>
                      <a:pt x="41" y="370"/>
                      <a:pt x="41" y="370"/>
                      <a:pt x="41" y="370"/>
                    </a:cubicBezTo>
                    <a:cubicBezTo>
                      <a:pt x="42" y="369"/>
                      <a:pt x="42" y="369"/>
                      <a:pt x="42" y="369"/>
                    </a:cubicBezTo>
                    <a:cubicBezTo>
                      <a:pt x="46" y="371"/>
                      <a:pt x="46" y="371"/>
                      <a:pt x="46" y="371"/>
                    </a:cubicBezTo>
                    <a:cubicBezTo>
                      <a:pt x="49" y="375"/>
                      <a:pt x="49" y="375"/>
                      <a:pt x="49" y="375"/>
                    </a:cubicBezTo>
                    <a:cubicBezTo>
                      <a:pt x="50" y="373"/>
                      <a:pt x="50" y="373"/>
                      <a:pt x="50" y="373"/>
                    </a:cubicBezTo>
                    <a:cubicBezTo>
                      <a:pt x="51" y="373"/>
                      <a:pt x="51" y="373"/>
                      <a:pt x="51" y="373"/>
                    </a:cubicBezTo>
                    <a:cubicBezTo>
                      <a:pt x="52" y="372"/>
                      <a:pt x="52" y="372"/>
                      <a:pt x="52" y="372"/>
                    </a:cubicBezTo>
                    <a:cubicBezTo>
                      <a:pt x="51" y="370"/>
                      <a:pt x="51" y="370"/>
                      <a:pt x="51" y="370"/>
                    </a:cubicBezTo>
                    <a:cubicBezTo>
                      <a:pt x="52" y="367"/>
                      <a:pt x="52" y="367"/>
                      <a:pt x="52" y="367"/>
                    </a:cubicBezTo>
                    <a:cubicBezTo>
                      <a:pt x="53" y="369"/>
                      <a:pt x="53" y="369"/>
                      <a:pt x="53" y="369"/>
                    </a:cubicBezTo>
                    <a:cubicBezTo>
                      <a:pt x="54" y="367"/>
                      <a:pt x="54" y="367"/>
                      <a:pt x="54" y="367"/>
                    </a:cubicBezTo>
                    <a:cubicBezTo>
                      <a:pt x="57" y="366"/>
                      <a:pt x="57" y="366"/>
                      <a:pt x="57" y="366"/>
                    </a:cubicBezTo>
                    <a:cubicBezTo>
                      <a:pt x="58" y="366"/>
                      <a:pt x="58" y="366"/>
                      <a:pt x="58" y="366"/>
                    </a:cubicBezTo>
                    <a:cubicBezTo>
                      <a:pt x="59" y="363"/>
                      <a:pt x="59" y="363"/>
                      <a:pt x="59" y="363"/>
                    </a:cubicBezTo>
                    <a:cubicBezTo>
                      <a:pt x="60" y="362"/>
                      <a:pt x="60" y="362"/>
                      <a:pt x="60" y="362"/>
                    </a:cubicBezTo>
                    <a:cubicBezTo>
                      <a:pt x="61" y="363"/>
                      <a:pt x="61" y="363"/>
                      <a:pt x="61" y="363"/>
                    </a:cubicBezTo>
                    <a:cubicBezTo>
                      <a:pt x="65" y="363"/>
                      <a:pt x="65" y="363"/>
                      <a:pt x="65" y="363"/>
                    </a:cubicBezTo>
                    <a:cubicBezTo>
                      <a:pt x="67" y="362"/>
                      <a:pt x="67" y="362"/>
                      <a:pt x="67" y="362"/>
                    </a:cubicBezTo>
                    <a:cubicBezTo>
                      <a:pt x="70" y="362"/>
                      <a:pt x="70" y="362"/>
                      <a:pt x="70" y="362"/>
                    </a:cubicBezTo>
                    <a:cubicBezTo>
                      <a:pt x="71" y="363"/>
                      <a:pt x="71" y="363"/>
                      <a:pt x="71" y="363"/>
                    </a:cubicBezTo>
                    <a:cubicBezTo>
                      <a:pt x="72" y="362"/>
                      <a:pt x="72" y="362"/>
                      <a:pt x="72" y="362"/>
                    </a:cubicBezTo>
                    <a:cubicBezTo>
                      <a:pt x="70" y="361"/>
                      <a:pt x="70" y="361"/>
                      <a:pt x="70" y="361"/>
                    </a:cubicBezTo>
                    <a:cubicBezTo>
                      <a:pt x="71" y="361"/>
                      <a:pt x="71" y="361"/>
                      <a:pt x="71" y="361"/>
                    </a:cubicBezTo>
                    <a:cubicBezTo>
                      <a:pt x="71" y="359"/>
                      <a:pt x="71" y="359"/>
                      <a:pt x="71" y="359"/>
                    </a:cubicBezTo>
                    <a:cubicBezTo>
                      <a:pt x="72" y="359"/>
                      <a:pt x="72" y="359"/>
                      <a:pt x="72" y="359"/>
                    </a:cubicBezTo>
                    <a:cubicBezTo>
                      <a:pt x="72" y="360"/>
                      <a:pt x="72" y="360"/>
                      <a:pt x="72" y="360"/>
                    </a:cubicBezTo>
                    <a:cubicBezTo>
                      <a:pt x="72" y="361"/>
                      <a:pt x="72" y="361"/>
                      <a:pt x="72" y="361"/>
                    </a:cubicBezTo>
                    <a:cubicBezTo>
                      <a:pt x="74" y="362"/>
                      <a:pt x="74" y="362"/>
                      <a:pt x="74" y="362"/>
                    </a:cubicBezTo>
                    <a:cubicBezTo>
                      <a:pt x="74" y="363"/>
                      <a:pt x="74" y="363"/>
                      <a:pt x="74" y="363"/>
                    </a:cubicBezTo>
                    <a:cubicBezTo>
                      <a:pt x="75" y="364"/>
                      <a:pt x="75" y="364"/>
                      <a:pt x="75" y="364"/>
                    </a:cubicBezTo>
                    <a:cubicBezTo>
                      <a:pt x="77" y="363"/>
                      <a:pt x="77" y="363"/>
                      <a:pt x="77" y="363"/>
                    </a:cubicBezTo>
                    <a:cubicBezTo>
                      <a:pt x="81" y="367"/>
                      <a:pt x="81" y="367"/>
                      <a:pt x="81" y="367"/>
                    </a:cubicBezTo>
                    <a:cubicBezTo>
                      <a:pt x="84" y="367"/>
                      <a:pt x="84" y="367"/>
                      <a:pt x="84" y="367"/>
                    </a:cubicBezTo>
                    <a:cubicBezTo>
                      <a:pt x="84" y="364"/>
                      <a:pt x="84" y="364"/>
                      <a:pt x="84" y="364"/>
                    </a:cubicBezTo>
                    <a:cubicBezTo>
                      <a:pt x="86" y="363"/>
                      <a:pt x="86" y="363"/>
                      <a:pt x="86" y="363"/>
                    </a:cubicBezTo>
                    <a:cubicBezTo>
                      <a:pt x="88" y="360"/>
                      <a:pt x="88" y="360"/>
                      <a:pt x="88" y="360"/>
                    </a:cubicBezTo>
                    <a:cubicBezTo>
                      <a:pt x="86" y="360"/>
                      <a:pt x="86" y="360"/>
                      <a:pt x="86" y="360"/>
                    </a:cubicBezTo>
                    <a:cubicBezTo>
                      <a:pt x="88" y="359"/>
                      <a:pt x="88" y="359"/>
                      <a:pt x="88" y="359"/>
                    </a:cubicBezTo>
                    <a:cubicBezTo>
                      <a:pt x="88" y="356"/>
                      <a:pt x="88" y="356"/>
                      <a:pt x="88" y="356"/>
                    </a:cubicBezTo>
                    <a:cubicBezTo>
                      <a:pt x="89" y="354"/>
                      <a:pt x="89" y="354"/>
                      <a:pt x="89" y="354"/>
                    </a:cubicBezTo>
                    <a:cubicBezTo>
                      <a:pt x="88" y="351"/>
                      <a:pt x="88" y="351"/>
                      <a:pt x="88" y="351"/>
                    </a:cubicBezTo>
                    <a:cubicBezTo>
                      <a:pt x="90" y="353"/>
                      <a:pt x="90" y="353"/>
                      <a:pt x="90" y="353"/>
                    </a:cubicBezTo>
                    <a:cubicBezTo>
                      <a:pt x="92" y="353"/>
                      <a:pt x="92" y="353"/>
                      <a:pt x="92" y="353"/>
                    </a:cubicBezTo>
                    <a:cubicBezTo>
                      <a:pt x="93" y="352"/>
                      <a:pt x="93" y="352"/>
                      <a:pt x="93" y="352"/>
                    </a:cubicBezTo>
                    <a:cubicBezTo>
                      <a:pt x="96" y="351"/>
                      <a:pt x="96" y="351"/>
                      <a:pt x="96" y="351"/>
                    </a:cubicBezTo>
                    <a:cubicBezTo>
                      <a:pt x="97" y="350"/>
                      <a:pt x="97" y="350"/>
                      <a:pt x="97" y="350"/>
                    </a:cubicBezTo>
                    <a:cubicBezTo>
                      <a:pt x="99" y="350"/>
                      <a:pt x="99" y="350"/>
                      <a:pt x="99" y="350"/>
                    </a:cubicBezTo>
                    <a:cubicBezTo>
                      <a:pt x="102" y="350"/>
                      <a:pt x="102" y="350"/>
                      <a:pt x="102" y="350"/>
                    </a:cubicBezTo>
                    <a:cubicBezTo>
                      <a:pt x="105" y="351"/>
                      <a:pt x="108" y="352"/>
                      <a:pt x="110" y="354"/>
                    </a:cubicBezTo>
                    <a:cubicBezTo>
                      <a:pt x="111" y="357"/>
                      <a:pt x="111" y="357"/>
                      <a:pt x="111" y="357"/>
                    </a:cubicBezTo>
                    <a:cubicBezTo>
                      <a:pt x="112" y="356"/>
                      <a:pt x="112" y="356"/>
                      <a:pt x="112" y="356"/>
                    </a:cubicBezTo>
                    <a:cubicBezTo>
                      <a:pt x="111" y="355"/>
                      <a:pt x="111" y="355"/>
                      <a:pt x="111" y="355"/>
                    </a:cubicBezTo>
                    <a:cubicBezTo>
                      <a:pt x="111" y="353"/>
                      <a:pt x="111" y="353"/>
                      <a:pt x="111" y="353"/>
                    </a:cubicBezTo>
                    <a:cubicBezTo>
                      <a:pt x="114" y="353"/>
                      <a:pt x="117" y="353"/>
                      <a:pt x="119" y="354"/>
                    </a:cubicBezTo>
                    <a:cubicBezTo>
                      <a:pt x="122" y="354"/>
                      <a:pt x="122" y="354"/>
                      <a:pt x="122" y="354"/>
                    </a:cubicBezTo>
                    <a:cubicBezTo>
                      <a:pt x="123" y="352"/>
                      <a:pt x="123" y="352"/>
                      <a:pt x="123" y="352"/>
                    </a:cubicBezTo>
                    <a:cubicBezTo>
                      <a:pt x="121" y="351"/>
                      <a:pt x="121" y="351"/>
                      <a:pt x="121" y="351"/>
                    </a:cubicBezTo>
                    <a:cubicBezTo>
                      <a:pt x="120" y="349"/>
                      <a:pt x="120" y="349"/>
                      <a:pt x="120" y="349"/>
                    </a:cubicBezTo>
                    <a:cubicBezTo>
                      <a:pt x="122" y="350"/>
                      <a:pt x="122" y="350"/>
                      <a:pt x="122" y="350"/>
                    </a:cubicBezTo>
                    <a:cubicBezTo>
                      <a:pt x="123" y="351"/>
                      <a:pt x="123" y="351"/>
                      <a:pt x="123" y="351"/>
                    </a:cubicBezTo>
                    <a:cubicBezTo>
                      <a:pt x="125" y="350"/>
                      <a:pt x="125" y="350"/>
                      <a:pt x="125" y="350"/>
                    </a:cubicBezTo>
                    <a:cubicBezTo>
                      <a:pt x="126" y="350"/>
                      <a:pt x="126" y="350"/>
                      <a:pt x="126" y="350"/>
                    </a:cubicBezTo>
                    <a:cubicBezTo>
                      <a:pt x="129" y="349"/>
                      <a:pt x="129" y="349"/>
                      <a:pt x="129" y="349"/>
                    </a:cubicBezTo>
                    <a:cubicBezTo>
                      <a:pt x="131" y="350"/>
                      <a:pt x="131" y="350"/>
                      <a:pt x="131" y="350"/>
                    </a:cubicBezTo>
                    <a:cubicBezTo>
                      <a:pt x="132" y="348"/>
                      <a:pt x="132" y="348"/>
                      <a:pt x="132" y="348"/>
                    </a:cubicBezTo>
                    <a:cubicBezTo>
                      <a:pt x="133" y="348"/>
                      <a:pt x="135" y="348"/>
                      <a:pt x="136" y="347"/>
                    </a:cubicBezTo>
                    <a:cubicBezTo>
                      <a:pt x="136" y="346"/>
                      <a:pt x="136" y="346"/>
                      <a:pt x="136" y="346"/>
                    </a:cubicBezTo>
                    <a:cubicBezTo>
                      <a:pt x="134" y="344"/>
                      <a:pt x="134" y="344"/>
                      <a:pt x="134" y="344"/>
                    </a:cubicBezTo>
                    <a:cubicBezTo>
                      <a:pt x="136" y="345"/>
                      <a:pt x="138" y="346"/>
                      <a:pt x="140" y="347"/>
                    </a:cubicBezTo>
                    <a:cubicBezTo>
                      <a:pt x="141" y="346"/>
                      <a:pt x="141" y="346"/>
                      <a:pt x="141" y="346"/>
                    </a:cubicBezTo>
                    <a:cubicBezTo>
                      <a:pt x="140" y="345"/>
                      <a:pt x="140" y="345"/>
                      <a:pt x="140" y="345"/>
                    </a:cubicBezTo>
                    <a:cubicBezTo>
                      <a:pt x="142" y="345"/>
                      <a:pt x="142" y="345"/>
                      <a:pt x="142" y="345"/>
                    </a:cubicBezTo>
                    <a:cubicBezTo>
                      <a:pt x="141" y="347"/>
                      <a:pt x="141" y="347"/>
                      <a:pt x="141" y="347"/>
                    </a:cubicBezTo>
                    <a:cubicBezTo>
                      <a:pt x="142" y="347"/>
                      <a:pt x="142" y="347"/>
                      <a:pt x="142" y="347"/>
                    </a:cubicBezTo>
                    <a:cubicBezTo>
                      <a:pt x="143" y="345"/>
                      <a:pt x="143" y="345"/>
                      <a:pt x="143" y="345"/>
                    </a:cubicBezTo>
                    <a:cubicBezTo>
                      <a:pt x="145" y="346"/>
                      <a:pt x="145" y="346"/>
                      <a:pt x="145" y="346"/>
                    </a:cubicBezTo>
                    <a:cubicBezTo>
                      <a:pt x="147" y="347"/>
                      <a:pt x="147" y="347"/>
                      <a:pt x="147" y="347"/>
                    </a:cubicBezTo>
                    <a:cubicBezTo>
                      <a:pt x="146" y="348"/>
                      <a:pt x="146" y="348"/>
                      <a:pt x="146" y="348"/>
                    </a:cubicBezTo>
                    <a:cubicBezTo>
                      <a:pt x="148" y="349"/>
                      <a:pt x="148" y="349"/>
                      <a:pt x="148" y="349"/>
                    </a:cubicBezTo>
                    <a:cubicBezTo>
                      <a:pt x="152" y="347"/>
                      <a:pt x="156" y="346"/>
                      <a:pt x="160" y="345"/>
                    </a:cubicBezTo>
                    <a:cubicBezTo>
                      <a:pt x="164" y="346"/>
                      <a:pt x="168" y="347"/>
                      <a:pt x="172" y="348"/>
                    </a:cubicBezTo>
                    <a:cubicBezTo>
                      <a:pt x="174" y="345"/>
                      <a:pt x="174" y="345"/>
                      <a:pt x="174" y="345"/>
                    </a:cubicBezTo>
                    <a:cubicBezTo>
                      <a:pt x="180" y="344"/>
                      <a:pt x="180" y="344"/>
                      <a:pt x="180" y="344"/>
                    </a:cubicBezTo>
                    <a:cubicBezTo>
                      <a:pt x="183" y="341"/>
                      <a:pt x="183" y="341"/>
                      <a:pt x="183" y="341"/>
                    </a:cubicBezTo>
                    <a:cubicBezTo>
                      <a:pt x="184" y="341"/>
                      <a:pt x="184" y="341"/>
                      <a:pt x="184" y="341"/>
                    </a:cubicBezTo>
                    <a:cubicBezTo>
                      <a:pt x="187" y="341"/>
                      <a:pt x="187" y="341"/>
                      <a:pt x="187" y="341"/>
                    </a:cubicBezTo>
                    <a:cubicBezTo>
                      <a:pt x="188" y="341"/>
                      <a:pt x="188" y="341"/>
                      <a:pt x="188" y="341"/>
                    </a:cubicBezTo>
                    <a:cubicBezTo>
                      <a:pt x="187" y="339"/>
                      <a:pt x="187" y="339"/>
                      <a:pt x="187" y="339"/>
                    </a:cubicBezTo>
                    <a:cubicBezTo>
                      <a:pt x="189" y="337"/>
                      <a:pt x="189" y="337"/>
                      <a:pt x="189" y="337"/>
                    </a:cubicBezTo>
                    <a:cubicBezTo>
                      <a:pt x="190" y="336"/>
                      <a:pt x="190" y="336"/>
                      <a:pt x="190" y="336"/>
                    </a:cubicBezTo>
                    <a:cubicBezTo>
                      <a:pt x="192" y="336"/>
                      <a:pt x="192" y="336"/>
                      <a:pt x="192" y="336"/>
                    </a:cubicBezTo>
                    <a:cubicBezTo>
                      <a:pt x="196" y="333"/>
                      <a:pt x="196" y="333"/>
                      <a:pt x="196" y="333"/>
                    </a:cubicBezTo>
                    <a:cubicBezTo>
                      <a:pt x="197" y="330"/>
                      <a:pt x="197" y="330"/>
                      <a:pt x="197" y="330"/>
                    </a:cubicBezTo>
                    <a:cubicBezTo>
                      <a:pt x="196" y="328"/>
                      <a:pt x="196" y="328"/>
                      <a:pt x="196" y="328"/>
                    </a:cubicBezTo>
                    <a:cubicBezTo>
                      <a:pt x="197" y="325"/>
                      <a:pt x="197" y="325"/>
                      <a:pt x="197" y="325"/>
                    </a:cubicBezTo>
                    <a:cubicBezTo>
                      <a:pt x="197" y="325"/>
                      <a:pt x="197" y="325"/>
                      <a:pt x="197" y="325"/>
                    </a:cubicBezTo>
                    <a:cubicBezTo>
                      <a:pt x="193" y="325"/>
                      <a:pt x="190" y="325"/>
                      <a:pt x="187" y="327"/>
                    </a:cubicBezTo>
                    <a:cubicBezTo>
                      <a:pt x="182" y="326"/>
                      <a:pt x="182" y="326"/>
                      <a:pt x="182" y="326"/>
                    </a:cubicBezTo>
                    <a:cubicBezTo>
                      <a:pt x="181" y="325"/>
                      <a:pt x="181" y="325"/>
                      <a:pt x="181" y="325"/>
                    </a:cubicBezTo>
                    <a:cubicBezTo>
                      <a:pt x="181" y="326"/>
                      <a:pt x="181" y="326"/>
                      <a:pt x="181" y="326"/>
                    </a:cubicBezTo>
                    <a:cubicBezTo>
                      <a:pt x="178" y="326"/>
                      <a:pt x="178" y="326"/>
                      <a:pt x="178" y="326"/>
                    </a:cubicBezTo>
                    <a:cubicBezTo>
                      <a:pt x="177" y="325"/>
                      <a:pt x="177" y="325"/>
                      <a:pt x="177" y="325"/>
                    </a:cubicBezTo>
                    <a:cubicBezTo>
                      <a:pt x="179" y="324"/>
                      <a:pt x="179" y="324"/>
                      <a:pt x="179" y="324"/>
                    </a:cubicBezTo>
                    <a:cubicBezTo>
                      <a:pt x="181" y="324"/>
                      <a:pt x="181" y="324"/>
                      <a:pt x="181" y="324"/>
                    </a:cubicBezTo>
                    <a:cubicBezTo>
                      <a:pt x="180" y="323"/>
                      <a:pt x="180" y="323"/>
                      <a:pt x="180" y="323"/>
                    </a:cubicBezTo>
                    <a:cubicBezTo>
                      <a:pt x="177" y="322"/>
                      <a:pt x="177" y="322"/>
                      <a:pt x="177" y="322"/>
                    </a:cubicBezTo>
                    <a:cubicBezTo>
                      <a:pt x="175" y="323"/>
                      <a:pt x="175" y="323"/>
                      <a:pt x="175" y="323"/>
                    </a:cubicBezTo>
                    <a:cubicBezTo>
                      <a:pt x="175" y="322"/>
                      <a:pt x="175" y="322"/>
                      <a:pt x="175" y="322"/>
                    </a:cubicBezTo>
                    <a:cubicBezTo>
                      <a:pt x="180" y="321"/>
                      <a:pt x="180" y="321"/>
                      <a:pt x="180" y="321"/>
                    </a:cubicBezTo>
                    <a:cubicBezTo>
                      <a:pt x="182" y="321"/>
                      <a:pt x="182" y="321"/>
                      <a:pt x="182" y="321"/>
                    </a:cubicBezTo>
                    <a:cubicBezTo>
                      <a:pt x="184" y="320"/>
                      <a:pt x="184" y="320"/>
                      <a:pt x="184" y="320"/>
                    </a:cubicBezTo>
                    <a:cubicBezTo>
                      <a:pt x="186" y="318"/>
                      <a:pt x="186" y="318"/>
                      <a:pt x="186" y="318"/>
                    </a:cubicBezTo>
                    <a:cubicBezTo>
                      <a:pt x="185" y="313"/>
                      <a:pt x="185" y="313"/>
                      <a:pt x="185" y="313"/>
                    </a:cubicBezTo>
                    <a:cubicBezTo>
                      <a:pt x="184" y="314"/>
                      <a:pt x="183" y="315"/>
                      <a:pt x="181" y="315"/>
                    </a:cubicBezTo>
                    <a:cubicBezTo>
                      <a:pt x="180" y="314"/>
                      <a:pt x="180" y="314"/>
                      <a:pt x="180" y="314"/>
                    </a:cubicBezTo>
                    <a:cubicBezTo>
                      <a:pt x="184" y="313"/>
                      <a:pt x="184" y="313"/>
                      <a:pt x="184" y="313"/>
                    </a:cubicBezTo>
                    <a:cubicBezTo>
                      <a:pt x="184" y="312"/>
                      <a:pt x="184" y="312"/>
                      <a:pt x="184" y="312"/>
                    </a:cubicBezTo>
                    <a:cubicBezTo>
                      <a:pt x="186" y="311"/>
                      <a:pt x="186" y="311"/>
                      <a:pt x="186" y="311"/>
                    </a:cubicBezTo>
                    <a:cubicBezTo>
                      <a:pt x="187" y="312"/>
                      <a:pt x="187" y="312"/>
                      <a:pt x="187" y="312"/>
                    </a:cubicBezTo>
                    <a:cubicBezTo>
                      <a:pt x="190" y="312"/>
                      <a:pt x="190" y="312"/>
                      <a:pt x="190" y="312"/>
                    </a:cubicBezTo>
                    <a:cubicBezTo>
                      <a:pt x="193" y="310"/>
                      <a:pt x="193" y="310"/>
                      <a:pt x="193" y="310"/>
                    </a:cubicBezTo>
                    <a:cubicBezTo>
                      <a:pt x="191" y="309"/>
                      <a:pt x="191" y="309"/>
                      <a:pt x="191" y="309"/>
                    </a:cubicBezTo>
                    <a:cubicBezTo>
                      <a:pt x="192" y="307"/>
                      <a:pt x="192" y="307"/>
                      <a:pt x="192" y="307"/>
                    </a:cubicBezTo>
                    <a:cubicBezTo>
                      <a:pt x="192" y="306"/>
                      <a:pt x="192" y="306"/>
                      <a:pt x="192" y="306"/>
                    </a:cubicBezTo>
                    <a:cubicBezTo>
                      <a:pt x="188" y="306"/>
                      <a:pt x="188" y="306"/>
                      <a:pt x="188" y="306"/>
                    </a:cubicBezTo>
                    <a:cubicBezTo>
                      <a:pt x="190" y="306"/>
                      <a:pt x="190" y="306"/>
                      <a:pt x="190" y="306"/>
                    </a:cubicBezTo>
                    <a:cubicBezTo>
                      <a:pt x="192" y="306"/>
                      <a:pt x="192" y="306"/>
                      <a:pt x="192" y="306"/>
                    </a:cubicBezTo>
                    <a:cubicBezTo>
                      <a:pt x="190" y="304"/>
                      <a:pt x="190" y="304"/>
                      <a:pt x="190" y="304"/>
                    </a:cubicBezTo>
                    <a:cubicBezTo>
                      <a:pt x="192" y="304"/>
                      <a:pt x="193" y="305"/>
                      <a:pt x="194" y="306"/>
                    </a:cubicBezTo>
                    <a:cubicBezTo>
                      <a:pt x="195" y="305"/>
                      <a:pt x="196" y="304"/>
                      <a:pt x="196" y="302"/>
                    </a:cubicBezTo>
                    <a:cubicBezTo>
                      <a:pt x="199" y="301"/>
                      <a:pt x="199" y="301"/>
                      <a:pt x="199" y="301"/>
                    </a:cubicBezTo>
                    <a:cubicBezTo>
                      <a:pt x="199" y="299"/>
                      <a:pt x="200" y="297"/>
                      <a:pt x="199" y="295"/>
                    </a:cubicBezTo>
                    <a:cubicBezTo>
                      <a:pt x="201" y="292"/>
                      <a:pt x="200" y="297"/>
                      <a:pt x="199" y="295"/>
                    </a:cubicBezTo>
                    <a:close/>
                    <a:moveTo>
                      <a:pt x="137" y="348"/>
                    </a:moveTo>
                    <a:cubicBezTo>
                      <a:pt x="135" y="350"/>
                      <a:pt x="135" y="350"/>
                      <a:pt x="135" y="350"/>
                    </a:cubicBezTo>
                    <a:cubicBezTo>
                      <a:pt x="134" y="349"/>
                      <a:pt x="134" y="349"/>
                      <a:pt x="134" y="349"/>
                    </a:cubicBezTo>
                    <a:cubicBezTo>
                      <a:pt x="132" y="350"/>
                      <a:pt x="132" y="350"/>
                      <a:pt x="132" y="350"/>
                    </a:cubicBezTo>
                    <a:cubicBezTo>
                      <a:pt x="131" y="352"/>
                      <a:pt x="131" y="352"/>
                      <a:pt x="131" y="352"/>
                    </a:cubicBezTo>
                    <a:cubicBezTo>
                      <a:pt x="132" y="351"/>
                      <a:pt x="132" y="351"/>
                      <a:pt x="132" y="351"/>
                    </a:cubicBezTo>
                    <a:cubicBezTo>
                      <a:pt x="137" y="354"/>
                      <a:pt x="137" y="354"/>
                      <a:pt x="137" y="354"/>
                    </a:cubicBezTo>
                    <a:cubicBezTo>
                      <a:pt x="138" y="354"/>
                      <a:pt x="138" y="354"/>
                      <a:pt x="138" y="354"/>
                    </a:cubicBezTo>
                    <a:cubicBezTo>
                      <a:pt x="140" y="354"/>
                      <a:pt x="140" y="354"/>
                      <a:pt x="140" y="354"/>
                    </a:cubicBezTo>
                    <a:cubicBezTo>
                      <a:pt x="140" y="352"/>
                      <a:pt x="140" y="352"/>
                      <a:pt x="140" y="352"/>
                    </a:cubicBezTo>
                    <a:cubicBezTo>
                      <a:pt x="142" y="350"/>
                      <a:pt x="142" y="350"/>
                      <a:pt x="142" y="350"/>
                    </a:cubicBezTo>
                    <a:cubicBezTo>
                      <a:pt x="141" y="349"/>
                      <a:pt x="141" y="349"/>
                      <a:pt x="141" y="349"/>
                    </a:cubicBezTo>
                    <a:lnTo>
                      <a:pt x="137" y="348"/>
                    </a:lnTo>
                    <a:close/>
                    <a:moveTo>
                      <a:pt x="65" y="265"/>
                    </a:moveTo>
                    <a:cubicBezTo>
                      <a:pt x="66" y="264"/>
                      <a:pt x="66" y="264"/>
                      <a:pt x="66" y="264"/>
                    </a:cubicBezTo>
                    <a:cubicBezTo>
                      <a:pt x="64" y="262"/>
                      <a:pt x="64" y="262"/>
                      <a:pt x="64" y="262"/>
                    </a:cubicBezTo>
                    <a:cubicBezTo>
                      <a:pt x="64" y="262"/>
                      <a:pt x="64" y="262"/>
                      <a:pt x="64" y="262"/>
                    </a:cubicBezTo>
                    <a:cubicBezTo>
                      <a:pt x="63" y="263"/>
                      <a:pt x="63" y="263"/>
                      <a:pt x="63" y="263"/>
                    </a:cubicBezTo>
                    <a:cubicBezTo>
                      <a:pt x="64" y="264"/>
                      <a:pt x="64" y="264"/>
                      <a:pt x="64" y="264"/>
                    </a:cubicBezTo>
                    <a:lnTo>
                      <a:pt x="65" y="265"/>
                    </a:lnTo>
                    <a:close/>
                    <a:moveTo>
                      <a:pt x="98" y="77"/>
                    </a:moveTo>
                    <a:cubicBezTo>
                      <a:pt x="100" y="80"/>
                      <a:pt x="100" y="80"/>
                      <a:pt x="100" y="80"/>
                    </a:cubicBezTo>
                    <a:cubicBezTo>
                      <a:pt x="100" y="79"/>
                      <a:pt x="100" y="78"/>
                      <a:pt x="101" y="77"/>
                    </a:cubicBezTo>
                    <a:cubicBezTo>
                      <a:pt x="100" y="76"/>
                      <a:pt x="100" y="76"/>
                      <a:pt x="100" y="76"/>
                    </a:cubicBezTo>
                    <a:lnTo>
                      <a:pt x="98" y="77"/>
                    </a:lnTo>
                    <a:close/>
                    <a:moveTo>
                      <a:pt x="105" y="66"/>
                    </a:moveTo>
                    <a:cubicBezTo>
                      <a:pt x="106" y="68"/>
                      <a:pt x="106" y="68"/>
                      <a:pt x="106" y="68"/>
                    </a:cubicBezTo>
                    <a:cubicBezTo>
                      <a:pt x="108" y="68"/>
                      <a:pt x="108" y="68"/>
                      <a:pt x="108" y="68"/>
                    </a:cubicBezTo>
                    <a:cubicBezTo>
                      <a:pt x="106" y="66"/>
                      <a:pt x="106" y="66"/>
                      <a:pt x="106" y="66"/>
                    </a:cubicBezTo>
                    <a:lnTo>
                      <a:pt x="105" y="66"/>
                    </a:lnTo>
                    <a:close/>
                    <a:moveTo>
                      <a:pt x="99" y="66"/>
                    </a:moveTo>
                    <a:cubicBezTo>
                      <a:pt x="100" y="65"/>
                      <a:pt x="100" y="65"/>
                      <a:pt x="100" y="65"/>
                    </a:cubicBezTo>
                    <a:cubicBezTo>
                      <a:pt x="98" y="65"/>
                      <a:pt x="98" y="65"/>
                      <a:pt x="98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7" y="66"/>
                      <a:pt x="97" y="66"/>
                      <a:pt x="97" y="66"/>
                    </a:cubicBezTo>
                    <a:cubicBezTo>
                      <a:pt x="97" y="66"/>
                      <a:pt x="97" y="66"/>
                      <a:pt x="97" y="66"/>
                    </a:cubicBezTo>
                    <a:lnTo>
                      <a:pt x="99" y="66"/>
                    </a:lnTo>
                    <a:close/>
                    <a:moveTo>
                      <a:pt x="104" y="66"/>
                    </a:moveTo>
                    <a:cubicBezTo>
                      <a:pt x="103" y="64"/>
                      <a:pt x="103" y="64"/>
                      <a:pt x="103" y="64"/>
                    </a:cubicBezTo>
                    <a:cubicBezTo>
                      <a:pt x="104" y="63"/>
                      <a:pt x="104" y="63"/>
                      <a:pt x="104" y="63"/>
                    </a:cubicBezTo>
                    <a:cubicBezTo>
                      <a:pt x="103" y="63"/>
                      <a:pt x="103" y="63"/>
                      <a:pt x="103" y="63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3" y="66"/>
                      <a:pt x="103" y="66"/>
                      <a:pt x="103" y="66"/>
                    </a:cubicBezTo>
                    <a:lnTo>
                      <a:pt x="104" y="66"/>
                    </a:lnTo>
                    <a:close/>
                    <a:moveTo>
                      <a:pt x="99" y="61"/>
                    </a:moveTo>
                    <a:cubicBezTo>
                      <a:pt x="101" y="62"/>
                      <a:pt x="101" y="62"/>
                      <a:pt x="101" y="62"/>
                    </a:cubicBezTo>
                    <a:cubicBezTo>
                      <a:pt x="101" y="61"/>
                      <a:pt x="101" y="61"/>
                      <a:pt x="101" y="61"/>
                    </a:cubicBezTo>
                    <a:cubicBezTo>
                      <a:pt x="99" y="60"/>
                      <a:pt x="99" y="60"/>
                      <a:pt x="99" y="60"/>
                    </a:cubicBezTo>
                    <a:cubicBezTo>
                      <a:pt x="100" y="59"/>
                      <a:pt x="100" y="59"/>
                      <a:pt x="100" y="59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9" y="62"/>
                      <a:pt x="99" y="62"/>
                      <a:pt x="99" y="62"/>
                    </a:cubicBezTo>
                    <a:lnTo>
                      <a:pt x="99" y="61"/>
                    </a:lnTo>
                    <a:close/>
                    <a:moveTo>
                      <a:pt x="36" y="138"/>
                    </a:moveTo>
                    <a:cubicBezTo>
                      <a:pt x="35" y="136"/>
                      <a:pt x="35" y="136"/>
                      <a:pt x="35" y="136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4" y="135"/>
                      <a:pt x="34" y="135"/>
                      <a:pt x="34" y="135"/>
                    </a:cubicBezTo>
                    <a:cubicBezTo>
                      <a:pt x="32" y="137"/>
                      <a:pt x="32" y="137"/>
                      <a:pt x="32" y="137"/>
                    </a:cubicBezTo>
                    <a:cubicBezTo>
                      <a:pt x="35" y="139"/>
                      <a:pt x="35" y="139"/>
                      <a:pt x="35" y="139"/>
                    </a:cubicBezTo>
                    <a:lnTo>
                      <a:pt x="36" y="138"/>
                    </a:lnTo>
                    <a:close/>
                    <a:moveTo>
                      <a:pt x="42" y="128"/>
                    </a:moveTo>
                    <a:cubicBezTo>
                      <a:pt x="43" y="127"/>
                      <a:pt x="43" y="127"/>
                      <a:pt x="43" y="127"/>
                    </a:cubicBezTo>
                    <a:cubicBezTo>
                      <a:pt x="42" y="126"/>
                      <a:pt x="42" y="126"/>
                      <a:pt x="42" y="126"/>
                    </a:cubicBezTo>
                    <a:cubicBezTo>
                      <a:pt x="41" y="126"/>
                      <a:pt x="41" y="126"/>
                      <a:pt x="41" y="126"/>
                    </a:cubicBezTo>
                    <a:lnTo>
                      <a:pt x="42" y="128"/>
                    </a:lnTo>
                    <a:close/>
                    <a:moveTo>
                      <a:pt x="40" y="125"/>
                    </a:moveTo>
                    <a:cubicBezTo>
                      <a:pt x="40" y="126"/>
                      <a:pt x="40" y="126"/>
                      <a:pt x="40" y="126"/>
                    </a:cubicBezTo>
                    <a:cubicBezTo>
                      <a:pt x="41" y="125"/>
                      <a:pt x="41" y="125"/>
                      <a:pt x="41" y="125"/>
                    </a:cubicBezTo>
                    <a:cubicBezTo>
                      <a:pt x="41" y="123"/>
                      <a:pt x="41" y="123"/>
                      <a:pt x="41" y="123"/>
                    </a:cubicBezTo>
                    <a:cubicBezTo>
                      <a:pt x="42" y="120"/>
                      <a:pt x="42" y="120"/>
                      <a:pt x="42" y="120"/>
                    </a:cubicBezTo>
                    <a:cubicBezTo>
                      <a:pt x="41" y="121"/>
                      <a:pt x="41" y="121"/>
                      <a:pt x="41" y="121"/>
                    </a:cubicBezTo>
                    <a:cubicBezTo>
                      <a:pt x="41" y="122"/>
                      <a:pt x="41" y="122"/>
                      <a:pt x="41" y="122"/>
                    </a:cubicBezTo>
                    <a:cubicBezTo>
                      <a:pt x="40" y="122"/>
                      <a:pt x="40" y="122"/>
                      <a:pt x="40" y="122"/>
                    </a:cubicBezTo>
                    <a:lnTo>
                      <a:pt x="40" y="125"/>
                    </a:lnTo>
                    <a:close/>
                    <a:moveTo>
                      <a:pt x="56" y="179"/>
                    </a:moveTo>
                    <a:cubicBezTo>
                      <a:pt x="58" y="181"/>
                      <a:pt x="58" y="181"/>
                      <a:pt x="58" y="181"/>
                    </a:cubicBezTo>
                    <a:cubicBezTo>
                      <a:pt x="58" y="179"/>
                      <a:pt x="58" y="177"/>
                      <a:pt x="57" y="176"/>
                    </a:cubicBezTo>
                    <a:cubicBezTo>
                      <a:pt x="56" y="174"/>
                      <a:pt x="56" y="174"/>
                      <a:pt x="56" y="174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6"/>
                      <a:pt x="55" y="176"/>
                      <a:pt x="55" y="176"/>
                    </a:cubicBezTo>
                    <a:cubicBezTo>
                      <a:pt x="56" y="177"/>
                      <a:pt x="56" y="177"/>
                      <a:pt x="56" y="177"/>
                    </a:cubicBezTo>
                    <a:lnTo>
                      <a:pt x="56" y="179"/>
                    </a:lnTo>
                    <a:close/>
                    <a:moveTo>
                      <a:pt x="34" y="170"/>
                    </a:moveTo>
                    <a:cubicBezTo>
                      <a:pt x="36" y="169"/>
                      <a:pt x="36" y="169"/>
                      <a:pt x="36" y="169"/>
                    </a:cubicBezTo>
                    <a:cubicBezTo>
                      <a:pt x="37" y="167"/>
                      <a:pt x="37" y="167"/>
                      <a:pt x="37" y="167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5" y="168"/>
                      <a:pt x="35" y="168"/>
                      <a:pt x="35" y="168"/>
                    </a:cubicBezTo>
                    <a:lnTo>
                      <a:pt x="34" y="170"/>
                    </a:lnTo>
                    <a:close/>
                    <a:moveTo>
                      <a:pt x="46" y="164"/>
                    </a:moveTo>
                    <a:cubicBezTo>
                      <a:pt x="47" y="165"/>
                      <a:pt x="47" y="165"/>
                      <a:pt x="47" y="165"/>
                    </a:cubicBezTo>
                    <a:cubicBezTo>
                      <a:pt x="47" y="162"/>
                      <a:pt x="47" y="162"/>
                      <a:pt x="47" y="162"/>
                    </a:cubicBezTo>
                    <a:cubicBezTo>
                      <a:pt x="46" y="163"/>
                      <a:pt x="46" y="163"/>
                      <a:pt x="46" y="163"/>
                    </a:cubicBezTo>
                    <a:lnTo>
                      <a:pt x="46" y="164"/>
                    </a:lnTo>
                    <a:close/>
                    <a:moveTo>
                      <a:pt x="37" y="155"/>
                    </a:moveTo>
                    <a:cubicBezTo>
                      <a:pt x="36" y="154"/>
                      <a:pt x="36" y="154"/>
                      <a:pt x="36" y="154"/>
                    </a:cubicBezTo>
                    <a:cubicBezTo>
                      <a:pt x="35" y="154"/>
                      <a:pt x="35" y="154"/>
                      <a:pt x="35" y="154"/>
                    </a:cubicBezTo>
                    <a:cubicBezTo>
                      <a:pt x="35" y="155"/>
                      <a:pt x="35" y="155"/>
                      <a:pt x="35" y="155"/>
                    </a:cubicBezTo>
                    <a:lnTo>
                      <a:pt x="37" y="155"/>
                    </a:lnTo>
                    <a:close/>
                    <a:moveTo>
                      <a:pt x="21" y="154"/>
                    </a:moveTo>
                    <a:cubicBezTo>
                      <a:pt x="22" y="155"/>
                      <a:pt x="22" y="155"/>
                      <a:pt x="22" y="155"/>
                    </a:cubicBezTo>
                    <a:cubicBezTo>
                      <a:pt x="23" y="154"/>
                      <a:pt x="23" y="154"/>
                      <a:pt x="23" y="154"/>
                    </a:cubicBezTo>
                    <a:cubicBezTo>
                      <a:pt x="25" y="153"/>
                      <a:pt x="25" y="153"/>
                      <a:pt x="25" y="153"/>
                    </a:cubicBezTo>
                    <a:cubicBezTo>
                      <a:pt x="25" y="152"/>
                      <a:pt x="25" y="152"/>
                      <a:pt x="25" y="152"/>
                    </a:cubicBezTo>
                    <a:cubicBezTo>
                      <a:pt x="20" y="153"/>
                      <a:pt x="20" y="153"/>
                      <a:pt x="20" y="153"/>
                    </a:cubicBezTo>
                    <a:lnTo>
                      <a:pt x="21" y="154"/>
                    </a:lnTo>
                    <a:close/>
                    <a:moveTo>
                      <a:pt x="31" y="149"/>
                    </a:moveTo>
                    <a:cubicBezTo>
                      <a:pt x="31" y="147"/>
                      <a:pt x="31" y="147"/>
                      <a:pt x="31" y="147"/>
                    </a:cubicBezTo>
                    <a:cubicBezTo>
                      <a:pt x="30" y="147"/>
                      <a:pt x="30" y="147"/>
                      <a:pt x="30" y="147"/>
                    </a:cubicBezTo>
                    <a:cubicBezTo>
                      <a:pt x="29" y="148"/>
                      <a:pt x="29" y="148"/>
                      <a:pt x="29" y="148"/>
                    </a:cubicBezTo>
                    <a:cubicBezTo>
                      <a:pt x="27" y="150"/>
                      <a:pt x="27" y="150"/>
                      <a:pt x="27" y="150"/>
                    </a:cubicBezTo>
                    <a:cubicBezTo>
                      <a:pt x="26" y="151"/>
                      <a:pt x="26" y="151"/>
                      <a:pt x="26" y="151"/>
                    </a:cubicBezTo>
                    <a:cubicBezTo>
                      <a:pt x="28" y="151"/>
                      <a:pt x="28" y="151"/>
                      <a:pt x="28" y="151"/>
                    </a:cubicBezTo>
                    <a:cubicBezTo>
                      <a:pt x="29" y="150"/>
                      <a:pt x="29" y="150"/>
                      <a:pt x="29" y="150"/>
                    </a:cubicBezTo>
                    <a:lnTo>
                      <a:pt x="31" y="149"/>
                    </a:lnTo>
                    <a:close/>
                    <a:moveTo>
                      <a:pt x="133" y="26"/>
                    </a:moveTo>
                    <a:cubicBezTo>
                      <a:pt x="133" y="25"/>
                      <a:pt x="133" y="25"/>
                      <a:pt x="133" y="25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3" y="27"/>
                      <a:pt x="133" y="27"/>
                      <a:pt x="133" y="27"/>
                    </a:cubicBezTo>
                    <a:lnTo>
                      <a:pt x="133" y="26"/>
                    </a:lnTo>
                    <a:close/>
                    <a:moveTo>
                      <a:pt x="136" y="23"/>
                    </a:moveTo>
                    <a:cubicBezTo>
                      <a:pt x="137" y="25"/>
                      <a:pt x="137" y="25"/>
                      <a:pt x="137" y="25"/>
                    </a:cubicBezTo>
                    <a:cubicBezTo>
                      <a:pt x="138" y="25"/>
                      <a:pt x="138" y="25"/>
                      <a:pt x="138" y="25"/>
                    </a:cubicBezTo>
                    <a:cubicBezTo>
                      <a:pt x="138" y="23"/>
                      <a:pt x="138" y="23"/>
                      <a:pt x="138" y="23"/>
                    </a:cubicBezTo>
                    <a:cubicBezTo>
                      <a:pt x="138" y="22"/>
                      <a:pt x="138" y="22"/>
                      <a:pt x="138" y="22"/>
                    </a:cubicBezTo>
                    <a:lnTo>
                      <a:pt x="136" y="23"/>
                    </a:lnTo>
                    <a:close/>
                    <a:moveTo>
                      <a:pt x="139" y="17"/>
                    </a:moveTo>
                    <a:cubicBezTo>
                      <a:pt x="140" y="16"/>
                      <a:pt x="140" y="16"/>
                      <a:pt x="140" y="16"/>
                    </a:cubicBezTo>
                    <a:cubicBezTo>
                      <a:pt x="139" y="16"/>
                      <a:pt x="139" y="16"/>
                      <a:pt x="139" y="16"/>
                    </a:cubicBezTo>
                    <a:cubicBezTo>
                      <a:pt x="138" y="17"/>
                      <a:pt x="138" y="17"/>
                      <a:pt x="138" y="17"/>
                    </a:cubicBezTo>
                    <a:lnTo>
                      <a:pt x="139" y="17"/>
                    </a:lnTo>
                    <a:close/>
                    <a:moveTo>
                      <a:pt x="141" y="7"/>
                    </a:moveTo>
                    <a:cubicBezTo>
                      <a:pt x="139" y="7"/>
                      <a:pt x="139" y="7"/>
                      <a:pt x="139" y="7"/>
                    </a:cubicBezTo>
                    <a:cubicBezTo>
                      <a:pt x="140" y="9"/>
                      <a:pt x="140" y="9"/>
                      <a:pt x="140" y="9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2" y="9"/>
                      <a:pt x="142" y="9"/>
                      <a:pt x="142" y="9"/>
                    </a:cubicBezTo>
                    <a:cubicBezTo>
                      <a:pt x="143" y="8"/>
                      <a:pt x="143" y="8"/>
                      <a:pt x="143" y="8"/>
                    </a:cubicBezTo>
                    <a:cubicBezTo>
                      <a:pt x="142" y="8"/>
                      <a:pt x="142" y="8"/>
                      <a:pt x="142" y="8"/>
                    </a:cubicBezTo>
                    <a:lnTo>
                      <a:pt x="141" y="7"/>
                    </a:lnTo>
                    <a:close/>
                    <a:moveTo>
                      <a:pt x="141" y="4"/>
                    </a:moveTo>
                    <a:cubicBezTo>
                      <a:pt x="142" y="3"/>
                      <a:pt x="142" y="3"/>
                      <a:pt x="142" y="3"/>
                    </a:cubicBezTo>
                    <a:cubicBezTo>
                      <a:pt x="142" y="2"/>
                      <a:pt x="142" y="2"/>
                      <a:pt x="142" y="2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1" y="1"/>
                      <a:pt x="141" y="1"/>
                      <a:pt x="141" y="1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39" y="2"/>
                      <a:pt x="139" y="4"/>
                      <a:pt x="139" y="5"/>
                    </a:cubicBezTo>
                    <a:cubicBezTo>
                      <a:pt x="141" y="5"/>
                      <a:pt x="141" y="5"/>
                      <a:pt x="141" y="5"/>
                    </a:cubicBezTo>
                    <a:lnTo>
                      <a:pt x="141" y="4"/>
                    </a:lnTo>
                    <a:close/>
                    <a:moveTo>
                      <a:pt x="11" y="135"/>
                    </a:moveTo>
                    <a:cubicBezTo>
                      <a:pt x="11" y="136"/>
                      <a:pt x="11" y="136"/>
                      <a:pt x="11" y="136"/>
                    </a:cubicBezTo>
                    <a:cubicBezTo>
                      <a:pt x="10" y="137"/>
                      <a:pt x="10" y="137"/>
                      <a:pt x="10" y="137"/>
                    </a:cubicBezTo>
                    <a:cubicBezTo>
                      <a:pt x="12" y="138"/>
                      <a:pt x="12" y="138"/>
                      <a:pt x="12" y="138"/>
                    </a:cubicBezTo>
                    <a:cubicBezTo>
                      <a:pt x="14" y="136"/>
                      <a:pt x="14" y="136"/>
                      <a:pt x="14" y="136"/>
                    </a:cubicBezTo>
                    <a:cubicBezTo>
                      <a:pt x="13" y="135"/>
                      <a:pt x="13" y="135"/>
                      <a:pt x="13" y="135"/>
                    </a:cubicBezTo>
                    <a:lnTo>
                      <a:pt x="11" y="135"/>
                    </a:lnTo>
                    <a:close/>
                    <a:moveTo>
                      <a:pt x="17" y="120"/>
                    </a:moveTo>
                    <a:cubicBezTo>
                      <a:pt x="15" y="119"/>
                      <a:pt x="15" y="119"/>
                      <a:pt x="15" y="119"/>
                    </a:cubicBezTo>
                    <a:cubicBezTo>
                      <a:pt x="14" y="121"/>
                      <a:pt x="14" y="121"/>
                      <a:pt x="14" y="121"/>
                    </a:cubicBezTo>
                    <a:cubicBezTo>
                      <a:pt x="17" y="122"/>
                      <a:pt x="17" y="122"/>
                      <a:pt x="17" y="122"/>
                    </a:cubicBezTo>
                    <a:cubicBezTo>
                      <a:pt x="18" y="122"/>
                      <a:pt x="18" y="122"/>
                      <a:pt x="18" y="122"/>
                    </a:cubicBezTo>
                    <a:cubicBezTo>
                      <a:pt x="17" y="121"/>
                      <a:pt x="17" y="121"/>
                      <a:pt x="17" y="121"/>
                    </a:cubicBezTo>
                    <a:cubicBezTo>
                      <a:pt x="18" y="120"/>
                      <a:pt x="18" y="120"/>
                      <a:pt x="18" y="120"/>
                    </a:cubicBezTo>
                    <a:lnTo>
                      <a:pt x="17" y="120"/>
                    </a:lnTo>
                    <a:close/>
                    <a:moveTo>
                      <a:pt x="28" y="96"/>
                    </a:moveTo>
                    <a:cubicBezTo>
                      <a:pt x="27" y="94"/>
                      <a:pt x="27" y="94"/>
                      <a:pt x="27" y="94"/>
                    </a:cubicBezTo>
                    <a:cubicBezTo>
                      <a:pt x="26" y="94"/>
                      <a:pt x="26" y="94"/>
                      <a:pt x="26" y="94"/>
                    </a:cubicBezTo>
                    <a:cubicBezTo>
                      <a:pt x="26" y="95"/>
                      <a:pt x="26" y="95"/>
                      <a:pt x="26" y="95"/>
                    </a:cubicBezTo>
                    <a:lnTo>
                      <a:pt x="28" y="96"/>
                    </a:lnTo>
                    <a:close/>
                    <a:moveTo>
                      <a:pt x="93" y="78"/>
                    </a:moveTo>
                    <a:cubicBezTo>
                      <a:pt x="96" y="78"/>
                      <a:pt x="96" y="78"/>
                      <a:pt x="96" y="78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4" y="78"/>
                      <a:pt x="94" y="78"/>
                      <a:pt x="94" y="78"/>
                    </a:cubicBezTo>
                    <a:cubicBezTo>
                      <a:pt x="96" y="77"/>
                      <a:pt x="96" y="77"/>
                      <a:pt x="96" y="77"/>
                    </a:cubicBezTo>
                    <a:cubicBezTo>
                      <a:pt x="94" y="74"/>
                      <a:pt x="94" y="74"/>
                      <a:pt x="94" y="74"/>
                    </a:cubicBezTo>
                    <a:cubicBezTo>
                      <a:pt x="92" y="73"/>
                      <a:pt x="92" y="73"/>
                      <a:pt x="92" y="73"/>
                    </a:cubicBezTo>
                    <a:cubicBezTo>
                      <a:pt x="91" y="74"/>
                      <a:pt x="91" y="74"/>
                      <a:pt x="91" y="74"/>
                    </a:cubicBezTo>
                    <a:cubicBezTo>
                      <a:pt x="91" y="75"/>
                      <a:pt x="91" y="75"/>
                      <a:pt x="91" y="75"/>
                    </a:cubicBezTo>
                    <a:cubicBezTo>
                      <a:pt x="93" y="77"/>
                      <a:pt x="93" y="77"/>
                      <a:pt x="93" y="77"/>
                    </a:cubicBezTo>
                    <a:lnTo>
                      <a:pt x="93" y="78"/>
                    </a:lnTo>
                    <a:close/>
                    <a:moveTo>
                      <a:pt x="94" y="72"/>
                    </a:moveTo>
                    <a:cubicBezTo>
                      <a:pt x="94" y="71"/>
                      <a:pt x="94" y="71"/>
                      <a:pt x="94" y="71"/>
                    </a:cubicBezTo>
                    <a:cubicBezTo>
                      <a:pt x="95" y="70"/>
                      <a:pt x="95" y="70"/>
                      <a:pt x="95" y="70"/>
                    </a:cubicBezTo>
                    <a:cubicBezTo>
                      <a:pt x="95" y="71"/>
                      <a:pt x="95" y="71"/>
                      <a:pt x="95" y="71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7" y="74"/>
                      <a:pt x="97" y="74"/>
                      <a:pt x="97" y="74"/>
                    </a:cubicBezTo>
                    <a:cubicBezTo>
                      <a:pt x="97" y="73"/>
                      <a:pt x="97" y="73"/>
                      <a:pt x="97" y="73"/>
                    </a:cubicBezTo>
                    <a:cubicBezTo>
                      <a:pt x="99" y="72"/>
                      <a:pt x="99" y="72"/>
                      <a:pt x="99" y="72"/>
                    </a:cubicBezTo>
                    <a:cubicBezTo>
                      <a:pt x="100" y="74"/>
                      <a:pt x="100" y="74"/>
                      <a:pt x="100" y="74"/>
                    </a:cubicBezTo>
                    <a:cubicBezTo>
                      <a:pt x="102" y="75"/>
                      <a:pt x="102" y="75"/>
                      <a:pt x="102" y="75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104" y="72"/>
                      <a:pt x="104" y="72"/>
                      <a:pt x="104" y="72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1" y="72"/>
                      <a:pt x="101" y="72"/>
                      <a:pt x="101" y="72"/>
                    </a:cubicBezTo>
                    <a:cubicBezTo>
                      <a:pt x="100" y="71"/>
                      <a:pt x="100" y="71"/>
                      <a:pt x="100" y="71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8" y="71"/>
                      <a:pt x="98" y="71"/>
                      <a:pt x="98" y="71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9" y="68"/>
                      <a:pt x="99" y="68"/>
                      <a:pt x="99" y="68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7" y="67"/>
                      <a:pt x="97" y="67"/>
                      <a:pt x="97" y="67"/>
                    </a:cubicBezTo>
                    <a:cubicBezTo>
                      <a:pt x="96" y="66"/>
                      <a:pt x="95" y="66"/>
                      <a:pt x="94" y="66"/>
                    </a:cubicBezTo>
                    <a:cubicBezTo>
                      <a:pt x="93" y="67"/>
                      <a:pt x="93" y="67"/>
                      <a:pt x="93" y="67"/>
                    </a:cubicBezTo>
                    <a:cubicBezTo>
                      <a:pt x="92" y="68"/>
                      <a:pt x="92" y="69"/>
                      <a:pt x="92" y="70"/>
                    </a:cubicBezTo>
                    <a:cubicBezTo>
                      <a:pt x="93" y="72"/>
                      <a:pt x="93" y="72"/>
                      <a:pt x="93" y="72"/>
                    </a:cubicBezTo>
                    <a:lnTo>
                      <a:pt x="94" y="72"/>
                    </a:lnTo>
                    <a:close/>
                    <a:moveTo>
                      <a:pt x="105" y="64"/>
                    </a:moveTo>
                    <a:cubicBezTo>
                      <a:pt x="106" y="63"/>
                      <a:pt x="106" y="63"/>
                      <a:pt x="106" y="63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108" y="63"/>
                      <a:pt x="108" y="63"/>
                      <a:pt x="108" y="63"/>
                    </a:cubicBezTo>
                    <a:cubicBezTo>
                      <a:pt x="109" y="61"/>
                      <a:pt x="109" y="61"/>
                      <a:pt x="109" y="61"/>
                    </a:cubicBezTo>
                    <a:cubicBezTo>
                      <a:pt x="110" y="61"/>
                      <a:pt x="110" y="61"/>
                      <a:pt x="110" y="61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7" y="61"/>
                      <a:pt x="107" y="61"/>
                      <a:pt x="107" y="61"/>
                    </a:cubicBezTo>
                    <a:cubicBezTo>
                      <a:pt x="106" y="61"/>
                      <a:pt x="106" y="61"/>
                      <a:pt x="106" y="61"/>
                    </a:cubicBezTo>
                    <a:cubicBezTo>
                      <a:pt x="106" y="62"/>
                      <a:pt x="106" y="62"/>
                      <a:pt x="106" y="62"/>
                    </a:cubicBezTo>
                    <a:cubicBezTo>
                      <a:pt x="104" y="64"/>
                      <a:pt x="104" y="64"/>
                      <a:pt x="104" y="64"/>
                    </a:cubicBezTo>
                    <a:lnTo>
                      <a:pt x="105" y="64"/>
                    </a:lnTo>
                    <a:close/>
                    <a:moveTo>
                      <a:pt x="40" y="136"/>
                    </a:moveTo>
                    <a:cubicBezTo>
                      <a:pt x="41" y="136"/>
                      <a:pt x="41" y="136"/>
                      <a:pt x="41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5" y="133"/>
                      <a:pt x="45" y="133"/>
                      <a:pt x="45" y="133"/>
                    </a:cubicBezTo>
                    <a:cubicBezTo>
                      <a:pt x="45" y="132"/>
                      <a:pt x="45" y="132"/>
                      <a:pt x="45" y="132"/>
                    </a:cubicBezTo>
                    <a:cubicBezTo>
                      <a:pt x="47" y="131"/>
                      <a:pt x="47" y="131"/>
                      <a:pt x="47" y="131"/>
                    </a:cubicBezTo>
                    <a:cubicBezTo>
                      <a:pt x="48" y="128"/>
                      <a:pt x="48" y="128"/>
                      <a:pt x="48" y="128"/>
                    </a:cubicBezTo>
                    <a:cubicBezTo>
                      <a:pt x="46" y="128"/>
                      <a:pt x="46" y="128"/>
                      <a:pt x="46" y="128"/>
                    </a:cubicBezTo>
                    <a:cubicBezTo>
                      <a:pt x="43" y="129"/>
                      <a:pt x="43" y="129"/>
                      <a:pt x="43" y="129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41" y="128"/>
                      <a:pt x="41" y="128"/>
                      <a:pt x="41" y="128"/>
                    </a:cubicBezTo>
                    <a:cubicBezTo>
                      <a:pt x="40" y="128"/>
                      <a:pt x="40" y="128"/>
                      <a:pt x="40" y="12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38" y="127"/>
                      <a:pt x="38" y="127"/>
                      <a:pt x="38" y="127"/>
                    </a:cubicBezTo>
                    <a:cubicBezTo>
                      <a:pt x="39" y="126"/>
                      <a:pt x="39" y="126"/>
                      <a:pt x="39" y="126"/>
                    </a:cubicBezTo>
                    <a:cubicBezTo>
                      <a:pt x="38" y="123"/>
                      <a:pt x="38" y="123"/>
                      <a:pt x="38" y="123"/>
                    </a:cubicBezTo>
                    <a:cubicBezTo>
                      <a:pt x="39" y="121"/>
                      <a:pt x="39" y="119"/>
                      <a:pt x="39" y="117"/>
                    </a:cubicBezTo>
                    <a:cubicBezTo>
                      <a:pt x="36" y="113"/>
                      <a:pt x="36" y="113"/>
                      <a:pt x="36" y="113"/>
                    </a:cubicBezTo>
                    <a:cubicBezTo>
                      <a:pt x="34" y="115"/>
                      <a:pt x="34" y="115"/>
                      <a:pt x="34" y="115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7"/>
                      <a:pt x="35" y="117"/>
                    </a:cubicBezTo>
                    <a:cubicBezTo>
                      <a:pt x="34" y="118"/>
                      <a:pt x="34" y="118"/>
                      <a:pt x="34" y="118"/>
                    </a:cubicBezTo>
                    <a:cubicBezTo>
                      <a:pt x="35" y="119"/>
                      <a:pt x="35" y="120"/>
                      <a:pt x="35" y="121"/>
                    </a:cubicBezTo>
                    <a:cubicBezTo>
                      <a:pt x="34" y="119"/>
                      <a:pt x="34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1" y="118"/>
                      <a:pt x="31" y="118"/>
                      <a:pt x="31" y="118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29" y="116"/>
                      <a:pt x="29" y="116"/>
                      <a:pt x="29" y="116"/>
                    </a:cubicBezTo>
                    <a:cubicBezTo>
                      <a:pt x="29" y="118"/>
                      <a:pt x="29" y="118"/>
                      <a:pt x="29" y="118"/>
                    </a:cubicBezTo>
                    <a:cubicBezTo>
                      <a:pt x="30" y="119"/>
                      <a:pt x="30" y="119"/>
                      <a:pt x="30" y="119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29" y="120"/>
                      <a:pt x="29" y="120"/>
                      <a:pt x="29" y="120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28" y="119"/>
                      <a:pt x="28" y="119"/>
                      <a:pt x="28" y="119"/>
                    </a:cubicBezTo>
                    <a:cubicBezTo>
                      <a:pt x="27" y="120"/>
                      <a:pt x="27" y="120"/>
                      <a:pt x="27" y="120"/>
                    </a:cubicBezTo>
                    <a:cubicBezTo>
                      <a:pt x="28" y="121"/>
                      <a:pt x="28" y="121"/>
                      <a:pt x="28" y="121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7" y="122"/>
                      <a:pt x="28" y="123"/>
                      <a:pt x="28" y="124"/>
                    </a:cubicBezTo>
                    <a:cubicBezTo>
                      <a:pt x="30" y="125"/>
                      <a:pt x="30" y="125"/>
                      <a:pt x="30" y="125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5"/>
                      <a:pt x="32" y="125"/>
                      <a:pt x="32" y="125"/>
                    </a:cubicBezTo>
                    <a:cubicBezTo>
                      <a:pt x="33" y="125"/>
                      <a:pt x="33" y="125"/>
                      <a:pt x="33" y="125"/>
                    </a:cubicBezTo>
                    <a:cubicBezTo>
                      <a:pt x="35" y="126"/>
                      <a:pt x="35" y="126"/>
                      <a:pt x="35" y="126"/>
                    </a:cubicBezTo>
                    <a:cubicBezTo>
                      <a:pt x="33" y="126"/>
                      <a:pt x="33" y="126"/>
                      <a:pt x="33" y="126"/>
                    </a:cubicBezTo>
                    <a:cubicBezTo>
                      <a:pt x="32" y="126"/>
                      <a:pt x="32" y="126"/>
                      <a:pt x="32" y="126"/>
                    </a:cubicBezTo>
                    <a:cubicBezTo>
                      <a:pt x="34" y="131"/>
                      <a:pt x="34" y="131"/>
                      <a:pt x="34" y="131"/>
                    </a:cubicBezTo>
                    <a:cubicBezTo>
                      <a:pt x="36" y="130"/>
                      <a:pt x="36" y="130"/>
                      <a:pt x="36" y="130"/>
                    </a:cubicBezTo>
                    <a:cubicBezTo>
                      <a:pt x="35" y="131"/>
                      <a:pt x="35" y="131"/>
                      <a:pt x="35" y="131"/>
                    </a:cubicBezTo>
                    <a:cubicBezTo>
                      <a:pt x="39" y="131"/>
                      <a:pt x="39" y="131"/>
                      <a:pt x="39" y="131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39" y="133"/>
                      <a:pt x="39" y="133"/>
                      <a:pt x="39" y="133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1" y="131"/>
                      <a:pt x="41" y="131"/>
                      <a:pt x="41" y="131"/>
                    </a:cubicBezTo>
                    <a:cubicBezTo>
                      <a:pt x="44" y="131"/>
                      <a:pt x="44" y="131"/>
                      <a:pt x="44" y="131"/>
                    </a:cubicBezTo>
                    <a:cubicBezTo>
                      <a:pt x="42" y="132"/>
                      <a:pt x="42" y="132"/>
                      <a:pt x="42" y="132"/>
                    </a:cubicBezTo>
                    <a:cubicBezTo>
                      <a:pt x="41" y="133"/>
                      <a:pt x="40" y="134"/>
                      <a:pt x="40" y="136"/>
                    </a:cubicBezTo>
                    <a:close/>
                    <a:moveTo>
                      <a:pt x="52" y="182"/>
                    </a:moveTo>
                    <a:cubicBezTo>
                      <a:pt x="51" y="183"/>
                      <a:pt x="51" y="183"/>
                      <a:pt x="51" y="183"/>
                    </a:cubicBezTo>
                    <a:cubicBezTo>
                      <a:pt x="51" y="185"/>
                      <a:pt x="51" y="185"/>
                      <a:pt x="51" y="185"/>
                    </a:cubicBezTo>
                    <a:cubicBezTo>
                      <a:pt x="52" y="187"/>
                      <a:pt x="52" y="187"/>
                      <a:pt x="52" y="187"/>
                    </a:cubicBezTo>
                    <a:cubicBezTo>
                      <a:pt x="51" y="189"/>
                      <a:pt x="51" y="189"/>
                      <a:pt x="51" y="189"/>
                    </a:cubicBezTo>
                    <a:cubicBezTo>
                      <a:pt x="53" y="190"/>
                      <a:pt x="53" y="190"/>
                      <a:pt x="53" y="190"/>
                    </a:cubicBezTo>
                    <a:cubicBezTo>
                      <a:pt x="56" y="190"/>
                      <a:pt x="56" y="190"/>
                      <a:pt x="56" y="190"/>
                    </a:cubicBezTo>
                    <a:cubicBezTo>
                      <a:pt x="57" y="190"/>
                      <a:pt x="57" y="190"/>
                      <a:pt x="57" y="190"/>
                    </a:cubicBezTo>
                    <a:cubicBezTo>
                      <a:pt x="56" y="188"/>
                      <a:pt x="56" y="188"/>
                      <a:pt x="56" y="188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5" y="182"/>
                      <a:pt x="55" y="182"/>
                      <a:pt x="55" y="182"/>
                    </a:cubicBezTo>
                    <a:cubicBezTo>
                      <a:pt x="53" y="181"/>
                      <a:pt x="53" y="181"/>
                      <a:pt x="53" y="181"/>
                    </a:cubicBezTo>
                    <a:lnTo>
                      <a:pt x="52" y="182"/>
                    </a:lnTo>
                    <a:close/>
                    <a:moveTo>
                      <a:pt x="38" y="179"/>
                    </a:moveTo>
                    <a:cubicBezTo>
                      <a:pt x="37" y="178"/>
                      <a:pt x="37" y="178"/>
                      <a:pt x="37" y="178"/>
                    </a:cubicBezTo>
                    <a:cubicBezTo>
                      <a:pt x="37" y="176"/>
                      <a:pt x="37" y="175"/>
                      <a:pt x="37" y="173"/>
                    </a:cubicBezTo>
                    <a:cubicBezTo>
                      <a:pt x="36" y="173"/>
                      <a:pt x="36" y="173"/>
                      <a:pt x="36" y="173"/>
                    </a:cubicBezTo>
                    <a:cubicBezTo>
                      <a:pt x="32" y="176"/>
                      <a:pt x="32" y="176"/>
                      <a:pt x="32" y="176"/>
                    </a:cubicBezTo>
                    <a:cubicBezTo>
                      <a:pt x="32" y="174"/>
                      <a:pt x="32" y="174"/>
                      <a:pt x="32" y="174"/>
                    </a:cubicBezTo>
                    <a:cubicBezTo>
                      <a:pt x="30" y="176"/>
                      <a:pt x="30" y="176"/>
                      <a:pt x="30" y="176"/>
                    </a:cubicBezTo>
                    <a:cubicBezTo>
                      <a:pt x="29" y="178"/>
                      <a:pt x="29" y="178"/>
                      <a:pt x="29" y="178"/>
                    </a:cubicBezTo>
                    <a:cubicBezTo>
                      <a:pt x="30" y="178"/>
                      <a:pt x="30" y="178"/>
                      <a:pt x="30" y="178"/>
                    </a:cubicBezTo>
                    <a:cubicBezTo>
                      <a:pt x="29" y="179"/>
                      <a:pt x="29" y="179"/>
                      <a:pt x="29" y="179"/>
                    </a:cubicBezTo>
                    <a:cubicBezTo>
                      <a:pt x="28" y="181"/>
                      <a:pt x="28" y="181"/>
                      <a:pt x="28" y="181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30" y="181"/>
                      <a:pt x="31" y="180"/>
                      <a:pt x="32" y="178"/>
                    </a:cubicBezTo>
                    <a:cubicBezTo>
                      <a:pt x="34" y="178"/>
                      <a:pt x="34" y="178"/>
                      <a:pt x="34" y="178"/>
                    </a:cubicBezTo>
                    <a:cubicBezTo>
                      <a:pt x="32" y="180"/>
                      <a:pt x="32" y="180"/>
                      <a:pt x="32" y="180"/>
                    </a:cubicBezTo>
                    <a:cubicBezTo>
                      <a:pt x="34" y="182"/>
                      <a:pt x="34" y="182"/>
                      <a:pt x="34" y="182"/>
                    </a:cubicBezTo>
                    <a:cubicBezTo>
                      <a:pt x="32" y="183"/>
                      <a:pt x="32" y="183"/>
                      <a:pt x="32" y="183"/>
                    </a:cubicBezTo>
                    <a:cubicBezTo>
                      <a:pt x="32" y="185"/>
                      <a:pt x="32" y="185"/>
                      <a:pt x="32" y="185"/>
                    </a:cubicBezTo>
                    <a:cubicBezTo>
                      <a:pt x="33" y="185"/>
                      <a:pt x="33" y="185"/>
                      <a:pt x="33" y="185"/>
                    </a:cubicBezTo>
                    <a:cubicBezTo>
                      <a:pt x="34" y="183"/>
                      <a:pt x="34" y="183"/>
                      <a:pt x="34" y="183"/>
                    </a:cubicBezTo>
                    <a:cubicBezTo>
                      <a:pt x="36" y="183"/>
                      <a:pt x="36" y="183"/>
                      <a:pt x="36" y="183"/>
                    </a:cubicBezTo>
                    <a:cubicBezTo>
                      <a:pt x="38" y="182"/>
                      <a:pt x="38" y="182"/>
                      <a:pt x="38" y="182"/>
                    </a:cubicBezTo>
                    <a:lnTo>
                      <a:pt x="38" y="179"/>
                    </a:lnTo>
                    <a:close/>
                    <a:moveTo>
                      <a:pt x="38" y="177"/>
                    </a:moveTo>
                    <a:cubicBezTo>
                      <a:pt x="40" y="178"/>
                      <a:pt x="40" y="178"/>
                      <a:pt x="40" y="178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41" y="175"/>
                      <a:pt x="41" y="175"/>
                      <a:pt x="41" y="175"/>
                    </a:cubicBezTo>
                    <a:cubicBezTo>
                      <a:pt x="42" y="172"/>
                      <a:pt x="44" y="170"/>
                      <a:pt x="45" y="167"/>
                    </a:cubicBezTo>
                    <a:cubicBezTo>
                      <a:pt x="45" y="166"/>
                      <a:pt x="45" y="166"/>
                      <a:pt x="45" y="166"/>
                    </a:cubicBezTo>
                    <a:cubicBezTo>
                      <a:pt x="44" y="166"/>
                      <a:pt x="44" y="166"/>
                      <a:pt x="44" y="166"/>
                    </a:cubicBezTo>
                    <a:cubicBezTo>
                      <a:pt x="43" y="167"/>
                      <a:pt x="42" y="168"/>
                      <a:pt x="41" y="169"/>
                    </a:cubicBezTo>
                    <a:cubicBezTo>
                      <a:pt x="39" y="171"/>
                      <a:pt x="39" y="171"/>
                      <a:pt x="39" y="171"/>
                    </a:cubicBezTo>
                    <a:cubicBezTo>
                      <a:pt x="39" y="172"/>
                      <a:pt x="39" y="172"/>
                      <a:pt x="39" y="172"/>
                    </a:cubicBezTo>
                    <a:cubicBezTo>
                      <a:pt x="41" y="172"/>
                      <a:pt x="41" y="172"/>
                      <a:pt x="41" y="172"/>
                    </a:cubicBezTo>
                    <a:cubicBezTo>
                      <a:pt x="40" y="172"/>
                      <a:pt x="39" y="173"/>
                      <a:pt x="37" y="174"/>
                    </a:cubicBezTo>
                    <a:cubicBezTo>
                      <a:pt x="37" y="175"/>
                      <a:pt x="37" y="176"/>
                      <a:pt x="38" y="177"/>
                    </a:cubicBezTo>
                    <a:close/>
                    <a:moveTo>
                      <a:pt x="43" y="153"/>
                    </a:moveTo>
                    <a:cubicBezTo>
                      <a:pt x="41" y="153"/>
                      <a:pt x="41" y="153"/>
                      <a:pt x="41" y="153"/>
                    </a:cubicBezTo>
                    <a:cubicBezTo>
                      <a:pt x="39" y="150"/>
                      <a:pt x="39" y="150"/>
                      <a:pt x="39" y="150"/>
                    </a:cubicBezTo>
                    <a:cubicBezTo>
                      <a:pt x="38" y="149"/>
                      <a:pt x="38" y="149"/>
                      <a:pt x="38" y="149"/>
                    </a:cubicBezTo>
                    <a:cubicBezTo>
                      <a:pt x="36" y="149"/>
                      <a:pt x="36" y="149"/>
                      <a:pt x="36" y="149"/>
                    </a:cubicBezTo>
                    <a:cubicBezTo>
                      <a:pt x="36" y="150"/>
                      <a:pt x="36" y="150"/>
                      <a:pt x="36" y="150"/>
                    </a:cubicBezTo>
                    <a:cubicBezTo>
                      <a:pt x="34" y="150"/>
                      <a:pt x="34" y="150"/>
                      <a:pt x="34" y="150"/>
                    </a:cubicBezTo>
                    <a:cubicBezTo>
                      <a:pt x="34" y="151"/>
                      <a:pt x="34" y="151"/>
                      <a:pt x="34" y="151"/>
                    </a:cubicBezTo>
                    <a:cubicBezTo>
                      <a:pt x="33" y="152"/>
                      <a:pt x="33" y="152"/>
                      <a:pt x="33" y="152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6" y="153"/>
                      <a:pt x="36" y="153"/>
                      <a:pt x="36" y="153"/>
                    </a:cubicBezTo>
                    <a:cubicBezTo>
                      <a:pt x="37" y="155"/>
                      <a:pt x="37" y="155"/>
                      <a:pt x="37" y="155"/>
                    </a:cubicBezTo>
                    <a:cubicBezTo>
                      <a:pt x="40" y="154"/>
                      <a:pt x="40" y="154"/>
                      <a:pt x="40" y="154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7" y="156"/>
                      <a:pt x="37" y="156"/>
                      <a:pt x="37" y="156"/>
                    </a:cubicBezTo>
                    <a:cubicBezTo>
                      <a:pt x="36" y="158"/>
                      <a:pt x="36" y="158"/>
                      <a:pt x="36" y="158"/>
                    </a:cubicBezTo>
                    <a:cubicBezTo>
                      <a:pt x="36" y="159"/>
                      <a:pt x="36" y="159"/>
                      <a:pt x="36" y="159"/>
                    </a:cubicBezTo>
                    <a:cubicBezTo>
                      <a:pt x="39" y="158"/>
                      <a:pt x="39" y="158"/>
                      <a:pt x="39" y="158"/>
                    </a:cubicBezTo>
                    <a:cubicBezTo>
                      <a:pt x="38" y="159"/>
                      <a:pt x="36" y="160"/>
                      <a:pt x="35" y="160"/>
                    </a:cubicBezTo>
                    <a:cubicBezTo>
                      <a:pt x="34" y="159"/>
                      <a:pt x="34" y="159"/>
                      <a:pt x="34" y="159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3" y="161"/>
                      <a:pt x="33" y="161"/>
                      <a:pt x="33" y="161"/>
                    </a:cubicBezTo>
                    <a:cubicBezTo>
                      <a:pt x="34" y="162"/>
                      <a:pt x="34" y="162"/>
                      <a:pt x="34" y="162"/>
                    </a:cubicBezTo>
                    <a:cubicBezTo>
                      <a:pt x="35" y="161"/>
                      <a:pt x="35" y="161"/>
                      <a:pt x="35" y="161"/>
                    </a:cubicBezTo>
                    <a:cubicBezTo>
                      <a:pt x="37" y="161"/>
                      <a:pt x="37" y="161"/>
                      <a:pt x="37" y="161"/>
                    </a:cubicBezTo>
                    <a:cubicBezTo>
                      <a:pt x="41" y="160"/>
                      <a:pt x="41" y="160"/>
                      <a:pt x="41" y="16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4" y="158"/>
                      <a:pt x="44" y="158"/>
                      <a:pt x="44" y="158"/>
                    </a:cubicBezTo>
                    <a:cubicBezTo>
                      <a:pt x="45" y="158"/>
                      <a:pt x="45" y="158"/>
                      <a:pt x="45" y="158"/>
                    </a:cubicBezTo>
                    <a:cubicBezTo>
                      <a:pt x="46" y="158"/>
                      <a:pt x="46" y="158"/>
                      <a:pt x="46" y="158"/>
                    </a:cubicBezTo>
                    <a:cubicBezTo>
                      <a:pt x="47" y="157"/>
                      <a:pt x="47" y="157"/>
                      <a:pt x="47" y="157"/>
                    </a:cubicBezTo>
                    <a:cubicBezTo>
                      <a:pt x="45" y="155"/>
                      <a:pt x="45" y="155"/>
                      <a:pt x="45" y="155"/>
                    </a:cubicBezTo>
                    <a:lnTo>
                      <a:pt x="43" y="153"/>
                    </a:lnTo>
                    <a:close/>
                    <a:moveTo>
                      <a:pt x="128" y="22"/>
                    </a:moveTo>
                    <a:cubicBezTo>
                      <a:pt x="130" y="21"/>
                      <a:pt x="130" y="21"/>
                      <a:pt x="130" y="21"/>
                    </a:cubicBezTo>
                    <a:cubicBezTo>
                      <a:pt x="131" y="21"/>
                      <a:pt x="131" y="21"/>
                      <a:pt x="131" y="21"/>
                    </a:cubicBezTo>
                    <a:cubicBezTo>
                      <a:pt x="130" y="22"/>
                      <a:pt x="130" y="22"/>
                      <a:pt x="130" y="22"/>
                    </a:cubicBezTo>
                    <a:cubicBezTo>
                      <a:pt x="131" y="24"/>
                      <a:pt x="131" y="24"/>
                      <a:pt x="131" y="24"/>
                    </a:cubicBezTo>
                    <a:cubicBezTo>
                      <a:pt x="132" y="22"/>
                      <a:pt x="132" y="22"/>
                      <a:pt x="132" y="22"/>
                    </a:cubicBezTo>
                    <a:cubicBezTo>
                      <a:pt x="133" y="22"/>
                      <a:pt x="133" y="22"/>
                      <a:pt x="133" y="22"/>
                    </a:cubicBezTo>
                    <a:cubicBezTo>
                      <a:pt x="134" y="20"/>
                      <a:pt x="134" y="20"/>
                      <a:pt x="134" y="20"/>
                    </a:cubicBezTo>
                    <a:cubicBezTo>
                      <a:pt x="133" y="23"/>
                      <a:pt x="133" y="23"/>
                      <a:pt x="133" y="23"/>
                    </a:cubicBezTo>
                    <a:cubicBezTo>
                      <a:pt x="134" y="25"/>
                      <a:pt x="134" y="25"/>
                      <a:pt x="134" y="25"/>
                    </a:cubicBezTo>
                    <a:cubicBezTo>
                      <a:pt x="134" y="26"/>
                      <a:pt x="134" y="28"/>
                      <a:pt x="133" y="30"/>
                    </a:cubicBezTo>
                    <a:cubicBezTo>
                      <a:pt x="133" y="30"/>
                      <a:pt x="133" y="30"/>
                      <a:pt x="133" y="30"/>
                    </a:cubicBezTo>
                    <a:cubicBezTo>
                      <a:pt x="132" y="32"/>
                      <a:pt x="132" y="32"/>
                      <a:pt x="132" y="32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35" y="29"/>
                      <a:pt x="135" y="29"/>
                      <a:pt x="135" y="29"/>
                    </a:cubicBezTo>
                    <a:cubicBezTo>
                      <a:pt x="136" y="29"/>
                      <a:pt x="136" y="29"/>
                      <a:pt x="136" y="29"/>
                    </a:cubicBezTo>
                    <a:cubicBezTo>
                      <a:pt x="135" y="27"/>
                      <a:pt x="135" y="27"/>
                      <a:pt x="135" y="27"/>
                    </a:cubicBezTo>
                    <a:cubicBezTo>
                      <a:pt x="136" y="27"/>
                      <a:pt x="136" y="27"/>
                      <a:pt x="136" y="27"/>
                    </a:cubicBezTo>
                    <a:cubicBezTo>
                      <a:pt x="135" y="25"/>
                      <a:pt x="135" y="25"/>
                      <a:pt x="135" y="25"/>
                    </a:cubicBezTo>
                    <a:cubicBezTo>
                      <a:pt x="136" y="24"/>
                      <a:pt x="136" y="24"/>
                      <a:pt x="136" y="24"/>
                    </a:cubicBezTo>
                    <a:cubicBezTo>
                      <a:pt x="136" y="22"/>
                      <a:pt x="136" y="22"/>
                      <a:pt x="136" y="22"/>
                    </a:cubicBezTo>
                    <a:cubicBezTo>
                      <a:pt x="135" y="22"/>
                      <a:pt x="135" y="22"/>
                      <a:pt x="135" y="22"/>
                    </a:cubicBezTo>
                    <a:cubicBezTo>
                      <a:pt x="136" y="20"/>
                      <a:pt x="136" y="20"/>
                      <a:pt x="136" y="20"/>
                    </a:cubicBezTo>
                    <a:cubicBezTo>
                      <a:pt x="137" y="19"/>
                      <a:pt x="137" y="19"/>
                      <a:pt x="137" y="19"/>
                    </a:cubicBezTo>
                    <a:cubicBezTo>
                      <a:pt x="136" y="19"/>
                      <a:pt x="136" y="19"/>
                      <a:pt x="136" y="19"/>
                    </a:cubicBezTo>
                    <a:cubicBezTo>
                      <a:pt x="137" y="18"/>
                      <a:pt x="137" y="18"/>
                      <a:pt x="137" y="18"/>
                    </a:cubicBezTo>
                    <a:cubicBezTo>
                      <a:pt x="136" y="17"/>
                      <a:pt x="136" y="17"/>
                      <a:pt x="136" y="17"/>
                    </a:cubicBezTo>
                    <a:cubicBezTo>
                      <a:pt x="137" y="17"/>
                      <a:pt x="137" y="17"/>
                      <a:pt x="137" y="17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7" y="15"/>
                      <a:pt x="137" y="15"/>
                      <a:pt x="137" y="15"/>
                    </a:cubicBezTo>
                    <a:cubicBezTo>
                      <a:pt x="138" y="14"/>
                      <a:pt x="138" y="14"/>
                      <a:pt x="138" y="14"/>
                    </a:cubicBezTo>
                    <a:cubicBezTo>
                      <a:pt x="137" y="14"/>
                      <a:pt x="137" y="14"/>
                      <a:pt x="137" y="14"/>
                    </a:cubicBez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14"/>
                      <a:pt x="136" y="14"/>
                      <a:pt x="136" y="14"/>
                    </a:cubicBezTo>
                    <a:cubicBezTo>
                      <a:pt x="135" y="12"/>
                      <a:pt x="135" y="12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4" y="14"/>
                      <a:pt x="134" y="14"/>
                      <a:pt x="134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3" y="12"/>
                      <a:pt x="133" y="12"/>
                      <a:pt x="133" y="12"/>
                    </a:cubicBezTo>
                    <a:cubicBezTo>
                      <a:pt x="132" y="11"/>
                      <a:pt x="133" y="10"/>
                      <a:pt x="133" y="9"/>
                    </a:cubicBezTo>
                    <a:cubicBezTo>
                      <a:pt x="133" y="7"/>
                      <a:pt x="133" y="7"/>
                      <a:pt x="133" y="7"/>
                    </a:cubicBezTo>
                    <a:cubicBezTo>
                      <a:pt x="133" y="8"/>
                      <a:pt x="133" y="8"/>
                      <a:pt x="133" y="8"/>
                    </a:cubicBezTo>
                    <a:cubicBezTo>
                      <a:pt x="131" y="8"/>
                      <a:pt x="131" y="8"/>
                      <a:pt x="131" y="8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0" y="11"/>
                      <a:pt x="130" y="11"/>
                      <a:pt x="130" y="11"/>
                    </a:cubicBezTo>
                    <a:cubicBezTo>
                      <a:pt x="129" y="10"/>
                      <a:pt x="129" y="10"/>
                      <a:pt x="129" y="10"/>
                    </a:cubicBezTo>
                    <a:cubicBezTo>
                      <a:pt x="128" y="13"/>
                      <a:pt x="128" y="13"/>
                      <a:pt x="128" y="13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31" y="14"/>
                      <a:pt x="131" y="14"/>
                      <a:pt x="131" y="14"/>
                    </a:cubicBezTo>
                    <a:cubicBezTo>
                      <a:pt x="132" y="15"/>
                      <a:pt x="132" y="15"/>
                      <a:pt x="132" y="15"/>
                    </a:cubicBezTo>
                    <a:cubicBezTo>
                      <a:pt x="132" y="16"/>
                      <a:pt x="132" y="16"/>
                      <a:pt x="132" y="16"/>
                    </a:cubicBezTo>
                    <a:cubicBezTo>
                      <a:pt x="134" y="17"/>
                      <a:pt x="134" y="17"/>
                      <a:pt x="134" y="17"/>
                    </a:cubicBezTo>
                    <a:cubicBezTo>
                      <a:pt x="133" y="17"/>
                      <a:pt x="133" y="17"/>
                      <a:pt x="133" y="17"/>
                    </a:cubicBezTo>
                    <a:cubicBezTo>
                      <a:pt x="132" y="18"/>
                      <a:pt x="132" y="18"/>
                      <a:pt x="132" y="18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1" y="19"/>
                      <a:pt x="131" y="19"/>
                      <a:pt x="131" y="19"/>
                    </a:cubicBezTo>
                    <a:cubicBezTo>
                      <a:pt x="130" y="18"/>
                      <a:pt x="130" y="18"/>
                      <a:pt x="130" y="18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19"/>
                      <a:pt x="127" y="19"/>
                      <a:pt x="127" y="19"/>
                    </a:cubicBezTo>
                    <a:cubicBezTo>
                      <a:pt x="127" y="21"/>
                      <a:pt x="127" y="21"/>
                      <a:pt x="127" y="21"/>
                    </a:cubicBezTo>
                    <a:lnTo>
                      <a:pt x="128" y="22"/>
                    </a:lnTo>
                    <a:close/>
                    <a:moveTo>
                      <a:pt x="138" y="12"/>
                    </a:moveTo>
                    <a:cubicBezTo>
                      <a:pt x="138" y="10"/>
                      <a:pt x="138" y="10"/>
                      <a:pt x="138" y="10"/>
                    </a:cubicBezTo>
                    <a:cubicBezTo>
                      <a:pt x="138" y="9"/>
                      <a:pt x="138" y="9"/>
                      <a:pt x="138" y="9"/>
                    </a:cubicBezTo>
                    <a:cubicBezTo>
                      <a:pt x="137" y="8"/>
                      <a:pt x="137" y="8"/>
                      <a:pt x="137" y="8"/>
                    </a:cubicBezTo>
                    <a:cubicBezTo>
                      <a:pt x="138" y="8"/>
                      <a:pt x="138" y="8"/>
                      <a:pt x="138" y="8"/>
                    </a:cubicBezTo>
                    <a:cubicBezTo>
                      <a:pt x="137" y="6"/>
                      <a:pt x="137" y="6"/>
                      <a:pt x="137" y="6"/>
                    </a:cubicBezTo>
                    <a:cubicBezTo>
                      <a:pt x="138" y="7"/>
                      <a:pt x="138" y="7"/>
                      <a:pt x="138" y="7"/>
                    </a:cubicBezTo>
                    <a:cubicBezTo>
                      <a:pt x="138" y="4"/>
                      <a:pt x="138" y="4"/>
                      <a:pt x="138" y="4"/>
                    </a:cubicBezTo>
                    <a:cubicBezTo>
                      <a:pt x="137" y="4"/>
                      <a:pt x="137" y="4"/>
                      <a:pt x="137" y="4"/>
                    </a:cubicBezTo>
                    <a:cubicBezTo>
                      <a:pt x="136" y="5"/>
                      <a:pt x="136" y="5"/>
                      <a:pt x="136" y="5"/>
                    </a:cubicBezTo>
                    <a:cubicBezTo>
                      <a:pt x="136" y="6"/>
                      <a:pt x="136" y="7"/>
                      <a:pt x="137" y="8"/>
                    </a:cubicBezTo>
                    <a:cubicBezTo>
                      <a:pt x="135" y="7"/>
                      <a:pt x="135" y="7"/>
                      <a:pt x="135" y="7"/>
                    </a:cubicBezTo>
                    <a:cubicBezTo>
                      <a:pt x="135" y="8"/>
                      <a:pt x="135" y="10"/>
                      <a:pt x="136" y="12"/>
                    </a:cubicBezTo>
                    <a:lnTo>
                      <a:pt x="138" y="12"/>
                    </a:lnTo>
                    <a:close/>
                    <a:moveTo>
                      <a:pt x="18" y="126"/>
                    </a:moveTo>
                    <a:cubicBezTo>
                      <a:pt x="17" y="125"/>
                      <a:pt x="17" y="125"/>
                      <a:pt x="17" y="125"/>
                    </a:cubicBezTo>
                    <a:cubicBezTo>
                      <a:pt x="15" y="124"/>
                      <a:pt x="15" y="124"/>
                      <a:pt x="15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7" y="125"/>
                      <a:pt x="17" y="125"/>
                      <a:pt x="17" y="125"/>
                    </a:cubicBezTo>
                    <a:cubicBezTo>
                      <a:pt x="17" y="123"/>
                      <a:pt x="17" y="123"/>
                      <a:pt x="17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4" y="123"/>
                      <a:pt x="14" y="123"/>
                      <a:pt x="14" y="123"/>
                    </a:cubicBezTo>
                    <a:cubicBezTo>
                      <a:pt x="14" y="125"/>
                      <a:pt x="14" y="125"/>
                      <a:pt x="14" y="125"/>
                    </a:cubicBezTo>
                    <a:cubicBezTo>
                      <a:pt x="13" y="128"/>
                      <a:pt x="13" y="128"/>
                      <a:pt x="13" y="128"/>
                    </a:cubicBezTo>
                    <a:cubicBezTo>
                      <a:pt x="14" y="128"/>
                      <a:pt x="14" y="128"/>
                      <a:pt x="14" y="128"/>
                    </a:cubicBezTo>
                    <a:cubicBezTo>
                      <a:pt x="14" y="131"/>
                      <a:pt x="14" y="131"/>
                      <a:pt x="14" y="131"/>
                    </a:cubicBezTo>
                    <a:cubicBezTo>
                      <a:pt x="15" y="132"/>
                      <a:pt x="15" y="132"/>
                      <a:pt x="15" y="132"/>
                    </a:cubicBezTo>
                    <a:cubicBezTo>
                      <a:pt x="17" y="133"/>
                      <a:pt x="17" y="133"/>
                      <a:pt x="17" y="133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6" y="131"/>
                      <a:pt x="16" y="131"/>
                      <a:pt x="16" y="131"/>
                    </a:cubicBezTo>
                    <a:cubicBezTo>
                      <a:pt x="17" y="129"/>
                      <a:pt x="17" y="129"/>
                      <a:pt x="17" y="129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7" y="128"/>
                      <a:pt x="17" y="128"/>
                      <a:pt x="17" y="128"/>
                    </a:cubicBezTo>
                    <a:lnTo>
                      <a:pt x="18" y="126"/>
                    </a:lnTo>
                    <a:close/>
                    <a:moveTo>
                      <a:pt x="16" y="118"/>
                    </a:moveTo>
                    <a:cubicBezTo>
                      <a:pt x="18" y="117"/>
                      <a:pt x="18" y="117"/>
                      <a:pt x="18" y="117"/>
                    </a:cubicBezTo>
                    <a:cubicBezTo>
                      <a:pt x="18" y="117"/>
                      <a:pt x="18" y="117"/>
                      <a:pt x="18" y="11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21" y="116"/>
                      <a:pt x="21" y="116"/>
                      <a:pt x="21" y="116"/>
                    </a:cubicBezTo>
                    <a:cubicBezTo>
                      <a:pt x="21" y="115"/>
                      <a:pt x="21" y="115"/>
                      <a:pt x="21" y="115"/>
                    </a:cubicBezTo>
                    <a:cubicBezTo>
                      <a:pt x="21" y="114"/>
                      <a:pt x="21" y="114"/>
                      <a:pt x="21" y="114"/>
                    </a:cubicBezTo>
                    <a:cubicBezTo>
                      <a:pt x="19" y="114"/>
                      <a:pt x="19" y="114"/>
                      <a:pt x="19" y="114"/>
                    </a:cubicBezTo>
                    <a:cubicBezTo>
                      <a:pt x="19" y="113"/>
                      <a:pt x="19" y="113"/>
                      <a:pt x="19" y="113"/>
                    </a:cubicBezTo>
                    <a:cubicBezTo>
                      <a:pt x="17" y="114"/>
                      <a:pt x="17" y="114"/>
                      <a:pt x="17" y="114"/>
                    </a:cubicBezTo>
                    <a:cubicBezTo>
                      <a:pt x="16" y="114"/>
                      <a:pt x="16" y="114"/>
                      <a:pt x="16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5" y="114"/>
                      <a:pt x="15" y="114"/>
                      <a:pt x="15" y="114"/>
                    </a:cubicBezTo>
                    <a:cubicBezTo>
                      <a:pt x="14" y="113"/>
                      <a:pt x="14" y="113"/>
                      <a:pt x="14" y="113"/>
                    </a:cubicBezTo>
                    <a:cubicBezTo>
                      <a:pt x="12" y="116"/>
                      <a:pt x="12" y="116"/>
                      <a:pt x="12" y="116"/>
                    </a:cubicBezTo>
                    <a:cubicBezTo>
                      <a:pt x="14" y="117"/>
                      <a:pt x="14" y="117"/>
                      <a:pt x="14" y="117"/>
                    </a:cubicBezTo>
                    <a:cubicBezTo>
                      <a:pt x="14" y="116"/>
                      <a:pt x="14" y="116"/>
                      <a:pt x="14" y="116"/>
                    </a:cubicBezTo>
                    <a:cubicBezTo>
                      <a:pt x="16" y="117"/>
                      <a:pt x="16" y="117"/>
                      <a:pt x="16" y="117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19" y="119"/>
                      <a:pt x="19" y="119"/>
                      <a:pt x="19" y="119"/>
                    </a:cubicBezTo>
                    <a:cubicBezTo>
                      <a:pt x="20" y="118"/>
                      <a:pt x="20" y="118"/>
                      <a:pt x="20" y="118"/>
                    </a:cubicBezTo>
                    <a:cubicBezTo>
                      <a:pt x="19" y="117"/>
                      <a:pt x="19" y="117"/>
                      <a:pt x="19" y="117"/>
                    </a:cubicBezTo>
                    <a:lnTo>
                      <a:pt x="16" y="118"/>
                    </a:lnTo>
                    <a:close/>
                    <a:moveTo>
                      <a:pt x="27" y="107"/>
                    </a:moveTo>
                    <a:cubicBezTo>
                      <a:pt x="27" y="106"/>
                      <a:pt x="27" y="106"/>
                      <a:pt x="27" y="106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29" y="105"/>
                      <a:pt x="29" y="105"/>
                      <a:pt x="29" y="105"/>
                    </a:cubicBezTo>
                    <a:cubicBezTo>
                      <a:pt x="28" y="103"/>
                      <a:pt x="28" y="103"/>
                      <a:pt x="28" y="103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0" y="101"/>
                      <a:pt x="30" y="101"/>
                      <a:pt x="30" y="101"/>
                    </a:cubicBezTo>
                    <a:cubicBezTo>
                      <a:pt x="29" y="103"/>
                      <a:pt x="29" y="103"/>
                      <a:pt x="29" y="103"/>
                    </a:cubicBezTo>
                    <a:cubicBezTo>
                      <a:pt x="30" y="105"/>
                      <a:pt x="30" y="105"/>
                      <a:pt x="30" y="105"/>
                    </a:cubicBezTo>
                    <a:cubicBezTo>
                      <a:pt x="32" y="106"/>
                      <a:pt x="32" y="106"/>
                      <a:pt x="32" y="106"/>
                    </a:cubicBezTo>
                    <a:cubicBezTo>
                      <a:pt x="34" y="104"/>
                      <a:pt x="34" y="104"/>
                      <a:pt x="34" y="104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4" y="103"/>
                      <a:pt x="34" y="103"/>
                      <a:pt x="34" y="103"/>
                    </a:cubicBezTo>
                    <a:cubicBezTo>
                      <a:pt x="36" y="102"/>
                      <a:pt x="36" y="102"/>
                      <a:pt x="36" y="102"/>
                    </a:cubicBezTo>
                    <a:cubicBezTo>
                      <a:pt x="35" y="100"/>
                      <a:pt x="35" y="100"/>
                      <a:pt x="35" y="100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33" y="99"/>
                      <a:pt x="33" y="99"/>
                      <a:pt x="33" y="99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6"/>
                      <a:pt x="35" y="96"/>
                      <a:pt x="35" y="96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40" y="96"/>
                      <a:pt x="40" y="96"/>
                      <a:pt x="40" y="96"/>
                    </a:cubicBezTo>
                    <a:cubicBezTo>
                      <a:pt x="40" y="95"/>
                      <a:pt x="40" y="95"/>
                      <a:pt x="40" y="9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6" y="95"/>
                      <a:pt x="36" y="95"/>
                      <a:pt x="36" y="95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40" y="92"/>
                      <a:pt x="40" y="92"/>
                      <a:pt x="40" y="92"/>
                    </a:cubicBezTo>
                    <a:cubicBezTo>
                      <a:pt x="39" y="91"/>
                      <a:pt x="39" y="91"/>
                      <a:pt x="39" y="91"/>
                    </a:cubicBezTo>
                    <a:cubicBezTo>
                      <a:pt x="40" y="89"/>
                      <a:pt x="40" y="89"/>
                      <a:pt x="40" y="89"/>
                    </a:cubicBezTo>
                    <a:cubicBezTo>
                      <a:pt x="39" y="87"/>
                      <a:pt x="39" y="87"/>
                      <a:pt x="39" y="87"/>
                    </a:cubicBezTo>
                    <a:cubicBezTo>
                      <a:pt x="38" y="86"/>
                      <a:pt x="38" y="86"/>
                      <a:pt x="38" y="86"/>
                    </a:cubicBezTo>
                    <a:cubicBezTo>
                      <a:pt x="36" y="88"/>
                      <a:pt x="34" y="90"/>
                      <a:pt x="31" y="91"/>
                    </a:cubicBezTo>
                    <a:cubicBezTo>
                      <a:pt x="29" y="91"/>
                      <a:pt x="29" y="91"/>
                      <a:pt x="29" y="91"/>
                    </a:cubicBezTo>
                    <a:cubicBezTo>
                      <a:pt x="27" y="93"/>
                      <a:pt x="27" y="93"/>
                      <a:pt x="27" y="93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97"/>
                      <a:pt x="29" y="97"/>
                      <a:pt x="29" y="97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3" y="96"/>
                      <a:pt x="23" y="96"/>
                      <a:pt x="23" y="96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21" y="98"/>
                      <a:pt x="21" y="98"/>
                      <a:pt x="21" y="98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5" y="101"/>
                      <a:pt x="25" y="101"/>
                      <a:pt x="25" y="101"/>
                    </a:cubicBezTo>
                    <a:cubicBezTo>
                      <a:pt x="22" y="102"/>
                      <a:pt x="22" y="102"/>
                      <a:pt x="22" y="102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23" y="104"/>
                      <a:pt x="23" y="104"/>
                      <a:pt x="23" y="104"/>
                    </a:cubicBezTo>
                    <a:cubicBezTo>
                      <a:pt x="26" y="105"/>
                      <a:pt x="26" y="105"/>
                      <a:pt x="26" y="105"/>
                    </a:cubicBezTo>
                    <a:cubicBezTo>
                      <a:pt x="26" y="106"/>
                      <a:pt x="26" y="106"/>
                      <a:pt x="26" y="106"/>
                    </a:cubicBezTo>
                    <a:cubicBezTo>
                      <a:pt x="24" y="106"/>
                      <a:pt x="24" y="106"/>
                      <a:pt x="24" y="106"/>
                    </a:cubicBezTo>
                    <a:cubicBezTo>
                      <a:pt x="24" y="107"/>
                      <a:pt x="24" y="107"/>
                      <a:pt x="24" y="107"/>
                    </a:cubicBezTo>
                    <a:cubicBezTo>
                      <a:pt x="21" y="109"/>
                      <a:pt x="21" y="109"/>
                      <a:pt x="21" y="109"/>
                    </a:cubicBezTo>
                    <a:cubicBezTo>
                      <a:pt x="23" y="111"/>
                      <a:pt x="23" y="111"/>
                      <a:pt x="23" y="111"/>
                    </a:cubicBezTo>
                    <a:cubicBezTo>
                      <a:pt x="25" y="111"/>
                      <a:pt x="25" y="111"/>
                      <a:pt x="25" y="111"/>
                    </a:cubicBezTo>
                    <a:cubicBezTo>
                      <a:pt x="26" y="109"/>
                      <a:pt x="26" y="109"/>
                      <a:pt x="26" y="109"/>
                    </a:cubicBezTo>
                    <a:cubicBezTo>
                      <a:pt x="28" y="108"/>
                      <a:pt x="28" y="108"/>
                      <a:pt x="28" y="108"/>
                    </a:cubicBezTo>
                    <a:lnTo>
                      <a:pt x="27" y="107"/>
                    </a:lnTo>
                    <a:close/>
                    <a:moveTo>
                      <a:pt x="70" y="235"/>
                    </a:moveTo>
                    <a:cubicBezTo>
                      <a:pt x="69" y="235"/>
                      <a:pt x="68" y="236"/>
                      <a:pt x="68" y="237"/>
                    </a:cubicBezTo>
                    <a:cubicBezTo>
                      <a:pt x="67" y="238"/>
                      <a:pt x="67" y="240"/>
                      <a:pt x="66" y="242"/>
                    </a:cubicBezTo>
                    <a:cubicBezTo>
                      <a:pt x="67" y="241"/>
                      <a:pt x="67" y="241"/>
                      <a:pt x="67" y="241"/>
                    </a:cubicBezTo>
                    <a:cubicBezTo>
                      <a:pt x="69" y="242"/>
                      <a:pt x="69" y="242"/>
                      <a:pt x="69" y="242"/>
                    </a:cubicBezTo>
                    <a:cubicBezTo>
                      <a:pt x="70" y="241"/>
                      <a:pt x="71" y="240"/>
                      <a:pt x="72" y="239"/>
                    </a:cubicBezTo>
                    <a:cubicBezTo>
                      <a:pt x="74" y="238"/>
                      <a:pt x="75" y="236"/>
                      <a:pt x="76" y="235"/>
                    </a:cubicBezTo>
                    <a:cubicBezTo>
                      <a:pt x="75" y="233"/>
                      <a:pt x="75" y="233"/>
                      <a:pt x="75" y="233"/>
                    </a:cubicBezTo>
                    <a:cubicBezTo>
                      <a:pt x="74" y="232"/>
                      <a:pt x="74" y="232"/>
                      <a:pt x="74" y="232"/>
                    </a:cubicBezTo>
                    <a:cubicBezTo>
                      <a:pt x="75" y="230"/>
                      <a:pt x="75" y="230"/>
                      <a:pt x="75" y="230"/>
                    </a:cubicBezTo>
                    <a:cubicBezTo>
                      <a:pt x="73" y="231"/>
                      <a:pt x="73" y="231"/>
                      <a:pt x="73" y="231"/>
                    </a:cubicBezTo>
                    <a:cubicBezTo>
                      <a:pt x="71" y="232"/>
                      <a:pt x="71" y="232"/>
                      <a:pt x="71" y="232"/>
                    </a:cubicBezTo>
                    <a:lnTo>
                      <a:pt x="70" y="235"/>
                    </a:lnTo>
                    <a:close/>
                    <a:moveTo>
                      <a:pt x="18" y="208"/>
                    </a:moveTo>
                    <a:cubicBezTo>
                      <a:pt x="17" y="209"/>
                      <a:pt x="17" y="209"/>
                      <a:pt x="17" y="209"/>
                    </a:cubicBezTo>
                    <a:cubicBezTo>
                      <a:pt x="17" y="210"/>
                      <a:pt x="17" y="210"/>
                      <a:pt x="17" y="210"/>
                    </a:cubicBezTo>
                    <a:cubicBezTo>
                      <a:pt x="16" y="212"/>
                      <a:pt x="16" y="212"/>
                      <a:pt x="16" y="212"/>
                    </a:cubicBezTo>
                    <a:cubicBezTo>
                      <a:pt x="16" y="214"/>
                      <a:pt x="16" y="214"/>
                      <a:pt x="16" y="214"/>
                    </a:cubicBezTo>
                    <a:cubicBezTo>
                      <a:pt x="14" y="216"/>
                      <a:pt x="14" y="216"/>
                      <a:pt x="14" y="216"/>
                    </a:cubicBezTo>
                    <a:cubicBezTo>
                      <a:pt x="14" y="218"/>
                      <a:pt x="14" y="218"/>
                      <a:pt x="14" y="218"/>
                    </a:cubicBezTo>
                    <a:cubicBezTo>
                      <a:pt x="12" y="217"/>
                      <a:pt x="12" y="217"/>
                      <a:pt x="12" y="217"/>
                    </a:cubicBezTo>
                    <a:cubicBezTo>
                      <a:pt x="10" y="218"/>
                      <a:pt x="10" y="218"/>
                      <a:pt x="10" y="218"/>
                    </a:cubicBezTo>
                    <a:cubicBezTo>
                      <a:pt x="8" y="217"/>
                      <a:pt x="8" y="217"/>
                      <a:pt x="8" y="217"/>
                    </a:cubicBezTo>
                    <a:cubicBezTo>
                      <a:pt x="6" y="219"/>
                      <a:pt x="6" y="219"/>
                      <a:pt x="6" y="219"/>
                    </a:cubicBezTo>
                    <a:cubicBezTo>
                      <a:pt x="6" y="220"/>
                      <a:pt x="6" y="220"/>
                      <a:pt x="6" y="220"/>
                    </a:cubicBezTo>
                    <a:cubicBezTo>
                      <a:pt x="9" y="222"/>
                      <a:pt x="9" y="222"/>
                      <a:pt x="9" y="222"/>
                    </a:cubicBezTo>
                    <a:cubicBezTo>
                      <a:pt x="10" y="221"/>
                      <a:pt x="10" y="221"/>
                      <a:pt x="10" y="221"/>
                    </a:cubicBezTo>
                    <a:cubicBezTo>
                      <a:pt x="7" y="224"/>
                      <a:pt x="7" y="224"/>
                      <a:pt x="7" y="224"/>
                    </a:cubicBezTo>
                    <a:cubicBezTo>
                      <a:pt x="6" y="224"/>
                      <a:pt x="6" y="224"/>
                      <a:pt x="6" y="224"/>
                    </a:cubicBezTo>
                    <a:cubicBezTo>
                      <a:pt x="4" y="224"/>
                      <a:pt x="4" y="224"/>
                      <a:pt x="4" y="224"/>
                    </a:cubicBezTo>
                    <a:cubicBezTo>
                      <a:pt x="3" y="225"/>
                      <a:pt x="3" y="225"/>
                      <a:pt x="3" y="225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2" y="229"/>
                      <a:pt x="2" y="229"/>
                      <a:pt x="2" y="229"/>
                    </a:cubicBezTo>
                    <a:cubicBezTo>
                      <a:pt x="3" y="230"/>
                      <a:pt x="3" y="230"/>
                      <a:pt x="3" y="230"/>
                    </a:cubicBezTo>
                    <a:cubicBezTo>
                      <a:pt x="4" y="232"/>
                      <a:pt x="4" y="232"/>
                      <a:pt x="4" y="232"/>
                    </a:cubicBezTo>
                    <a:cubicBezTo>
                      <a:pt x="6" y="232"/>
                      <a:pt x="6" y="232"/>
                      <a:pt x="6" y="232"/>
                    </a:cubicBezTo>
                    <a:cubicBezTo>
                      <a:pt x="6" y="234"/>
                      <a:pt x="6" y="234"/>
                      <a:pt x="6" y="234"/>
                    </a:cubicBezTo>
                    <a:cubicBezTo>
                      <a:pt x="7" y="235"/>
                      <a:pt x="7" y="235"/>
                      <a:pt x="7" y="235"/>
                    </a:cubicBezTo>
                    <a:cubicBezTo>
                      <a:pt x="9" y="236"/>
                      <a:pt x="9" y="236"/>
                      <a:pt x="9" y="236"/>
                    </a:cubicBezTo>
                    <a:cubicBezTo>
                      <a:pt x="11" y="238"/>
                      <a:pt x="11" y="238"/>
                      <a:pt x="11" y="238"/>
                    </a:cubicBezTo>
                    <a:cubicBezTo>
                      <a:pt x="13" y="238"/>
                      <a:pt x="13" y="238"/>
                      <a:pt x="13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16" y="239"/>
                      <a:pt x="16" y="239"/>
                      <a:pt x="16" y="239"/>
                    </a:cubicBezTo>
                    <a:cubicBezTo>
                      <a:pt x="17" y="239"/>
                      <a:pt x="17" y="239"/>
                      <a:pt x="17" y="239"/>
                    </a:cubicBezTo>
                    <a:cubicBezTo>
                      <a:pt x="17" y="238"/>
                      <a:pt x="17" y="238"/>
                      <a:pt x="17" y="238"/>
                    </a:cubicBezTo>
                    <a:cubicBezTo>
                      <a:pt x="18" y="237"/>
                      <a:pt x="18" y="237"/>
                      <a:pt x="18" y="237"/>
                    </a:cubicBezTo>
                    <a:cubicBezTo>
                      <a:pt x="18" y="238"/>
                      <a:pt x="18" y="238"/>
                      <a:pt x="18" y="238"/>
                    </a:cubicBezTo>
                    <a:cubicBezTo>
                      <a:pt x="19" y="236"/>
                      <a:pt x="19" y="236"/>
                      <a:pt x="19" y="236"/>
                    </a:cubicBezTo>
                    <a:cubicBezTo>
                      <a:pt x="21" y="235"/>
                      <a:pt x="21" y="235"/>
                      <a:pt x="21" y="235"/>
                    </a:cubicBezTo>
                    <a:cubicBezTo>
                      <a:pt x="21" y="234"/>
                      <a:pt x="21" y="234"/>
                      <a:pt x="21" y="234"/>
                    </a:cubicBezTo>
                    <a:cubicBezTo>
                      <a:pt x="20" y="233"/>
                      <a:pt x="20" y="233"/>
                      <a:pt x="20" y="233"/>
                    </a:cubicBezTo>
                    <a:cubicBezTo>
                      <a:pt x="20" y="232"/>
                      <a:pt x="20" y="232"/>
                      <a:pt x="20" y="232"/>
                    </a:cubicBezTo>
                    <a:cubicBezTo>
                      <a:pt x="22" y="231"/>
                      <a:pt x="22" y="231"/>
                      <a:pt x="22" y="231"/>
                    </a:cubicBezTo>
                    <a:cubicBezTo>
                      <a:pt x="23" y="229"/>
                      <a:pt x="23" y="229"/>
                      <a:pt x="23" y="229"/>
                    </a:cubicBezTo>
                    <a:cubicBezTo>
                      <a:pt x="25" y="230"/>
                      <a:pt x="25" y="230"/>
                      <a:pt x="25" y="230"/>
                    </a:cubicBezTo>
                    <a:cubicBezTo>
                      <a:pt x="25" y="230"/>
                      <a:pt x="26" y="231"/>
                      <a:pt x="27" y="232"/>
                    </a:cubicBezTo>
                    <a:cubicBezTo>
                      <a:pt x="27" y="233"/>
                      <a:pt x="28" y="235"/>
                      <a:pt x="28" y="237"/>
                    </a:cubicBezTo>
                    <a:cubicBezTo>
                      <a:pt x="30" y="237"/>
                      <a:pt x="30" y="237"/>
                      <a:pt x="30" y="237"/>
                    </a:cubicBezTo>
                    <a:cubicBezTo>
                      <a:pt x="31" y="238"/>
                      <a:pt x="31" y="238"/>
                      <a:pt x="31" y="238"/>
                    </a:cubicBezTo>
                    <a:cubicBezTo>
                      <a:pt x="30" y="241"/>
                      <a:pt x="30" y="241"/>
                      <a:pt x="30" y="241"/>
                    </a:cubicBezTo>
                    <a:cubicBezTo>
                      <a:pt x="32" y="242"/>
                      <a:pt x="32" y="242"/>
                      <a:pt x="32" y="242"/>
                    </a:cubicBezTo>
                    <a:cubicBezTo>
                      <a:pt x="34" y="241"/>
                      <a:pt x="34" y="241"/>
                      <a:pt x="34" y="241"/>
                    </a:cubicBezTo>
                    <a:cubicBezTo>
                      <a:pt x="37" y="242"/>
                      <a:pt x="37" y="242"/>
                      <a:pt x="37" y="242"/>
                    </a:cubicBezTo>
                    <a:cubicBezTo>
                      <a:pt x="37" y="239"/>
                      <a:pt x="38" y="241"/>
                      <a:pt x="41" y="241"/>
                    </a:cubicBezTo>
                    <a:cubicBezTo>
                      <a:pt x="41" y="241"/>
                      <a:pt x="41" y="241"/>
                      <a:pt x="41" y="241"/>
                    </a:cubicBezTo>
                    <a:cubicBezTo>
                      <a:pt x="44" y="243"/>
                      <a:pt x="44" y="243"/>
                      <a:pt x="44" y="243"/>
                    </a:cubicBezTo>
                    <a:cubicBezTo>
                      <a:pt x="45" y="242"/>
                      <a:pt x="46" y="242"/>
                      <a:pt x="47" y="241"/>
                    </a:cubicBezTo>
                    <a:cubicBezTo>
                      <a:pt x="47" y="240"/>
                      <a:pt x="47" y="237"/>
                      <a:pt x="48" y="236"/>
                    </a:cubicBezTo>
                    <a:cubicBezTo>
                      <a:pt x="48" y="236"/>
                      <a:pt x="51" y="236"/>
                      <a:pt x="51" y="236"/>
                    </a:cubicBezTo>
                    <a:cubicBezTo>
                      <a:pt x="52" y="237"/>
                      <a:pt x="52" y="237"/>
                      <a:pt x="52" y="237"/>
                    </a:cubicBezTo>
                    <a:cubicBezTo>
                      <a:pt x="54" y="234"/>
                      <a:pt x="54" y="234"/>
                      <a:pt x="54" y="234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4" y="232"/>
                      <a:pt x="54" y="232"/>
                      <a:pt x="54" y="232"/>
                    </a:cubicBezTo>
                    <a:cubicBezTo>
                      <a:pt x="51" y="233"/>
                      <a:pt x="51" y="233"/>
                      <a:pt x="51" y="233"/>
                    </a:cubicBezTo>
                    <a:cubicBezTo>
                      <a:pt x="53" y="231"/>
                      <a:pt x="53" y="229"/>
                      <a:pt x="53" y="227"/>
                    </a:cubicBezTo>
                    <a:cubicBezTo>
                      <a:pt x="51" y="226"/>
                      <a:pt x="51" y="226"/>
                      <a:pt x="51" y="226"/>
                    </a:cubicBezTo>
                    <a:cubicBezTo>
                      <a:pt x="51" y="225"/>
                      <a:pt x="51" y="225"/>
                      <a:pt x="51" y="225"/>
                    </a:cubicBezTo>
                    <a:cubicBezTo>
                      <a:pt x="53" y="225"/>
                      <a:pt x="53" y="225"/>
                      <a:pt x="53" y="225"/>
                    </a:cubicBezTo>
                    <a:cubicBezTo>
                      <a:pt x="54" y="227"/>
                      <a:pt x="54" y="227"/>
                      <a:pt x="54" y="227"/>
                    </a:cubicBezTo>
                    <a:cubicBezTo>
                      <a:pt x="54" y="228"/>
                      <a:pt x="54" y="228"/>
                      <a:pt x="54" y="228"/>
                    </a:cubicBezTo>
                    <a:cubicBezTo>
                      <a:pt x="54" y="231"/>
                      <a:pt x="54" y="231"/>
                      <a:pt x="54" y="231"/>
                    </a:cubicBezTo>
                    <a:cubicBezTo>
                      <a:pt x="54" y="232"/>
                      <a:pt x="55" y="232"/>
                      <a:pt x="55" y="233"/>
                    </a:cubicBezTo>
                    <a:cubicBezTo>
                      <a:pt x="56" y="232"/>
                      <a:pt x="57" y="230"/>
                      <a:pt x="57" y="229"/>
                    </a:cubicBezTo>
                    <a:cubicBezTo>
                      <a:pt x="57" y="228"/>
                      <a:pt x="56" y="227"/>
                      <a:pt x="56" y="225"/>
                    </a:cubicBezTo>
                    <a:cubicBezTo>
                      <a:pt x="55" y="224"/>
                      <a:pt x="55" y="224"/>
                      <a:pt x="55" y="224"/>
                    </a:cubicBezTo>
                    <a:cubicBezTo>
                      <a:pt x="55" y="222"/>
                      <a:pt x="55" y="222"/>
                      <a:pt x="55" y="222"/>
                    </a:cubicBezTo>
                    <a:cubicBezTo>
                      <a:pt x="54" y="222"/>
                      <a:pt x="54" y="222"/>
                      <a:pt x="54" y="222"/>
                    </a:cubicBezTo>
                    <a:cubicBezTo>
                      <a:pt x="52" y="222"/>
                      <a:pt x="52" y="222"/>
                      <a:pt x="52" y="222"/>
                    </a:cubicBezTo>
                    <a:cubicBezTo>
                      <a:pt x="51" y="221"/>
                      <a:pt x="51" y="221"/>
                      <a:pt x="51" y="221"/>
                    </a:cubicBezTo>
                    <a:cubicBezTo>
                      <a:pt x="49" y="222"/>
                      <a:pt x="49" y="222"/>
                      <a:pt x="49" y="222"/>
                    </a:cubicBezTo>
                    <a:cubicBezTo>
                      <a:pt x="47" y="224"/>
                      <a:pt x="47" y="224"/>
                      <a:pt x="47" y="224"/>
                    </a:cubicBezTo>
                    <a:cubicBezTo>
                      <a:pt x="47" y="223"/>
                      <a:pt x="47" y="223"/>
                      <a:pt x="47" y="223"/>
                    </a:cubicBezTo>
                    <a:cubicBezTo>
                      <a:pt x="49" y="221"/>
                      <a:pt x="49" y="221"/>
                      <a:pt x="49" y="221"/>
                    </a:cubicBezTo>
                    <a:cubicBezTo>
                      <a:pt x="51" y="220"/>
                      <a:pt x="51" y="220"/>
                      <a:pt x="51" y="220"/>
                    </a:cubicBezTo>
                    <a:cubicBezTo>
                      <a:pt x="52" y="219"/>
                      <a:pt x="52" y="219"/>
                      <a:pt x="52" y="219"/>
                    </a:cubicBezTo>
                    <a:cubicBezTo>
                      <a:pt x="52" y="217"/>
                      <a:pt x="52" y="217"/>
                      <a:pt x="52" y="217"/>
                    </a:cubicBezTo>
                    <a:cubicBezTo>
                      <a:pt x="51" y="215"/>
                      <a:pt x="51" y="215"/>
                      <a:pt x="51" y="215"/>
                    </a:cubicBezTo>
                    <a:cubicBezTo>
                      <a:pt x="50" y="216"/>
                      <a:pt x="50" y="216"/>
                      <a:pt x="50" y="216"/>
                    </a:cubicBezTo>
                    <a:cubicBezTo>
                      <a:pt x="51" y="217"/>
                      <a:pt x="51" y="217"/>
                      <a:pt x="51" y="217"/>
                    </a:cubicBezTo>
                    <a:cubicBezTo>
                      <a:pt x="49" y="217"/>
                      <a:pt x="49" y="213"/>
                      <a:pt x="47" y="211"/>
                    </a:cubicBezTo>
                    <a:cubicBezTo>
                      <a:pt x="46" y="211"/>
                      <a:pt x="46" y="211"/>
                      <a:pt x="46" y="211"/>
                    </a:cubicBezTo>
                    <a:cubicBezTo>
                      <a:pt x="46" y="209"/>
                      <a:pt x="46" y="209"/>
                      <a:pt x="46" y="209"/>
                    </a:cubicBezTo>
                    <a:cubicBezTo>
                      <a:pt x="45" y="208"/>
                      <a:pt x="45" y="208"/>
                      <a:pt x="45" y="208"/>
                    </a:cubicBezTo>
                    <a:cubicBezTo>
                      <a:pt x="45" y="205"/>
                      <a:pt x="45" y="205"/>
                      <a:pt x="45" y="205"/>
                    </a:cubicBezTo>
                    <a:cubicBezTo>
                      <a:pt x="44" y="203"/>
                      <a:pt x="44" y="203"/>
                      <a:pt x="44" y="203"/>
                    </a:cubicBezTo>
                    <a:cubicBezTo>
                      <a:pt x="43" y="203"/>
                      <a:pt x="43" y="203"/>
                      <a:pt x="43" y="203"/>
                    </a:cubicBezTo>
                    <a:cubicBezTo>
                      <a:pt x="41" y="203"/>
                      <a:pt x="41" y="203"/>
                      <a:pt x="41" y="203"/>
                    </a:cubicBezTo>
                    <a:cubicBezTo>
                      <a:pt x="39" y="202"/>
                      <a:pt x="39" y="202"/>
                      <a:pt x="39" y="202"/>
                    </a:cubicBezTo>
                    <a:cubicBezTo>
                      <a:pt x="38" y="202"/>
                      <a:pt x="38" y="202"/>
                      <a:pt x="38" y="202"/>
                    </a:cubicBezTo>
                    <a:cubicBezTo>
                      <a:pt x="37" y="202"/>
                      <a:pt x="37" y="202"/>
                      <a:pt x="37" y="202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1" y="204"/>
                      <a:pt x="31" y="204"/>
                      <a:pt x="31" y="204"/>
                    </a:cubicBezTo>
                    <a:cubicBezTo>
                      <a:pt x="28" y="204"/>
                      <a:pt x="28" y="204"/>
                      <a:pt x="28" y="204"/>
                    </a:cubicBezTo>
                    <a:cubicBezTo>
                      <a:pt x="28" y="203"/>
                      <a:pt x="27" y="203"/>
                      <a:pt x="27" y="203"/>
                    </a:cubicBezTo>
                    <a:cubicBezTo>
                      <a:pt x="26" y="204"/>
                      <a:pt x="26" y="206"/>
                      <a:pt x="25" y="207"/>
                    </a:cubicBezTo>
                    <a:cubicBezTo>
                      <a:pt x="24" y="208"/>
                      <a:pt x="24" y="208"/>
                      <a:pt x="24" y="208"/>
                    </a:cubicBezTo>
                    <a:cubicBezTo>
                      <a:pt x="21" y="207"/>
                      <a:pt x="21" y="207"/>
                      <a:pt x="21" y="207"/>
                    </a:cubicBezTo>
                    <a:lnTo>
                      <a:pt x="18" y="208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Freeform 43">
                <a:extLst>
                  <a:ext uri="{FF2B5EF4-FFF2-40B4-BE49-F238E27FC236}">
                    <a16:creationId xmlns:a16="http://schemas.microsoft.com/office/drawing/2014/main" id="{37A65FE4-3F5F-4562-DAB5-88D3ABB0E2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91713" y="5484813"/>
                <a:ext cx="644525" cy="660400"/>
              </a:xfrm>
              <a:custGeom>
                <a:avLst/>
                <a:gdLst>
                  <a:gd name="T0" fmla="*/ 88 w 169"/>
                  <a:gd name="T1" fmla="*/ 36 h 173"/>
                  <a:gd name="T2" fmla="*/ 59 w 169"/>
                  <a:gd name="T3" fmla="*/ 34 h 173"/>
                  <a:gd name="T4" fmla="*/ 66 w 169"/>
                  <a:gd name="T5" fmla="*/ 77 h 173"/>
                  <a:gd name="T6" fmla="*/ 68 w 169"/>
                  <a:gd name="T7" fmla="*/ 113 h 173"/>
                  <a:gd name="T8" fmla="*/ 50 w 169"/>
                  <a:gd name="T9" fmla="*/ 122 h 173"/>
                  <a:gd name="T10" fmla="*/ 52 w 169"/>
                  <a:gd name="T11" fmla="*/ 90 h 173"/>
                  <a:gd name="T12" fmla="*/ 32 w 169"/>
                  <a:gd name="T13" fmla="*/ 87 h 173"/>
                  <a:gd name="T14" fmla="*/ 14 w 169"/>
                  <a:gd name="T15" fmla="*/ 62 h 173"/>
                  <a:gd name="T16" fmla="*/ 36 w 169"/>
                  <a:gd name="T17" fmla="*/ 22 h 173"/>
                  <a:gd name="T18" fmla="*/ 98 w 169"/>
                  <a:gd name="T19" fmla="*/ 9 h 173"/>
                  <a:gd name="T20" fmla="*/ 144 w 169"/>
                  <a:gd name="T21" fmla="*/ 159 h 173"/>
                  <a:gd name="T22" fmla="*/ 121 w 169"/>
                  <a:gd name="T23" fmla="*/ 136 h 173"/>
                  <a:gd name="T24" fmla="*/ 106 w 169"/>
                  <a:gd name="T25" fmla="*/ 131 h 173"/>
                  <a:gd name="T26" fmla="*/ 98 w 169"/>
                  <a:gd name="T27" fmla="*/ 125 h 173"/>
                  <a:gd name="T28" fmla="*/ 148 w 169"/>
                  <a:gd name="T29" fmla="*/ 122 h 173"/>
                  <a:gd name="T30" fmla="*/ 146 w 169"/>
                  <a:gd name="T31" fmla="*/ 119 h 173"/>
                  <a:gd name="T32" fmla="*/ 142 w 169"/>
                  <a:gd name="T33" fmla="*/ 117 h 173"/>
                  <a:gd name="T34" fmla="*/ 146 w 169"/>
                  <a:gd name="T35" fmla="*/ 113 h 173"/>
                  <a:gd name="T36" fmla="*/ 137 w 169"/>
                  <a:gd name="T37" fmla="*/ 112 h 173"/>
                  <a:gd name="T38" fmla="*/ 101 w 169"/>
                  <a:gd name="T39" fmla="*/ 105 h 173"/>
                  <a:gd name="T40" fmla="*/ 150 w 169"/>
                  <a:gd name="T41" fmla="*/ 156 h 173"/>
                  <a:gd name="T42" fmla="*/ 149 w 169"/>
                  <a:gd name="T43" fmla="*/ 158 h 173"/>
                  <a:gd name="T44" fmla="*/ 161 w 169"/>
                  <a:gd name="T45" fmla="*/ 137 h 173"/>
                  <a:gd name="T46" fmla="*/ 115 w 169"/>
                  <a:gd name="T47" fmla="*/ 136 h 173"/>
                  <a:gd name="T48" fmla="*/ 152 w 169"/>
                  <a:gd name="T49" fmla="*/ 133 h 173"/>
                  <a:gd name="T50" fmla="*/ 131 w 169"/>
                  <a:gd name="T51" fmla="*/ 130 h 173"/>
                  <a:gd name="T52" fmla="*/ 97 w 169"/>
                  <a:gd name="T53" fmla="*/ 128 h 173"/>
                  <a:gd name="T54" fmla="*/ 144 w 169"/>
                  <a:gd name="T55" fmla="*/ 128 h 173"/>
                  <a:gd name="T56" fmla="*/ 126 w 169"/>
                  <a:gd name="T57" fmla="*/ 123 h 173"/>
                  <a:gd name="T58" fmla="*/ 144 w 169"/>
                  <a:gd name="T59" fmla="*/ 121 h 173"/>
                  <a:gd name="T60" fmla="*/ 112 w 169"/>
                  <a:gd name="T61" fmla="*/ 117 h 173"/>
                  <a:gd name="T62" fmla="*/ 96 w 169"/>
                  <a:gd name="T63" fmla="*/ 112 h 173"/>
                  <a:gd name="T64" fmla="*/ 114 w 169"/>
                  <a:gd name="T65" fmla="*/ 109 h 173"/>
                  <a:gd name="T66" fmla="*/ 111 w 169"/>
                  <a:gd name="T67" fmla="*/ 106 h 173"/>
                  <a:gd name="T68" fmla="*/ 94 w 169"/>
                  <a:gd name="T69" fmla="*/ 104 h 173"/>
                  <a:gd name="T70" fmla="*/ 103 w 169"/>
                  <a:gd name="T71" fmla="*/ 100 h 173"/>
                  <a:gd name="T72" fmla="*/ 116 w 169"/>
                  <a:gd name="T73" fmla="*/ 81 h 173"/>
                  <a:gd name="T74" fmla="*/ 132 w 169"/>
                  <a:gd name="T75" fmla="*/ 103 h 173"/>
                  <a:gd name="T76" fmla="*/ 140 w 169"/>
                  <a:gd name="T77" fmla="*/ 102 h 173"/>
                  <a:gd name="T78" fmla="*/ 122 w 169"/>
                  <a:gd name="T79" fmla="*/ 82 h 173"/>
                  <a:gd name="T80" fmla="*/ 126 w 169"/>
                  <a:gd name="T81" fmla="*/ 90 h 173"/>
                  <a:gd name="T82" fmla="*/ 125 w 169"/>
                  <a:gd name="T83" fmla="*/ 62 h 173"/>
                  <a:gd name="T84" fmla="*/ 133 w 169"/>
                  <a:gd name="T85" fmla="*/ 67 h 173"/>
                  <a:gd name="T86" fmla="*/ 114 w 169"/>
                  <a:gd name="T87" fmla="*/ 45 h 173"/>
                  <a:gd name="T88" fmla="*/ 109 w 169"/>
                  <a:gd name="T89" fmla="*/ 49 h 173"/>
                  <a:gd name="T90" fmla="*/ 93 w 169"/>
                  <a:gd name="T91" fmla="*/ 98 h 173"/>
                  <a:gd name="T92" fmla="*/ 98 w 169"/>
                  <a:gd name="T93" fmla="*/ 74 h 173"/>
                  <a:gd name="T94" fmla="*/ 75 w 169"/>
                  <a:gd name="T95" fmla="*/ 72 h 173"/>
                  <a:gd name="T96" fmla="*/ 79 w 169"/>
                  <a:gd name="T97" fmla="*/ 82 h 173"/>
                  <a:gd name="T98" fmla="*/ 89 w 169"/>
                  <a:gd name="T99" fmla="*/ 90 h 173"/>
                  <a:gd name="T100" fmla="*/ 96 w 169"/>
                  <a:gd name="T101" fmla="*/ 91 h 173"/>
                  <a:gd name="T102" fmla="*/ 86 w 169"/>
                  <a:gd name="T103" fmla="*/ 78 h 173"/>
                  <a:gd name="T104" fmla="*/ 127 w 169"/>
                  <a:gd name="T105" fmla="*/ 169 h 173"/>
                  <a:gd name="T106" fmla="*/ 90 w 169"/>
                  <a:gd name="T107" fmla="*/ 164 h 173"/>
                  <a:gd name="T108" fmla="*/ 124 w 169"/>
                  <a:gd name="T109" fmla="*/ 167 h 173"/>
                  <a:gd name="T110" fmla="*/ 126 w 169"/>
                  <a:gd name="T111" fmla="*/ 163 h 173"/>
                  <a:gd name="T112" fmla="*/ 105 w 169"/>
                  <a:gd name="T113" fmla="*/ 158 h 173"/>
                  <a:gd name="T114" fmla="*/ 88 w 169"/>
                  <a:gd name="T115" fmla="*/ 155 h 173"/>
                  <a:gd name="T116" fmla="*/ 78 w 169"/>
                  <a:gd name="T117" fmla="*/ 156 h 173"/>
                  <a:gd name="T118" fmla="*/ 20 w 169"/>
                  <a:gd name="T119" fmla="*/ 87 h 173"/>
                  <a:gd name="T120" fmla="*/ 19 w 169"/>
                  <a:gd name="T121" fmla="*/ 78 h 173"/>
                  <a:gd name="T122" fmla="*/ 97 w 169"/>
                  <a:gd name="T123" fmla="*/ 2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9" h="173">
                    <a:moveTo>
                      <a:pt x="127" y="26"/>
                    </a:moveTo>
                    <a:cubicBezTo>
                      <a:pt x="127" y="26"/>
                      <a:pt x="126" y="26"/>
                      <a:pt x="126" y="26"/>
                    </a:cubicBezTo>
                    <a:cubicBezTo>
                      <a:pt x="126" y="23"/>
                      <a:pt x="122" y="23"/>
                      <a:pt x="120" y="23"/>
                    </a:cubicBezTo>
                    <a:cubicBezTo>
                      <a:pt x="117" y="22"/>
                      <a:pt x="114" y="21"/>
                      <a:pt x="111" y="21"/>
                    </a:cubicBezTo>
                    <a:cubicBezTo>
                      <a:pt x="110" y="21"/>
                      <a:pt x="109" y="21"/>
                      <a:pt x="108" y="20"/>
                    </a:cubicBezTo>
                    <a:cubicBezTo>
                      <a:pt x="107" y="20"/>
                      <a:pt x="107" y="19"/>
                      <a:pt x="106" y="19"/>
                    </a:cubicBezTo>
                    <a:cubicBezTo>
                      <a:pt x="105" y="20"/>
                      <a:pt x="105" y="21"/>
                      <a:pt x="104" y="21"/>
                    </a:cubicBezTo>
                    <a:cubicBezTo>
                      <a:pt x="103" y="22"/>
                      <a:pt x="102" y="22"/>
                      <a:pt x="101" y="23"/>
                    </a:cubicBezTo>
                    <a:cubicBezTo>
                      <a:pt x="99" y="23"/>
                      <a:pt x="98" y="21"/>
                      <a:pt x="96" y="21"/>
                    </a:cubicBezTo>
                    <a:cubicBezTo>
                      <a:pt x="93" y="20"/>
                      <a:pt x="94" y="23"/>
                      <a:pt x="92" y="25"/>
                    </a:cubicBezTo>
                    <a:cubicBezTo>
                      <a:pt x="90" y="26"/>
                      <a:pt x="88" y="26"/>
                      <a:pt x="86" y="26"/>
                    </a:cubicBezTo>
                    <a:cubicBezTo>
                      <a:pt x="84" y="25"/>
                      <a:pt x="81" y="24"/>
                      <a:pt x="81" y="26"/>
                    </a:cubicBezTo>
                    <a:cubicBezTo>
                      <a:pt x="80" y="27"/>
                      <a:pt x="81" y="29"/>
                      <a:pt x="81" y="29"/>
                    </a:cubicBezTo>
                    <a:cubicBezTo>
                      <a:pt x="82" y="30"/>
                      <a:pt x="83" y="30"/>
                      <a:pt x="83" y="30"/>
                    </a:cubicBezTo>
                    <a:cubicBezTo>
                      <a:pt x="86" y="32"/>
                      <a:pt x="82" y="33"/>
                      <a:pt x="83" y="35"/>
                    </a:cubicBezTo>
                    <a:cubicBezTo>
                      <a:pt x="85" y="36"/>
                      <a:pt x="85" y="33"/>
                      <a:pt x="87" y="33"/>
                    </a:cubicBezTo>
                    <a:cubicBezTo>
                      <a:pt x="87" y="34"/>
                      <a:pt x="88" y="36"/>
                      <a:pt x="88" y="36"/>
                    </a:cubicBezTo>
                    <a:cubicBezTo>
                      <a:pt x="89" y="37"/>
                      <a:pt x="91" y="37"/>
                      <a:pt x="92" y="38"/>
                    </a:cubicBezTo>
                    <a:cubicBezTo>
                      <a:pt x="93" y="39"/>
                      <a:pt x="94" y="41"/>
                      <a:pt x="92" y="41"/>
                    </a:cubicBezTo>
                    <a:cubicBezTo>
                      <a:pt x="91" y="41"/>
                      <a:pt x="90" y="39"/>
                      <a:pt x="89" y="39"/>
                    </a:cubicBezTo>
                    <a:cubicBezTo>
                      <a:pt x="88" y="38"/>
                      <a:pt x="87" y="37"/>
                      <a:pt x="86" y="37"/>
                    </a:cubicBezTo>
                    <a:cubicBezTo>
                      <a:pt x="85" y="36"/>
                      <a:pt x="81" y="35"/>
                      <a:pt x="81" y="38"/>
                    </a:cubicBezTo>
                    <a:cubicBezTo>
                      <a:pt x="81" y="40"/>
                      <a:pt x="84" y="41"/>
                      <a:pt x="85" y="42"/>
                    </a:cubicBezTo>
                    <a:cubicBezTo>
                      <a:pt x="86" y="43"/>
                      <a:pt x="86" y="47"/>
                      <a:pt x="84" y="45"/>
                    </a:cubicBezTo>
                    <a:cubicBezTo>
                      <a:pt x="81" y="43"/>
                      <a:pt x="81" y="40"/>
                      <a:pt x="78" y="39"/>
                    </a:cubicBezTo>
                    <a:cubicBezTo>
                      <a:pt x="76" y="39"/>
                      <a:pt x="72" y="38"/>
                      <a:pt x="74" y="41"/>
                    </a:cubicBezTo>
                    <a:cubicBezTo>
                      <a:pt x="75" y="44"/>
                      <a:pt x="79" y="44"/>
                      <a:pt x="80" y="48"/>
                    </a:cubicBezTo>
                    <a:cubicBezTo>
                      <a:pt x="79" y="48"/>
                      <a:pt x="75" y="46"/>
                      <a:pt x="74" y="46"/>
                    </a:cubicBezTo>
                    <a:cubicBezTo>
                      <a:pt x="72" y="44"/>
                      <a:pt x="72" y="42"/>
                      <a:pt x="72" y="40"/>
                    </a:cubicBezTo>
                    <a:cubicBezTo>
                      <a:pt x="71" y="36"/>
                      <a:pt x="68" y="38"/>
                      <a:pt x="65" y="35"/>
                    </a:cubicBezTo>
                    <a:cubicBezTo>
                      <a:pt x="63" y="34"/>
                      <a:pt x="64" y="33"/>
                      <a:pt x="65" y="32"/>
                    </a:cubicBezTo>
                    <a:cubicBezTo>
                      <a:pt x="65" y="31"/>
                      <a:pt x="66" y="29"/>
                      <a:pt x="64" y="29"/>
                    </a:cubicBezTo>
                    <a:cubicBezTo>
                      <a:pt x="62" y="29"/>
                      <a:pt x="62" y="31"/>
                      <a:pt x="61" y="32"/>
                    </a:cubicBezTo>
                    <a:cubicBezTo>
                      <a:pt x="60" y="33"/>
                      <a:pt x="59" y="32"/>
                      <a:pt x="59" y="34"/>
                    </a:cubicBezTo>
                    <a:cubicBezTo>
                      <a:pt x="59" y="35"/>
                      <a:pt x="59" y="35"/>
                      <a:pt x="60" y="36"/>
                    </a:cubicBezTo>
                    <a:cubicBezTo>
                      <a:pt x="60" y="37"/>
                      <a:pt x="59" y="38"/>
                      <a:pt x="59" y="39"/>
                    </a:cubicBezTo>
                    <a:cubicBezTo>
                      <a:pt x="58" y="41"/>
                      <a:pt x="58" y="43"/>
                      <a:pt x="59" y="45"/>
                    </a:cubicBezTo>
                    <a:cubicBezTo>
                      <a:pt x="60" y="46"/>
                      <a:pt x="61" y="48"/>
                      <a:pt x="62" y="49"/>
                    </a:cubicBezTo>
                    <a:cubicBezTo>
                      <a:pt x="63" y="51"/>
                      <a:pt x="64" y="51"/>
                      <a:pt x="64" y="53"/>
                    </a:cubicBezTo>
                    <a:cubicBezTo>
                      <a:pt x="65" y="57"/>
                      <a:pt x="69" y="58"/>
                      <a:pt x="71" y="61"/>
                    </a:cubicBezTo>
                    <a:cubicBezTo>
                      <a:pt x="72" y="62"/>
                      <a:pt x="73" y="64"/>
                      <a:pt x="73" y="66"/>
                    </a:cubicBezTo>
                    <a:cubicBezTo>
                      <a:pt x="72" y="67"/>
                      <a:pt x="70" y="68"/>
                      <a:pt x="69" y="67"/>
                    </a:cubicBezTo>
                    <a:cubicBezTo>
                      <a:pt x="69" y="67"/>
                      <a:pt x="70" y="66"/>
                      <a:pt x="70" y="66"/>
                    </a:cubicBezTo>
                    <a:cubicBezTo>
                      <a:pt x="70" y="65"/>
                      <a:pt x="68" y="61"/>
                      <a:pt x="66" y="62"/>
                    </a:cubicBezTo>
                    <a:cubicBezTo>
                      <a:pt x="65" y="62"/>
                      <a:pt x="65" y="63"/>
                      <a:pt x="65" y="63"/>
                    </a:cubicBezTo>
                    <a:cubicBezTo>
                      <a:pt x="64" y="64"/>
                      <a:pt x="63" y="63"/>
                      <a:pt x="64" y="65"/>
                    </a:cubicBezTo>
                    <a:cubicBezTo>
                      <a:pt x="64" y="67"/>
                      <a:pt x="67" y="69"/>
                      <a:pt x="65" y="71"/>
                    </a:cubicBezTo>
                    <a:cubicBezTo>
                      <a:pt x="64" y="74"/>
                      <a:pt x="60" y="73"/>
                      <a:pt x="57" y="73"/>
                    </a:cubicBezTo>
                    <a:cubicBezTo>
                      <a:pt x="58" y="74"/>
                      <a:pt x="58" y="74"/>
                      <a:pt x="59" y="75"/>
                    </a:cubicBezTo>
                    <a:cubicBezTo>
                      <a:pt x="60" y="75"/>
                      <a:pt x="61" y="75"/>
                      <a:pt x="62" y="75"/>
                    </a:cubicBezTo>
                    <a:cubicBezTo>
                      <a:pt x="62" y="77"/>
                      <a:pt x="65" y="76"/>
                      <a:pt x="66" y="77"/>
                    </a:cubicBezTo>
                    <a:cubicBezTo>
                      <a:pt x="67" y="77"/>
                      <a:pt x="67" y="78"/>
                      <a:pt x="68" y="79"/>
                    </a:cubicBezTo>
                    <a:cubicBezTo>
                      <a:pt x="69" y="80"/>
                      <a:pt x="69" y="79"/>
                      <a:pt x="71" y="79"/>
                    </a:cubicBezTo>
                    <a:cubicBezTo>
                      <a:pt x="73" y="80"/>
                      <a:pt x="72" y="81"/>
                      <a:pt x="74" y="82"/>
                    </a:cubicBezTo>
                    <a:cubicBezTo>
                      <a:pt x="75" y="83"/>
                      <a:pt x="76" y="83"/>
                      <a:pt x="77" y="83"/>
                    </a:cubicBezTo>
                    <a:cubicBezTo>
                      <a:pt x="78" y="84"/>
                      <a:pt x="78" y="85"/>
                      <a:pt x="79" y="86"/>
                    </a:cubicBezTo>
                    <a:cubicBezTo>
                      <a:pt x="81" y="89"/>
                      <a:pt x="87" y="87"/>
                      <a:pt x="87" y="93"/>
                    </a:cubicBezTo>
                    <a:cubicBezTo>
                      <a:pt x="87" y="95"/>
                      <a:pt x="86" y="96"/>
                      <a:pt x="87" y="98"/>
                    </a:cubicBezTo>
                    <a:cubicBezTo>
                      <a:pt x="87" y="99"/>
                      <a:pt x="88" y="102"/>
                      <a:pt x="88" y="103"/>
                    </a:cubicBezTo>
                    <a:cubicBezTo>
                      <a:pt x="87" y="104"/>
                      <a:pt x="84" y="102"/>
                      <a:pt x="84" y="101"/>
                    </a:cubicBezTo>
                    <a:cubicBezTo>
                      <a:pt x="83" y="99"/>
                      <a:pt x="81" y="99"/>
                      <a:pt x="79" y="97"/>
                    </a:cubicBezTo>
                    <a:cubicBezTo>
                      <a:pt x="78" y="95"/>
                      <a:pt x="79" y="95"/>
                      <a:pt x="77" y="95"/>
                    </a:cubicBezTo>
                    <a:cubicBezTo>
                      <a:pt x="74" y="95"/>
                      <a:pt x="72" y="95"/>
                      <a:pt x="70" y="96"/>
                    </a:cubicBezTo>
                    <a:cubicBezTo>
                      <a:pt x="64" y="98"/>
                      <a:pt x="69" y="98"/>
                      <a:pt x="70" y="102"/>
                    </a:cubicBezTo>
                    <a:cubicBezTo>
                      <a:pt x="70" y="104"/>
                      <a:pt x="69" y="105"/>
                      <a:pt x="72" y="107"/>
                    </a:cubicBezTo>
                    <a:cubicBezTo>
                      <a:pt x="73" y="107"/>
                      <a:pt x="76" y="108"/>
                      <a:pt x="76" y="109"/>
                    </a:cubicBezTo>
                    <a:cubicBezTo>
                      <a:pt x="76" y="110"/>
                      <a:pt x="73" y="109"/>
                      <a:pt x="72" y="110"/>
                    </a:cubicBezTo>
                    <a:cubicBezTo>
                      <a:pt x="71" y="111"/>
                      <a:pt x="70" y="115"/>
                      <a:pt x="68" y="113"/>
                    </a:cubicBezTo>
                    <a:cubicBezTo>
                      <a:pt x="67" y="112"/>
                      <a:pt x="69" y="110"/>
                      <a:pt x="68" y="109"/>
                    </a:cubicBezTo>
                    <a:cubicBezTo>
                      <a:pt x="67" y="108"/>
                      <a:pt x="66" y="108"/>
                      <a:pt x="65" y="107"/>
                    </a:cubicBezTo>
                    <a:cubicBezTo>
                      <a:pt x="64" y="107"/>
                      <a:pt x="63" y="106"/>
                      <a:pt x="62" y="106"/>
                    </a:cubicBezTo>
                    <a:cubicBezTo>
                      <a:pt x="61" y="109"/>
                      <a:pt x="62" y="111"/>
                      <a:pt x="63" y="113"/>
                    </a:cubicBezTo>
                    <a:cubicBezTo>
                      <a:pt x="64" y="115"/>
                      <a:pt x="65" y="118"/>
                      <a:pt x="66" y="119"/>
                    </a:cubicBezTo>
                    <a:cubicBezTo>
                      <a:pt x="67" y="119"/>
                      <a:pt x="68" y="125"/>
                      <a:pt x="68" y="126"/>
                    </a:cubicBezTo>
                    <a:cubicBezTo>
                      <a:pt x="68" y="127"/>
                      <a:pt x="68" y="128"/>
                      <a:pt x="68" y="130"/>
                    </a:cubicBezTo>
                    <a:cubicBezTo>
                      <a:pt x="69" y="131"/>
                      <a:pt x="70" y="133"/>
                      <a:pt x="70" y="134"/>
                    </a:cubicBezTo>
                    <a:cubicBezTo>
                      <a:pt x="68" y="135"/>
                      <a:pt x="67" y="132"/>
                      <a:pt x="66" y="131"/>
                    </a:cubicBezTo>
                    <a:cubicBezTo>
                      <a:pt x="65" y="131"/>
                      <a:pt x="64" y="130"/>
                      <a:pt x="64" y="129"/>
                    </a:cubicBezTo>
                    <a:cubicBezTo>
                      <a:pt x="63" y="128"/>
                      <a:pt x="63" y="127"/>
                      <a:pt x="63" y="126"/>
                    </a:cubicBezTo>
                    <a:cubicBezTo>
                      <a:pt x="62" y="125"/>
                      <a:pt x="62" y="125"/>
                      <a:pt x="61" y="125"/>
                    </a:cubicBezTo>
                    <a:cubicBezTo>
                      <a:pt x="59" y="125"/>
                      <a:pt x="60" y="125"/>
                      <a:pt x="59" y="126"/>
                    </a:cubicBezTo>
                    <a:cubicBezTo>
                      <a:pt x="58" y="127"/>
                      <a:pt x="58" y="128"/>
                      <a:pt x="57" y="129"/>
                    </a:cubicBezTo>
                    <a:cubicBezTo>
                      <a:pt x="56" y="130"/>
                      <a:pt x="57" y="132"/>
                      <a:pt x="56" y="134"/>
                    </a:cubicBezTo>
                    <a:cubicBezTo>
                      <a:pt x="53" y="134"/>
                      <a:pt x="54" y="130"/>
                      <a:pt x="54" y="128"/>
                    </a:cubicBezTo>
                    <a:cubicBezTo>
                      <a:pt x="54" y="125"/>
                      <a:pt x="51" y="124"/>
                      <a:pt x="50" y="122"/>
                    </a:cubicBezTo>
                    <a:cubicBezTo>
                      <a:pt x="50" y="121"/>
                      <a:pt x="49" y="118"/>
                      <a:pt x="46" y="119"/>
                    </a:cubicBezTo>
                    <a:cubicBezTo>
                      <a:pt x="45" y="121"/>
                      <a:pt x="47" y="125"/>
                      <a:pt x="46" y="126"/>
                    </a:cubicBezTo>
                    <a:cubicBezTo>
                      <a:pt x="45" y="128"/>
                      <a:pt x="44" y="127"/>
                      <a:pt x="44" y="126"/>
                    </a:cubicBezTo>
                    <a:cubicBezTo>
                      <a:pt x="43" y="126"/>
                      <a:pt x="43" y="125"/>
                      <a:pt x="43" y="125"/>
                    </a:cubicBezTo>
                    <a:cubicBezTo>
                      <a:pt x="43" y="125"/>
                      <a:pt x="42" y="125"/>
                      <a:pt x="42" y="124"/>
                    </a:cubicBezTo>
                    <a:cubicBezTo>
                      <a:pt x="41" y="123"/>
                      <a:pt x="42" y="122"/>
                      <a:pt x="41" y="121"/>
                    </a:cubicBezTo>
                    <a:cubicBezTo>
                      <a:pt x="41" y="120"/>
                      <a:pt x="40" y="120"/>
                      <a:pt x="39" y="119"/>
                    </a:cubicBezTo>
                    <a:cubicBezTo>
                      <a:pt x="38" y="117"/>
                      <a:pt x="38" y="116"/>
                      <a:pt x="40" y="113"/>
                    </a:cubicBezTo>
                    <a:cubicBezTo>
                      <a:pt x="42" y="111"/>
                      <a:pt x="40" y="108"/>
                      <a:pt x="38" y="106"/>
                    </a:cubicBezTo>
                    <a:cubicBezTo>
                      <a:pt x="36" y="105"/>
                      <a:pt x="34" y="104"/>
                      <a:pt x="33" y="103"/>
                    </a:cubicBezTo>
                    <a:cubicBezTo>
                      <a:pt x="33" y="101"/>
                      <a:pt x="33" y="101"/>
                      <a:pt x="32" y="100"/>
                    </a:cubicBezTo>
                    <a:cubicBezTo>
                      <a:pt x="31" y="100"/>
                      <a:pt x="30" y="100"/>
                      <a:pt x="30" y="99"/>
                    </a:cubicBezTo>
                    <a:cubicBezTo>
                      <a:pt x="29" y="97"/>
                      <a:pt x="32" y="96"/>
                      <a:pt x="33" y="95"/>
                    </a:cubicBezTo>
                    <a:cubicBezTo>
                      <a:pt x="34" y="93"/>
                      <a:pt x="34" y="90"/>
                      <a:pt x="36" y="90"/>
                    </a:cubicBezTo>
                    <a:cubicBezTo>
                      <a:pt x="39" y="90"/>
                      <a:pt x="39" y="92"/>
                      <a:pt x="42" y="90"/>
                    </a:cubicBezTo>
                    <a:cubicBezTo>
                      <a:pt x="44" y="88"/>
                      <a:pt x="45" y="87"/>
                      <a:pt x="48" y="88"/>
                    </a:cubicBezTo>
                    <a:cubicBezTo>
                      <a:pt x="49" y="89"/>
                      <a:pt x="51" y="90"/>
                      <a:pt x="52" y="90"/>
                    </a:cubicBezTo>
                    <a:cubicBezTo>
                      <a:pt x="53" y="91"/>
                      <a:pt x="55" y="91"/>
                      <a:pt x="56" y="92"/>
                    </a:cubicBezTo>
                    <a:cubicBezTo>
                      <a:pt x="57" y="92"/>
                      <a:pt x="59" y="93"/>
                      <a:pt x="60" y="94"/>
                    </a:cubicBezTo>
                    <a:cubicBezTo>
                      <a:pt x="61" y="95"/>
                      <a:pt x="62" y="96"/>
                      <a:pt x="64" y="97"/>
                    </a:cubicBezTo>
                    <a:cubicBezTo>
                      <a:pt x="67" y="97"/>
                      <a:pt x="63" y="93"/>
                      <a:pt x="66" y="93"/>
                    </a:cubicBezTo>
                    <a:cubicBezTo>
                      <a:pt x="67" y="93"/>
                      <a:pt x="71" y="95"/>
                      <a:pt x="70" y="92"/>
                    </a:cubicBezTo>
                    <a:cubicBezTo>
                      <a:pt x="69" y="90"/>
                      <a:pt x="64" y="90"/>
                      <a:pt x="62" y="89"/>
                    </a:cubicBezTo>
                    <a:cubicBezTo>
                      <a:pt x="62" y="88"/>
                      <a:pt x="60" y="86"/>
                      <a:pt x="60" y="86"/>
                    </a:cubicBezTo>
                    <a:cubicBezTo>
                      <a:pt x="59" y="86"/>
                      <a:pt x="59" y="87"/>
                      <a:pt x="58" y="88"/>
                    </a:cubicBezTo>
                    <a:cubicBezTo>
                      <a:pt x="57" y="87"/>
                      <a:pt x="57" y="85"/>
                      <a:pt x="56" y="85"/>
                    </a:cubicBezTo>
                    <a:cubicBezTo>
                      <a:pt x="55" y="85"/>
                      <a:pt x="54" y="86"/>
                      <a:pt x="53" y="87"/>
                    </a:cubicBezTo>
                    <a:cubicBezTo>
                      <a:pt x="52" y="87"/>
                      <a:pt x="51" y="87"/>
                      <a:pt x="50" y="86"/>
                    </a:cubicBezTo>
                    <a:cubicBezTo>
                      <a:pt x="48" y="86"/>
                      <a:pt x="47" y="85"/>
                      <a:pt x="45" y="85"/>
                    </a:cubicBezTo>
                    <a:cubicBezTo>
                      <a:pt x="44" y="85"/>
                      <a:pt x="44" y="85"/>
                      <a:pt x="43" y="86"/>
                    </a:cubicBezTo>
                    <a:cubicBezTo>
                      <a:pt x="43" y="86"/>
                      <a:pt x="43" y="87"/>
                      <a:pt x="42" y="87"/>
                    </a:cubicBezTo>
                    <a:cubicBezTo>
                      <a:pt x="41" y="87"/>
                      <a:pt x="39" y="87"/>
                      <a:pt x="39" y="87"/>
                    </a:cubicBezTo>
                    <a:cubicBezTo>
                      <a:pt x="35" y="87"/>
                      <a:pt x="36" y="84"/>
                      <a:pt x="34" y="83"/>
                    </a:cubicBezTo>
                    <a:cubicBezTo>
                      <a:pt x="33" y="85"/>
                      <a:pt x="35" y="86"/>
                      <a:pt x="32" y="87"/>
                    </a:cubicBezTo>
                    <a:cubicBezTo>
                      <a:pt x="28" y="88"/>
                      <a:pt x="30" y="85"/>
                      <a:pt x="29" y="83"/>
                    </a:cubicBezTo>
                    <a:cubicBezTo>
                      <a:pt x="29" y="82"/>
                      <a:pt x="28" y="82"/>
                      <a:pt x="28" y="81"/>
                    </a:cubicBezTo>
                    <a:cubicBezTo>
                      <a:pt x="27" y="81"/>
                      <a:pt x="27" y="80"/>
                      <a:pt x="27" y="79"/>
                    </a:cubicBezTo>
                    <a:cubicBezTo>
                      <a:pt x="27" y="79"/>
                      <a:pt x="26" y="79"/>
                      <a:pt x="26" y="78"/>
                    </a:cubicBezTo>
                    <a:cubicBezTo>
                      <a:pt x="26" y="78"/>
                      <a:pt x="26" y="77"/>
                      <a:pt x="26" y="77"/>
                    </a:cubicBezTo>
                    <a:cubicBezTo>
                      <a:pt x="25" y="76"/>
                      <a:pt x="25" y="76"/>
                      <a:pt x="24" y="75"/>
                    </a:cubicBezTo>
                    <a:cubicBezTo>
                      <a:pt x="23" y="74"/>
                      <a:pt x="22" y="74"/>
                      <a:pt x="24" y="73"/>
                    </a:cubicBezTo>
                    <a:cubicBezTo>
                      <a:pt x="25" y="73"/>
                      <a:pt x="26" y="72"/>
                      <a:pt x="26" y="72"/>
                    </a:cubicBezTo>
                    <a:cubicBezTo>
                      <a:pt x="27" y="72"/>
                      <a:pt x="27" y="72"/>
                      <a:pt x="28" y="73"/>
                    </a:cubicBezTo>
                    <a:cubicBezTo>
                      <a:pt x="29" y="74"/>
                      <a:pt x="31" y="74"/>
                      <a:pt x="31" y="72"/>
                    </a:cubicBezTo>
                    <a:cubicBezTo>
                      <a:pt x="31" y="70"/>
                      <a:pt x="30" y="70"/>
                      <a:pt x="29" y="70"/>
                    </a:cubicBezTo>
                    <a:cubicBezTo>
                      <a:pt x="28" y="69"/>
                      <a:pt x="27" y="69"/>
                      <a:pt x="26" y="68"/>
                    </a:cubicBezTo>
                    <a:cubicBezTo>
                      <a:pt x="24" y="68"/>
                      <a:pt x="24" y="69"/>
                      <a:pt x="23" y="69"/>
                    </a:cubicBezTo>
                    <a:cubicBezTo>
                      <a:pt x="22" y="69"/>
                      <a:pt x="22" y="69"/>
                      <a:pt x="21" y="68"/>
                    </a:cubicBezTo>
                    <a:cubicBezTo>
                      <a:pt x="20" y="67"/>
                      <a:pt x="19" y="66"/>
                      <a:pt x="18" y="66"/>
                    </a:cubicBezTo>
                    <a:cubicBezTo>
                      <a:pt x="17" y="65"/>
                      <a:pt x="17" y="64"/>
                      <a:pt x="17" y="63"/>
                    </a:cubicBezTo>
                    <a:cubicBezTo>
                      <a:pt x="16" y="63"/>
                      <a:pt x="15" y="63"/>
                      <a:pt x="14" y="62"/>
                    </a:cubicBezTo>
                    <a:cubicBezTo>
                      <a:pt x="14" y="61"/>
                      <a:pt x="14" y="60"/>
                      <a:pt x="14" y="59"/>
                    </a:cubicBezTo>
                    <a:cubicBezTo>
                      <a:pt x="13" y="58"/>
                      <a:pt x="13" y="58"/>
                      <a:pt x="12" y="57"/>
                    </a:cubicBezTo>
                    <a:cubicBezTo>
                      <a:pt x="11" y="55"/>
                      <a:pt x="11" y="56"/>
                      <a:pt x="12" y="54"/>
                    </a:cubicBezTo>
                    <a:cubicBezTo>
                      <a:pt x="13" y="53"/>
                      <a:pt x="13" y="53"/>
                      <a:pt x="13" y="52"/>
                    </a:cubicBezTo>
                    <a:cubicBezTo>
                      <a:pt x="14" y="51"/>
                      <a:pt x="13" y="51"/>
                      <a:pt x="14" y="50"/>
                    </a:cubicBezTo>
                    <a:cubicBezTo>
                      <a:pt x="15" y="50"/>
                      <a:pt x="15" y="51"/>
                      <a:pt x="16" y="50"/>
                    </a:cubicBezTo>
                    <a:cubicBezTo>
                      <a:pt x="16" y="49"/>
                      <a:pt x="16" y="48"/>
                      <a:pt x="15" y="48"/>
                    </a:cubicBezTo>
                    <a:cubicBezTo>
                      <a:pt x="14" y="47"/>
                      <a:pt x="13" y="47"/>
                      <a:pt x="13" y="46"/>
                    </a:cubicBezTo>
                    <a:cubicBezTo>
                      <a:pt x="14" y="44"/>
                      <a:pt x="18" y="44"/>
                      <a:pt x="19" y="44"/>
                    </a:cubicBezTo>
                    <a:cubicBezTo>
                      <a:pt x="21" y="43"/>
                      <a:pt x="22" y="40"/>
                      <a:pt x="22" y="38"/>
                    </a:cubicBezTo>
                    <a:cubicBezTo>
                      <a:pt x="23" y="37"/>
                      <a:pt x="23" y="36"/>
                      <a:pt x="23" y="35"/>
                    </a:cubicBezTo>
                    <a:cubicBezTo>
                      <a:pt x="24" y="33"/>
                      <a:pt x="24" y="34"/>
                      <a:pt x="26" y="33"/>
                    </a:cubicBezTo>
                    <a:cubicBezTo>
                      <a:pt x="28" y="32"/>
                      <a:pt x="28" y="30"/>
                      <a:pt x="28" y="28"/>
                    </a:cubicBezTo>
                    <a:cubicBezTo>
                      <a:pt x="28" y="27"/>
                      <a:pt x="27" y="26"/>
                      <a:pt x="27" y="26"/>
                    </a:cubicBezTo>
                    <a:cubicBezTo>
                      <a:pt x="26" y="25"/>
                      <a:pt x="27" y="24"/>
                      <a:pt x="27" y="23"/>
                    </a:cubicBezTo>
                    <a:cubicBezTo>
                      <a:pt x="29" y="23"/>
                      <a:pt x="31" y="23"/>
                      <a:pt x="32" y="23"/>
                    </a:cubicBezTo>
                    <a:cubicBezTo>
                      <a:pt x="34" y="22"/>
                      <a:pt x="35" y="21"/>
                      <a:pt x="36" y="22"/>
                    </a:cubicBezTo>
                    <a:cubicBezTo>
                      <a:pt x="37" y="22"/>
                      <a:pt x="38" y="23"/>
                      <a:pt x="39" y="22"/>
                    </a:cubicBezTo>
                    <a:cubicBezTo>
                      <a:pt x="39" y="22"/>
                      <a:pt x="40" y="22"/>
                      <a:pt x="40" y="22"/>
                    </a:cubicBezTo>
                    <a:cubicBezTo>
                      <a:pt x="41" y="21"/>
                      <a:pt x="42" y="21"/>
                      <a:pt x="43" y="21"/>
                    </a:cubicBezTo>
                    <a:cubicBezTo>
                      <a:pt x="43" y="19"/>
                      <a:pt x="43" y="19"/>
                      <a:pt x="45" y="17"/>
                    </a:cubicBezTo>
                    <a:cubicBezTo>
                      <a:pt x="46" y="16"/>
                      <a:pt x="47" y="16"/>
                      <a:pt x="49" y="15"/>
                    </a:cubicBezTo>
                    <a:cubicBezTo>
                      <a:pt x="51" y="15"/>
                      <a:pt x="53" y="16"/>
                      <a:pt x="55" y="16"/>
                    </a:cubicBezTo>
                    <a:cubicBezTo>
                      <a:pt x="57" y="16"/>
                      <a:pt x="58" y="15"/>
                      <a:pt x="60" y="15"/>
                    </a:cubicBezTo>
                    <a:cubicBezTo>
                      <a:pt x="60" y="10"/>
                      <a:pt x="65" y="11"/>
                      <a:pt x="68" y="11"/>
                    </a:cubicBezTo>
                    <a:cubicBezTo>
                      <a:pt x="70" y="11"/>
                      <a:pt x="71" y="10"/>
                      <a:pt x="73" y="9"/>
                    </a:cubicBezTo>
                    <a:cubicBezTo>
                      <a:pt x="75" y="8"/>
                      <a:pt x="78" y="10"/>
                      <a:pt x="80" y="9"/>
                    </a:cubicBezTo>
                    <a:cubicBezTo>
                      <a:pt x="82" y="9"/>
                      <a:pt x="83" y="8"/>
                      <a:pt x="84" y="7"/>
                    </a:cubicBezTo>
                    <a:cubicBezTo>
                      <a:pt x="85" y="6"/>
                      <a:pt x="86" y="6"/>
                      <a:pt x="88" y="6"/>
                    </a:cubicBezTo>
                    <a:cubicBezTo>
                      <a:pt x="89" y="6"/>
                      <a:pt x="89" y="6"/>
                      <a:pt x="90" y="5"/>
                    </a:cubicBezTo>
                    <a:cubicBezTo>
                      <a:pt x="90" y="5"/>
                      <a:pt x="91" y="5"/>
                      <a:pt x="91" y="5"/>
                    </a:cubicBezTo>
                    <a:cubicBezTo>
                      <a:pt x="92" y="5"/>
                      <a:pt x="92" y="5"/>
                      <a:pt x="92" y="5"/>
                    </a:cubicBezTo>
                    <a:cubicBezTo>
                      <a:pt x="95" y="6"/>
                      <a:pt x="95" y="4"/>
                      <a:pt x="97" y="6"/>
                    </a:cubicBezTo>
                    <a:cubicBezTo>
                      <a:pt x="97" y="7"/>
                      <a:pt x="97" y="8"/>
                      <a:pt x="98" y="9"/>
                    </a:cubicBezTo>
                    <a:cubicBezTo>
                      <a:pt x="99" y="9"/>
                      <a:pt x="101" y="9"/>
                      <a:pt x="102" y="10"/>
                    </a:cubicBezTo>
                    <a:cubicBezTo>
                      <a:pt x="104" y="7"/>
                      <a:pt x="108" y="12"/>
                      <a:pt x="110" y="13"/>
                    </a:cubicBezTo>
                    <a:cubicBezTo>
                      <a:pt x="114" y="14"/>
                      <a:pt x="118" y="10"/>
                      <a:pt x="122" y="10"/>
                    </a:cubicBezTo>
                    <a:cubicBezTo>
                      <a:pt x="125" y="11"/>
                      <a:pt x="129" y="11"/>
                      <a:pt x="129" y="6"/>
                    </a:cubicBezTo>
                    <a:cubicBezTo>
                      <a:pt x="129" y="4"/>
                      <a:pt x="127" y="4"/>
                      <a:pt x="126" y="2"/>
                    </a:cubicBezTo>
                    <a:cubicBezTo>
                      <a:pt x="126" y="1"/>
                      <a:pt x="128" y="0"/>
                      <a:pt x="129" y="0"/>
                    </a:cubicBezTo>
                    <a:cubicBezTo>
                      <a:pt x="132" y="0"/>
                      <a:pt x="135" y="2"/>
                      <a:pt x="137" y="4"/>
                    </a:cubicBezTo>
                    <a:cubicBezTo>
                      <a:pt x="137" y="5"/>
                      <a:pt x="137" y="8"/>
                      <a:pt x="138" y="9"/>
                    </a:cubicBezTo>
                    <a:cubicBezTo>
                      <a:pt x="138" y="11"/>
                      <a:pt x="137" y="11"/>
                      <a:pt x="135" y="11"/>
                    </a:cubicBezTo>
                    <a:cubicBezTo>
                      <a:pt x="135" y="11"/>
                      <a:pt x="132" y="13"/>
                      <a:pt x="132" y="13"/>
                    </a:cubicBezTo>
                    <a:cubicBezTo>
                      <a:pt x="131" y="14"/>
                      <a:pt x="131" y="16"/>
                      <a:pt x="131" y="17"/>
                    </a:cubicBezTo>
                    <a:cubicBezTo>
                      <a:pt x="132" y="19"/>
                      <a:pt x="132" y="20"/>
                      <a:pt x="131" y="21"/>
                    </a:cubicBezTo>
                    <a:cubicBezTo>
                      <a:pt x="130" y="22"/>
                      <a:pt x="129" y="22"/>
                      <a:pt x="128" y="23"/>
                    </a:cubicBezTo>
                    <a:cubicBezTo>
                      <a:pt x="128" y="24"/>
                      <a:pt x="128" y="25"/>
                      <a:pt x="127" y="26"/>
                    </a:cubicBezTo>
                    <a:close/>
                    <a:moveTo>
                      <a:pt x="146" y="158"/>
                    </a:moveTo>
                    <a:cubicBezTo>
                      <a:pt x="144" y="159"/>
                      <a:pt x="144" y="159"/>
                      <a:pt x="144" y="159"/>
                    </a:cubicBezTo>
                    <a:cubicBezTo>
                      <a:pt x="144" y="159"/>
                      <a:pt x="144" y="159"/>
                      <a:pt x="144" y="159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43" y="160"/>
                      <a:pt x="143" y="160"/>
                      <a:pt x="143" y="160"/>
                    </a:cubicBezTo>
                    <a:cubicBezTo>
                      <a:pt x="144" y="160"/>
                      <a:pt x="145" y="159"/>
                      <a:pt x="146" y="159"/>
                    </a:cubicBezTo>
                    <a:cubicBezTo>
                      <a:pt x="146" y="159"/>
                      <a:pt x="146" y="159"/>
                      <a:pt x="146" y="159"/>
                    </a:cubicBezTo>
                    <a:lnTo>
                      <a:pt x="146" y="158"/>
                    </a:lnTo>
                    <a:close/>
                    <a:moveTo>
                      <a:pt x="157" y="138"/>
                    </a:moveTo>
                    <a:cubicBezTo>
                      <a:pt x="155" y="138"/>
                      <a:pt x="155" y="138"/>
                      <a:pt x="155" y="138"/>
                    </a:cubicBezTo>
                    <a:cubicBezTo>
                      <a:pt x="155" y="138"/>
                      <a:pt x="155" y="139"/>
                      <a:pt x="155" y="139"/>
                    </a:cubicBezTo>
                    <a:cubicBezTo>
                      <a:pt x="156" y="139"/>
                      <a:pt x="156" y="139"/>
                      <a:pt x="157" y="139"/>
                    </a:cubicBezTo>
                    <a:lnTo>
                      <a:pt x="157" y="138"/>
                    </a:lnTo>
                    <a:close/>
                    <a:moveTo>
                      <a:pt x="158" y="137"/>
                    </a:moveTo>
                    <a:cubicBezTo>
                      <a:pt x="158" y="137"/>
                      <a:pt x="158" y="138"/>
                      <a:pt x="159" y="138"/>
                    </a:cubicBezTo>
                    <a:cubicBezTo>
                      <a:pt x="159" y="137"/>
                      <a:pt x="159" y="137"/>
                      <a:pt x="159" y="137"/>
                    </a:cubicBezTo>
                    <a:lnTo>
                      <a:pt x="158" y="137"/>
                    </a:lnTo>
                    <a:close/>
                    <a:moveTo>
                      <a:pt x="122" y="135"/>
                    </a:move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2" y="136"/>
                      <a:pt x="122" y="136"/>
                      <a:pt x="122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cubicBezTo>
                      <a:pt x="123" y="136"/>
                      <a:pt x="123" y="136"/>
                      <a:pt x="123" y="136"/>
                    </a:cubicBezTo>
                    <a:lnTo>
                      <a:pt x="122" y="135"/>
                    </a:lnTo>
                    <a:close/>
                    <a:moveTo>
                      <a:pt x="149" y="130"/>
                    </a:moveTo>
                    <a:cubicBezTo>
                      <a:pt x="148" y="129"/>
                      <a:pt x="148" y="129"/>
                      <a:pt x="148" y="129"/>
                    </a:cubicBezTo>
                    <a:cubicBezTo>
                      <a:pt x="147" y="130"/>
                      <a:pt x="147" y="130"/>
                      <a:pt x="147" y="130"/>
                    </a:cubicBezTo>
                    <a:cubicBezTo>
                      <a:pt x="147" y="130"/>
                      <a:pt x="147" y="130"/>
                      <a:pt x="147" y="130"/>
                    </a:cubicBezTo>
                    <a:cubicBezTo>
                      <a:pt x="148" y="131"/>
                      <a:pt x="148" y="131"/>
                      <a:pt x="148" y="131"/>
                    </a:cubicBezTo>
                    <a:cubicBezTo>
                      <a:pt x="148" y="131"/>
                      <a:pt x="148" y="131"/>
                      <a:pt x="148" y="131"/>
                    </a:cubicBezTo>
                    <a:lnTo>
                      <a:pt x="149" y="130"/>
                    </a:lnTo>
                    <a:close/>
                    <a:moveTo>
                      <a:pt x="106" y="130"/>
                    </a:move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29"/>
                      <a:pt x="104" y="129"/>
                      <a:pt x="104" y="129"/>
                    </a:cubicBezTo>
                    <a:cubicBezTo>
                      <a:pt x="104" y="130"/>
                      <a:pt x="105" y="130"/>
                      <a:pt x="105" y="131"/>
                    </a:cubicBezTo>
                    <a:cubicBezTo>
                      <a:pt x="106" y="131"/>
                      <a:pt x="106" y="131"/>
                      <a:pt x="106" y="131"/>
                    </a:cubicBezTo>
                    <a:lnTo>
                      <a:pt x="106" y="130"/>
                    </a:lnTo>
                    <a:close/>
                    <a:moveTo>
                      <a:pt x="110" y="128"/>
                    </a:move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10" y="128"/>
                      <a:pt x="110" y="128"/>
                      <a:pt x="110" y="128"/>
                    </a:cubicBezTo>
                    <a:cubicBezTo>
                      <a:pt x="109" y="128"/>
                      <a:pt x="109" y="128"/>
                      <a:pt x="109" y="128"/>
                    </a:cubicBezTo>
                    <a:cubicBezTo>
                      <a:pt x="108" y="130"/>
                      <a:pt x="108" y="130"/>
                      <a:pt x="108" y="130"/>
                    </a:cubicBezTo>
                    <a:cubicBezTo>
                      <a:pt x="109" y="130"/>
                      <a:pt x="109" y="130"/>
                      <a:pt x="109" y="130"/>
                    </a:cubicBezTo>
                    <a:cubicBezTo>
                      <a:pt x="109" y="129"/>
                      <a:pt x="109" y="129"/>
                      <a:pt x="109" y="129"/>
                    </a:cubicBezTo>
                    <a:lnTo>
                      <a:pt x="110" y="128"/>
                    </a:lnTo>
                    <a:close/>
                    <a:moveTo>
                      <a:pt x="101" y="126"/>
                    </a:moveTo>
                    <a:cubicBezTo>
                      <a:pt x="100" y="126"/>
                      <a:pt x="100" y="126"/>
                      <a:pt x="100" y="126"/>
                    </a:cubicBezTo>
                    <a:cubicBezTo>
                      <a:pt x="99" y="126"/>
                      <a:pt x="99" y="126"/>
                      <a:pt x="99" y="126"/>
                    </a:cubicBezTo>
                    <a:cubicBezTo>
                      <a:pt x="100" y="127"/>
                      <a:pt x="100" y="127"/>
                      <a:pt x="100" y="127"/>
                    </a:cubicBezTo>
                    <a:cubicBezTo>
                      <a:pt x="100" y="127"/>
                      <a:pt x="100" y="127"/>
                      <a:pt x="100" y="127"/>
                    </a:cubicBezTo>
                    <a:lnTo>
                      <a:pt x="101" y="126"/>
                    </a:lnTo>
                    <a:close/>
                    <a:moveTo>
                      <a:pt x="99" y="125"/>
                    </a:moveTo>
                    <a:cubicBezTo>
                      <a:pt x="98" y="125"/>
                      <a:pt x="98" y="125"/>
                      <a:pt x="98" y="125"/>
                    </a:cubicBezTo>
                    <a:cubicBezTo>
                      <a:pt x="98" y="126"/>
                      <a:pt x="98" y="126"/>
                      <a:pt x="98" y="126"/>
                    </a:cubicBezTo>
                    <a:cubicBezTo>
                      <a:pt x="99" y="126"/>
                      <a:pt x="99" y="126"/>
                      <a:pt x="99" y="126"/>
                    </a:cubicBezTo>
                    <a:cubicBezTo>
                      <a:pt x="99" y="125"/>
                      <a:pt x="99" y="125"/>
                      <a:pt x="99" y="125"/>
                    </a:cubicBezTo>
                    <a:cubicBezTo>
                      <a:pt x="99" y="125"/>
                      <a:pt x="99" y="125"/>
                      <a:pt x="99" y="125"/>
                    </a:cubicBezTo>
                    <a:close/>
                    <a:moveTo>
                      <a:pt x="116" y="125"/>
                    </a:moveTo>
                    <a:cubicBezTo>
                      <a:pt x="116" y="124"/>
                      <a:pt x="116" y="124"/>
                      <a:pt x="116" y="124"/>
                    </a:cubicBezTo>
                    <a:cubicBezTo>
                      <a:pt x="115" y="125"/>
                      <a:pt x="115" y="125"/>
                      <a:pt x="115" y="125"/>
                    </a:cubicBezTo>
                    <a:cubicBezTo>
                      <a:pt x="116" y="125"/>
                      <a:pt x="116" y="125"/>
                      <a:pt x="116" y="125"/>
                    </a:cubicBezTo>
                    <a:close/>
                    <a:moveTo>
                      <a:pt x="120" y="123"/>
                    </a:move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18" y="124"/>
                      <a:pt x="118" y="124"/>
                      <a:pt x="118" y="124"/>
                    </a:cubicBezTo>
                    <a:cubicBezTo>
                      <a:pt x="120" y="124"/>
                      <a:pt x="120" y="124"/>
                      <a:pt x="120" y="124"/>
                    </a:cubicBezTo>
                    <a:lnTo>
                      <a:pt x="120" y="123"/>
                    </a:lnTo>
                    <a:close/>
                    <a:moveTo>
                      <a:pt x="147" y="121"/>
                    </a:moveTo>
                    <a:cubicBezTo>
                      <a:pt x="147" y="121"/>
                      <a:pt x="147" y="121"/>
                      <a:pt x="147" y="121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8" y="122"/>
                      <a:pt x="148" y="122"/>
                      <a:pt x="148" y="122"/>
                    </a:cubicBezTo>
                    <a:cubicBezTo>
                      <a:pt x="148" y="121"/>
                      <a:pt x="148" y="121"/>
                      <a:pt x="148" y="121"/>
                    </a:cubicBezTo>
                    <a:lnTo>
                      <a:pt x="147" y="121"/>
                    </a:lnTo>
                    <a:close/>
                    <a:moveTo>
                      <a:pt x="108" y="121"/>
                    </a:move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8" y="120"/>
                      <a:pt x="108" y="120"/>
                      <a:pt x="108" y="120"/>
                    </a:cubicBezTo>
                    <a:cubicBezTo>
                      <a:pt x="107" y="121"/>
                      <a:pt x="107" y="121"/>
                      <a:pt x="107" y="121"/>
                    </a:cubicBezTo>
                    <a:cubicBezTo>
                      <a:pt x="108" y="122"/>
                      <a:pt x="108" y="122"/>
                      <a:pt x="108" y="122"/>
                    </a:cubicBezTo>
                    <a:cubicBezTo>
                      <a:pt x="108" y="122"/>
                      <a:pt x="108" y="122"/>
                      <a:pt x="108" y="122"/>
                    </a:cubicBezTo>
                    <a:lnTo>
                      <a:pt x="108" y="121"/>
                    </a:lnTo>
                    <a:close/>
                    <a:moveTo>
                      <a:pt x="100" y="120"/>
                    </a:moveTo>
                    <a:cubicBezTo>
                      <a:pt x="101" y="121"/>
                      <a:pt x="101" y="121"/>
                      <a:pt x="101" y="121"/>
                    </a:cubicBezTo>
                    <a:cubicBezTo>
                      <a:pt x="101" y="122"/>
                      <a:pt x="101" y="122"/>
                      <a:pt x="101" y="123"/>
                    </a:cubicBezTo>
                    <a:cubicBezTo>
                      <a:pt x="103" y="122"/>
                      <a:pt x="102" y="121"/>
                      <a:pt x="101" y="120"/>
                    </a:cubicBezTo>
                    <a:cubicBezTo>
                      <a:pt x="101" y="120"/>
                      <a:pt x="101" y="120"/>
                      <a:pt x="101" y="120"/>
                    </a:cubicBezTo>
                    <a:cubicBezTo>
                      <a:pt x="100" y="120"/>
                      <a:pt x="100" y="120"/>
                      <a:pt x="100" y="120"/>
                    </a:cubicBezTo>
                    <a:close/>
                    <a:moveTo>
                      <a:pt x="146" y="118"/>
                    </a:moveTo>
                    <a:cubicBezTo>
                      <a:pt x="146" y="119"/>
                      <a:pt x="146" y="119"/>
                      <a:pt x="146" y="119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6" y="118"/>
                      <a:pt x="146" y="118"/>
                      <a:pt x="146" y="118"/>
                    </a:cubicBezTo>
                    <a:close/>
                    <a:moveTo>
                      <a:pt x="123" y="117"/>
                    </a:move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23" y="118"/>
                      <a:pt x="123" y="118"/>
                      <a:pt x="123" y="118"/>
                    </a:cubicBezTo>
                    <a:cubicBezTo>
                      <a:pt x="122" y="118"/>
                      <a:pt x="122" y="118"/>
                      <a:pt x="122" y="118"/>
                    </a:cubicBezTo>
                    <a:lnTo>
                      <a:pt x="123" y="117"/>
                    </a:lnTo>
                    <a:close/>
                    <a:moveTo>
                      <a:pt x="141" y="115"/>
                    </a:move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41" y="117"/>
                      <a:pt x="141" y="117"/>
                      <a:pt x="141" y="117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1" y="118"/>
                      <a:pt x="141" y="118"/>
                      <a:pt x="141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2" y="117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1" y="116"/>
                      <a:pt x="141" y="116"/>
                      <a:pt x="141" y="116"/>
                    </a:cubicBezTo>
                    <a:cubicBezTo>
                      <a:pt x="142" y="116"/>
                      <a:pt x="142" y="116"/>
                      <a:pt x="142" y="116"/>
                    </a:cubicBezTo>
                    <a:cubicBezTo>
                      <a:pt x="141" y="115"/>
                      <a:pt x="141" y="115"/>
                      <a:pt x="141" y="115"/>
                    </a:cubicBezTo>
                    <a:close/>
                    <a:moveTo>
                      <a:pt x="96" y="116"/>
                    </a:moveTo>
                    <a:cubicBezTo>
                      <a:pt x="96" y="117"/>
                      <a:pt x="96" y="117"/>
                      <a:pt x="96" y="117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97" y="118"/>
                      <a:pt x="97" y="118"/>
                      <a:pt x="97" y="118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8" y="118"/>
                      <a:pt x="98" y="118"/>
                      <a:pt x="98" y="118"/>
                    </a:cubicBezTo>
                    <a:cubicBezTo>
                      <a:pt x="98" y="117"/>
                      <a:pt x="98" y="117"/>
                      <a:pt x="98" y="116"/>
                    </a:cubicBezTo>
                    <a:cubicBezTo>
                      <a:pt x="97" y="116"/>
                      <a:pt x="97" y="116"/>
                      <a:pt x="97" y="116"/>
                    </a:cubicBezTo>
                    <a:lnTo>
                      <a:pt x="96" y="116"/>
                    </a:lnTo>
                    <a:close/>
                    <a:moveTo>
                      <a:pt x="146" y="113"/>
                    </a:move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ubicBezTo>
                      <a:pt x="146" y="113"/>
                      <a:pt x="146" y="113"/>
                      <a:pt x="146" y="113"/>
                    </a:cubicBezTo>
                    <a:close/>
                    <a:moveTo>
                      <a:pt x="139" y="113"/>
                    </a:moveTo>
                    <a:cubicBezTo>
                      <a:pt x="139" y="113"/>
                      <a:pt x="139" y="113"/>
                      <a:pt x="139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40" y="113"/>
                      <a:pt x="140" y="113"/>
                      <a:pt x="140" y="113"/>
                    </a:cubicBezTo>
                    <a:cubicBezTo>
                      <a:pt x="139" y="112"/>
                      <a:pt x="139" y="112"/>
                      <a:pt x="139" y="112"/>
                    </a:cubicBezTo>
                    <a:lnTo>
                      <a:pt x="139" y="113"/>
                    </a:lnTo>
                    <a:close/>
                    <a:moveTo>
                      <a:pt x="136" y="111"/>
                    </a:moveTo>
                    <a:cubicBezTo>
                      <a:pt x="136" y="112"/>
                      <a:pt x="136" y="112"/>
                      <a:pt x="135" y="113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3"/>
                      <a:pt x="136" y="113"/>
                      <a:pt x="136" y="113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6" y="112"/>
                      <a:pt x="136" y="112"/>
                      <a:pt x="136" y="112"/>
                    </a:cubicBezTo>
                    <a:cubicBezTo>
                      <a:pt x="137" y="112"/>
                      <a:pt x="137" y="112"/>
                      <a:pt x="137" y="112"/>
                    </a:cubicBezTo>
                    <a:cubicBezTo>
                      <a:pt x="137" y="111"/>
                      <a:pt x="137" y="111"/>
                      <a:pt x="137" y="111"/>
                    </a:cubicBezTo>
                    <a:cubicBezTo>
                      <a:pt x="136" y="111"/>
                      <a:pt x="136" y="111"/>
                      <a:pt x="136" y="111"/>
                    </a:cubicBezTo>
                    <a:close/>
                    <a:moveTo>
                      <a:pt x="139" y="110"/>
                    </a:move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40" y="111"/>
                      <a:pt x="140" y="111"/>
                      <a:pt x="140" y="111"/>
                    </a:cubicBezTo>
                    <a:cubicBezTo>
                      <a:pt x="139" y="110"/>
                      <a:pt x="139" y="110"/>
                      <a:pt x="139" y="110"/>
                    </a:cubicBezTo>
                    <a:close/>
                    <a:moveTo>
                      <a:pt x="143" y="109"/>
                    </a:moveTo>
                    <a:cubicBezTo>
                      <a:pt x="144" y="109"/>
                      <a:pt x="144" y="109"/>
                      <a:pt x="144" y="109"/>
                    </a:cubicBezTo>
                    <a:cubicBezTo>
                      <a:pt x="144" y="108"/>
                      <a:pt x="144" y="108"/>
                      <a:pt x="144" y="108"/>
                    </a:cubicBezTo>
                    <a:cubicBezTo>
                      <a:pt x="143" y="108"/>
                      <a:pt x="143" y="108"/>
                      <a:pt x="143" y="108"/>
                    </a:cubicBezTo>
                    <a:lnTo>
                      <a:pt x="143" y="109"/>
                    </a:lnTo>
                    <a:close/>
                    <a:moveTo>
                      <a:pt x="134" y="106"/>
                    </a:moveTo>
                    <a:cubicBezTo>
                      <a:pt x="133" y="106"/>
                      <a:pt x="133" y="106"/>
                      <a:pt x="133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lose/>
                    <a:moveTo>
                      <a:pt x="102" y="106"/>
                    </a:moveTo>
                    <a:cubicBezTo>
                      <a:pt x="101" y="105"/>
                      <a:pt x="101" y="105"/>
                      <a:pt x="101" y="105"/>
                    </a:cubicBezTo>
                    <a:cubicBezTo>
                      <a:pt x="100" y="106"/>
                      <a:pt x="100" y="106"/>
                      <a:pt x="100" y="106"/>
                    </a:cubicBezTo>
                    <a:cubicBezTo>
                      <a:pt x="101" y="106"/>
                      <a:pt x="101" y="106"/>
                      <a:pt x="101" y="106"/>
                    </a:cubicBezTo>
                    <a:cubicBezTo>
                      <a:pt x="102" y="106"/>
                      <a:pt x="102" y="106"/>
                      <a:pt x="102" y="106"/>
                    </a:cubicBezTo>
                    <a:close/>
                    <a:moveTo>
                      <a:pt x="135" y="105"/>
                    </a:moveTo>
                    <a:cubicBezTo>
                      <a:pt x="135" y="104"/>
                      <a:pt x="135" y="104"/>
                      <a:pt x="135" y="104"/>
                    </a:cubicBezTo>
                    <a:cubicBezTo>
                      <a:pt x="135" y="105"/>
                      <a:pt x="135" y="105"/>
                      <a:pt x="135" y="105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35" y="106"/>
                      <a:pt x="135" y="106"/>
                      <a:pt x="135" y="106"/>
                    </a:cubicBezTo>
                    <a:cubicBezTo>
                      <a:pt x="135" y="106"/>
                      <a:pt x="135" y="106"/>
                      <a:pt x="135" y="106"/>
                    </a:cubicBezTo>
                    <a:lnTo>
                      <a:pt x="135" y="105"/>
                    </a:lnTo>
                    <a:close/>
                    <a:moveTo>
                      <a:pt x="150" y="156"/>
                    </a:moveTo>
                    <a:cubicBezTo>
                      <a:pt x="150" y="156"/>
                      <a:pt x="150" y="156"/>
                      <a:pt x="150" y="156"/>
                    </a:cubicBezTo>
                    <a:cubicBezTo>
                      <a:pt x="150" y="155"/>
                      <a:pt x="149" y="154"/>
                      <a:pt x="149" y="154"/>
                    </a:cubicBezTo>
                    <a:cubicBezTo>
                      <a:pt x="148" y="153"/>
                      <a:pt x="149" y="152"/>
                      <a:pt x="150" y="151"/>
                    </a:cubicBezTo>
                    <a:cubicBezTo>
                      <a:pt x="149" y="150"/>
                      <a:pt x="149" y="150"/>
                      <a:pt x="149" y="150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50" y="149"/>
                      <a:pt x="150" y="149"/>
                      <a:pt x="150" y="149"/>
                    </a:cubicBezTo>
                    <a:cubicBezTo>
                      <a:pt x="149" y="149"/>
                      <a:pt x="149" y="149"/>
                      <a:pt x="149" y="149"/>
                    </a:cubicBezTo>
                    <a:cubicBezTo>
                      <a:pt x="149" y="149"/>
                      <a:pt x="149" y="149"/>
                      <a:pt x="148" y="149"/>
                    </a:cubicBezTo>
                    <a:cubicBezTo>
                      <a:pt x="149" y="150"/>
                      <a:pt x="149" y="151"/>
                      <a:pt x="148" y="151"/>
                    </a:cubicBezTo>
                    <a:cubicBezTo>
                      <a:pt x="148" y="152"/>
                      <a:pt x="148" y="152"/>
                      <a:pt x="148" y="152"/>
                    </a:cubicBezTo>
                    <a:cubicBezTo>
                      <a:pt x="148" y="153"/>
                      <a:pt x="148" y="153"/>
                      <a:pt x="148" y="153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7" y="154"/>
                      <a:pt x="147" y="154"/>
                      <a:pt x="147" y="154"/>
                    </a:cubicBezTo>
                    <a:cubicBezTo>
                      <a:pt x="148" y="155"/>
                      <a:pt x="148" y="156"/>
                      <a:pt x="148" y="157"/>
                    </a:cubicBezTo>
                    <a:cubicBezTo>
                      <a:pt x="147" y="158"/>
                      <a:pt x="147" y="158"/>
                      <a:pt x="147" y="158"/>
                    </a:cubicBezTo>
                    <a:cubicBezTo>
                      <a:pt x="148" y="158"/>
                      <a:pt x="148" y="158"/>
                      <a:pt x="148" y="158"/>
                    </a:cubicBezTo>
                    <a:cubicBezTo>
                      <a:pt x="149" y="159"/>
                      <a:pt x="149" y="159"/>
                      <a:pt x="149" y="159"/>
                    </a:cubicBezTo>
                    <a:cubicBezTo>
                      <a:pt x="149" y="158"/>
                      <a:pt x="149" y="158"/>
                      <a:pt x="149" y="158"/>
                    </a:cubicBez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57"/>
                      <a:pt x="150" y="157"/>
                      <a:pt x="150" y="157"/>
                    </a:cubicBezTo>
                    <a:lnTo>
                      <a:pt x="150" y="156"/>
                    </a:lnTo>
                    <a:close/>
                    <a:moveTo>
                      <a:pt x="166" y="139"/>
                    </a:moveTo>
                    <a:cubicBezTo>
                      <a:pt x="167" y="139"/>
                      <a:pt x="167" y="139"/>
                      <a:pt x="167" y="139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7" y="138"/>
                      <a:pt x="167" y="138"/>
                      <a:pt x="167" y="138"/>
                    </a:cubicBezTo>
                    <a:cubicBezTo>
                      <a:pt x="167" y="137"/>
                      <a:pt x="167" y="137"/>
                      <a:pt x="167" y="137"/>
                    </a:cubicBezTo>
                    <a:cubicBezTo>
                      <a:pt x="168" y="136"/>
                      <a:pt x="168" y="136"/>
                      <a:pt x="168" y="136"/>
                    </a:cubicBezTo>
                    <a:cubicBezTo>
                      <a:pt x="168" y="135"/>
                      <a:pt x="168" y="135"/>
                      <a:pt x="168" y="135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8" y="133"/>
                      <a:pt x="168" y="133"/>
                      <a:pt x="168" y="133"/>
                    </a:cubicBezTo>
                    <a:cubicBezTo>
                      <a:pt x="169" y="133"/>
                      <a:pt x="169" y="133"/>
                      <a:pt x="169" y="133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7" y="133"/>
                      <a:pt x="167" y="133"/>
                      <a:pt x="167" y="133"/>
                    </a:cubicBezTo>
                    <a:cubicBezTo>
                      <a:pt x="166" y="133"/>
                      <a:pt x="164" y="135"/>
                      <a:pt x="162" y="136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60" y="137"/>
                      <a:pt x="160" y="138"/>
                      <a:pt x="160" y="139"/>
                    </a:cubicBezTo>
                    <a:cubicBezTo>
                      <a:pt x="158" y="140"/>
                      <a:pt x="158" y="140"/>
                      <a:pt x="158" y="140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59" y="141"/>
                      <a:pt x="159" y="141"/>
                      <a:pt x="159" y="141"/>
                    </a:cubicBezTo>
                    <a:cubicBezTo>
                      <a:pt x="160" y="142"/>
                      <a:pt x="160" y="144"/>
                      <a:pt x="159" y="145"/>
                    </a:cubicBezTo>
                    <a:cubicBezTo>
                      <a:pt x="159" y="146"/>
                      <a:pt x="159" y="146"/>
                      <a:pt x="159" y="146"/>
                    </a:cubicBezTo>
                    <a:cubicBezTo>
                      <a:pt x="161" y="148"/>
                      <a:pt x="163" y="143"/>
                      <a:pt x="164" y="142"/>
                    </a:cubicBezTo>
                    <a:cubicBezTo>
                      <a:pt x="165" y="142"/>
                      <a:pt x="165" y="142"/>
                      <a:pt x="165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2"/>
                      <a:pt x="166" y="142"/>
                      <a:pt x="166" y="142"/>
                    </a:cubicBezTo>
                    <a:cubicBezTo>
                      <a:pt x="166" y="141"/>
                      <a:pt x="166" y="141"/>
                      <a:pt x="166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lnTo>
                      <a:pt x="166" y="139"/>
                    </a:lnTo>
                    <a:close/>
                    <a:moveTo>
                      <a:pt x="114" y="133"/>
                    </a:moveTo>
                    <a:cubicBezTo>
                      <a:pt x="114" y="134"/>
                      <a:pt x="114" y="134"/>
                      <a:pt x="114" y="134"/>
                    </a:cubicBezTo>
                    <a:cubicBezTo>
                      <a:pt x="115" y="134"/>
                      <a:pt x="115" y="134"/>
                      <a:pt x="115" y="134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5" y="136"/>
                      <a:pt x="115" y="136"/>
                      <a:pt x="115" y="136"/>
                    </a:cubicBezTo>
                    <a:cubicBezTo>
                      <a:pt x="114" y="136"/>
                      <a:pt x="114" y="136"/>
                      <a:pt x="114" y="136"/>
                    </a:cubicBezTo>
                    <a:cubicBezTo>
                      <a:pt x="115" y="137"/>
                      <a:pt x="115" y="137"/>
                      <a:pt x="115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6" y="136"/>
                      <a:pt x="116" y="136"/>
                      <a:pt x="116" y="136"/>
                    </a:cubicBezTo>
                    <a:cubicBezTo>
                      <a:pt x="116" y="135"/>
                      <a:pt x="116" y="135"/>
                      <a:pt x="116" y="135"/>
                    </a:cubicBezTo>
                    <a:cubicBezTo>
                      <a:pt x="115" y="134"/>
                      <a:pt x="115" y="134"/>
                      <a:pt x="115" y="134"/>
                    </a:cubicBezTo>
                    <a:lnTo>
                      <a:pt x="114" y="133"/>
                    </a:lnTo>
                    <a:close/>
                    <a:moveTo>
                      <a:pt x="151" y="133"/>
                    </a:move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2" y="135"/>
                      <a:pt x="152" y="135"/>
                      <a:pt x="152" y="135"/>
                    </a:cubicBezTo>
                    <a:cubicBezTo>
                      <a:pt x="153" y="135"/>
                      <a:pt x="153" y="135"/>
                      <a:pt x="153" y="135"/>
                    </a:cubicBezTo>
                    <a:cubicBezTo>
                      <a:pt x="153" y="134"/>
                      <a:pt x="153" y="134"/>
                      <a:pt x="153" y="134"/>
                    </a:cubicBezTo>
                    <a:cubicBezTo>
                      <a:pt x="152" y="134"/>
                      <a:pt x="152" y="134"/>
                      <a:pt x="152" y="134"/>
                    </a:cubicBezTo>
                    <a:cubicBezTo>
                      <a:pt x="152" y="133"/>
                      <a:pt x="152" y="133"/>
                      <a:pt x="152" y="133"/>
                    </a:cubicBezTo>
                    <a:cubicBezTo>
                      <a:pt x="152" y="133"/>
                      <a:pt x="152" y="133"/>
                      <a:pt x="152" y="133"/>
                    </a:cubicBezTo>
                    <a:cubicBezTo>
                      <a:pt x="151" y="133"/>
                      <a:pt x="151" y="133"/>
                      <a:pt x="151" y="133"/>
                    </a:cubicBezTo>
                    <a:close/>
                    <a:moveTo>
                      <a:pt x="131" y="130"/>
                    </a:moveTo>
                    <a:cubicBezTo>
                      <a:pt x="131" y="130"/>
                      <a:pt x="131" y="130"/>
                      <a:pt x="131" y="130"/>
                    </a:cubicBezTo>
                    <a:cubicBezTo>
                      <a:pt x="131" y="131"/>
                      <a:pt x="131" y="131"/>
                      <a:pt x="131" y="131"/>
                    </a:cubicBez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2"/>
                      <a:pt x="133" y="132"/>
                      <a:pt x="133" y="132"/>
                    </a:cubicBezTo>
                    <a:cubicBezTo>
                      <a:pt x="133" y="131"/>
                      <a:pt x="133" y="131"/>
                      <a:pt x="133" y="131"/>
                    </a:cubicBezTo>
                    <a:cubicBezTo>
                      <a:pt x="134" y="131"/>
                      <a:pt x="134" y="131"/>
                      <a:pt x="134" y="131"/>
                    </a:cubicBezTo>
                    <a:cubicBezTo>
                      <a:pt x="135" y="130"/>
                      <a:pt x="135" y="130"/>
                      <a:pt x="135" y="130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3" y="129"/>
                      <a:pt x="133" y="129"/>
                      <a:pt x="133" y="129"/>
                    </a:cubicBezTo>
                    <a:cubicBezTo>
                      <a:pt x="133" y="130"/>
                      <a:pt x="133" y="130"/>
                      <a:pt x="134" y="130"/>
                    </a:cubicBezTo>
                    <a:cubicBezTo>
                      <a:pt x="133" y="130"/>
                      <a:pt x="133" y="130"/>
                      <a:pt x="133" y="130"/>
                    </a:cubicBezTo>
                    <a:cubicBezTo>
                      <a:pt x="132" y="131"/>
                      <a:pt x="132" y="131"/>
                      <a:pt x="132" y="131"/>
                    </a:cubicBezTo>
                    <a:lnTo>
                      <a:pt x="131" y="130"/>
                    </a:lnTo>
                    <a:close/>
                    <a:moveTo>
                      <a:pt x="160" y="130"/>
                    </a:moveTo>
                    <a:cubicBezTo>
                      <a:pt x="160" y="130"/>
                      <a:pt x="160" y="130"/>
                      <a:pt x="160" y="130"/>
                    </a:cubicBezTo>
                    <a:cubicBezTo>
                      <a:pt x="161" y="130"/>
                      <a:pt x="161" y="130"/>
                      <a:pt x="161" y="130"/>
                    </a:cubicBezTo>
                    <a:cubicBezTo>
                      <a:pt x="161" y="131"/>
                      <a:pt x="161" y="131"/>
                      <a:pt x="161" y="131"/>
                    </a:cubicBezTo>
                    <a:cubicBezTo>
                      <a:pt x="162" y="131"/>
                      <a:pt x="162" y="131"/>
                      <a:pt x="162" y="131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1" y="129"/>
                      <a:pt x="161" y="129"/>
                      <a:pt x="161" y="129"/>
                    </a:cubicBezTo>
                    <a:cubicBezTo>
                      <a:pt x="160" y="129"/>
                      <a:pt x="160" y="129"/>
                      <a:pt x="160" y="129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1" y="128"/>
                      <a:pt x="161" y="128"/>
                      <a:pt x="161" y="128"/>
                    </a:cubicBezTo>
                    <a:cubicBezTo>
                      <a:pt x="160" y="128"/>
                      <a:pt x="160" y="128"/>
                      <a:pt x="160" y="128"/>
                    </a:cubicBezTo>
                    <a:cubicBezTo>
                      <a:pt x="159" y="130"/>
                      <a:pt x="159" y="130"/>
                      <a:pt x="159" y="130"/>
                    </a:cubicBezTo>
                    <a:lnTo>
                      <a:pt x="160" y="130"/>
                    </a:lnTo>
                    <a:close/>
                    <a:moveTo>
                      <a:pt x="97" y="129"/>
                    </a:moveTo>
                    <a:cubicBezTo>
                      <a:pt x="99" y="129"/>
                      <a:pt x="98" y="128"/>
                      <a:pt x="98" y="127"/>
                    </a:cubicBezTo>
                    <a:cubicBezTo>
                      <a:pt x="97" y="127"/>
                      <a:pt x="97" y="127"/>
                      <a:pt x="96" y="127"/>
                    </a:cubicBezTo>
                    <a:cubicBezTo>
                      <a:pt x="96" y="127"/>
                      <a:pt x="96" y="128"/>
                      <a:pt x="97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96" y="128"/>
                      <a:pt x="96" y="128"/>
                      <a:pt x="96" y="128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95" y="127"/>
                      <a:pt x="95" y="127"/>
                      <a:pt x="95" y="127"/>
                    </a:cubicBezTo>
                    <a:cubicBezTo>
                      <a:pt x="94" y="128"/>
                      <a:pt x="94" y="128"/>
                      <a:pt x="94" y="128"/>
                    </a:cubicBezTo>
                    <a:cubicBezTo>
                      <a:pt x="94" y="129"/>
                      <a:pt x="94" y="129"/>
                      <a:pt x="94" y="129"/>
                    </a:cubicBezTo>
                    <a:cubicBezTo>
                      <a:pt x="95" y="129"/>
                      <a:pt x="96" y="129"/>
                      <a:pt x="97" y="129"/>
                    </a:cubicBezTo>
                    <a:close/>
                    <a:moveTo>
                      <a:pt x="113" y="126"/>
                    </a:moveTo>
                    <a:cubicBezTo>
                      <a:pt x="112" y="126"/>
                      <a:pt x="112" y="126"/>
                      <a:pt x="112" y="126"/>
                    </a:cubicBezTo>
                    <a:cubicBezTo>
                      <a:pt x="111" y="128"/>
                      <a:pt x="113" y="129"/>
                      <a:pt x="114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14" y="128"/>
                      <a:pt x="114" y="128"/>
                      <a:pt x="114" y="128"/>
                    </a:cubicBezTo>
                    <a:cubicBezTo>
                      <a:pt x="115" y="128"/>
                      <a:pt x="115" y="128"/>
                      <a:pt x="115" y="128"/>
                    </a:cubicBezTo>
                    <a:cubicBezTo>
                      <a:pt x="114" y="127"/>
                      <a:pt x="114" y="127"/>
                      <a:pt x="114" y="127"/>
                    </a:cubicBezTo>
                    <a:cubicBezTo>
                      <a:pt x="113" y="127"/>
                      <a:pt x="113" y="127"/>
                      <a:pt x="113" y="127"/>
                    </a:cubicBezTo>
                    <a:lnTo>
                      <a:pt x="113" y="126"/>
                    </a:lnTo>
                    <a:close/>
                    <a:moveTo>
                      <a:pt x="144" y="128"/>
                    </a:moveTo>
                    <a:cubicBezTo>
                      <a:pt x="144" y="128"/>
                      <a:pt x="144" y="128"/>
                      <a:pt x="144" y="128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44" y="127"/>
                      <a:pt x="144" y="127"/>
                      <a:pt x="144" y="127"/>
                    </a:cubicBezTo>
                    <a:cubicBezTo>
                      <a:pt x="144" y="126"/>
                      <a:pt x="144" y="126"/>
                      <a:pt x="144" y="126"/>
                    </a:cubicBezTo>
                    <a:cubicBezTo>
                      <a:pt x="146" y="125"/>
                      <a:pt x="146" y="125"/>
                      <a:pt x="146" y="125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8" y="125"/>
                      <a:pt x="149" y="124"/>
                      <a:pt x="151" y="123"/>
                    </a:cubicBezTo>
                    <a:cubicBezTo>
                      <a:pt x="151" y="123"/>
                      <a:pt x="151" y="123"/>
                      <a:pt x="151" y="123"/>
                    </a:cubicBezTo>
                    <a:cubicBezTo>
                      <a:pt x="150" y="122"/>
                      <a:pt x="150" y="122"/>
                      <a:pt x="150" y="122"/>
                    </a:cubicBezTo>
                    <a:cubicBezTo>
                      <a:pt x="149" y="121"/>
                      <a:pt x="145" y="124"/>
                      <a:pt x="144" y="126"/>
                    </a:cubicBezTo>
                    <a:cubicBezTo>
                      <a:pt x="144" y="125"/>
                      <a:pt x="144" y="125"/>
                      <a:pt x="144" y="125"/>
                    </a:cubicBezTo>
                    <a:cubicBezTo>
                      <a:pt x="143" y="126"/>
                      <a:pt x="143" y="126"/>
                      <a:pt x="143" y="126"/>
                    </a:cubicBezTo>
                    <a:cubicBezTo>
                      <a:pt x="143" y="127"/>
                      <a:pt x="143" y="127"/>
                      <a:pt x="143" y="127"/>
                    </a:cubicBezTo>
                    <a:lnTo>
                      <a:pt x="144" y="128"/>
                    </a:lnTo>
                    <a:close/>
                    <a:moveTo>
                      <a:pt x="121" y="126"/>
                    </a:moveTo>
                    <a:cubicBezTo>
                      <a:pt x="121" y="126"/>
                      <a:pt x="121" y="126"/>
                      <a:pt x="121" y="126"/>
                    </a:cubicBezTo>
                    <a:cubicBezTo>
                      <a:pt x="124" y="126"/>
                      <a:pt x="124" y="124"/>
                      <a:pt x="126" y="123"/>
                    </a:cubicBezTo>
                    <a:cubicBezTo>
                      <a:pt x="126" y="123"/>
                      <a:pt x="127" y="123"/>
                      <a:pt x="127" y="123"/>
                    </a:cubicBezTo>
                    <a:cubicBezTo>
                      <a:pt x="127" y="123"/>
                      <a:pt x="126" y="123"/>
                      <a:pt x="126" y="122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25" y="123"/>
                      <a:pt x="125" y="123"/>
                      <a:pt x="125" y="123"/>
                    </a:cubicBezTo>
                    <a:cubicBezTo>
                      <a:pt x="123" y="124"/>
                      <a:pt x="123" y="124"/>
                      <a:pt x="123" y="124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3" y="125"/>
                      <a:pt x="123" y="125"/>
                      <a:pt x="123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2" y="125"/>
                      <a:pt x="122" y="125"/>
                      <a:pt x="122" y="125"/>
                    </a:cubicBezTo>
                    <a:lnTo>
                      <a:pt x="121" y="126"/>
                    </a:lnTo>
                    <a:close/>
                    <a:moveTo>
                      <a:pt x="144" y="120"/>
                    </a:move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3" y="121"/>
                      <a:pt x="143" y="121"/>
                      <a:pt x="143" y="121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4" y="121"/>
                      <a:pt x="144" y="121"/>
                      <a:pt x="144" y="121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21"/>
                      <a:pt x="145" y="121"/>
                      <a:pt x="145" y="121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5" y="120"/>
                      <a:pt x="145" y="120"/>
                      <a:pt x="145" y="120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4" y="119"/>
                      <a:pt x="144" y="119"/>
                      <a:pt x="144" y="119"/>
                    </a:cubicBezTo>
                    <a:cubicBezTo>
                      <a:pt x="143" y="118"/>
                      <a:pt x="143" y="118"/>
                      <a:pt x="143" y="118"/>
                    </a:cubicBezTo>
                    <a:cubicBezTo>
                      <a:pt x="142" y="118"/>
                      <a:pt x="142" y="118"/>
                      <a:pt x="142" y="118"/>
                    </a:cubicBezTo>
                    <a:cubicBezTo>
                      <a:pt x="143" y="119"/>
                      <a:pt x="143" y="119"/>
                      <a:pt x="143" y="119"/>
                    </a:cubicBezTo>
                    <a:cubicBezTo>
                      <a:pt x="143" y="119"/>
                      <a:pt x="143" y="119"/>
                      <a:pt x="143" y="119"/>
                    </a:cubicBezTo>
                    <a:lnTo>
                      <a:pt x="144" y="120"/>
                    </a:lnTo>
                    <a:close/>
                    <a:moveTo>
                      <a:pt x="110" y="119"/>
                    </a:moveTo>
                    <a:cubicBezTo>
                      <a:pt x="109" y="119"/>
                      <a:pt x="109" y="119"/>
                      <a:pt x="109" y="119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110" y="121"/>
                      <a:pt x="110" y="121"/>
                      <a:pt x="110" y="121"/>
                    </a:cubicBezTo>
                    <a:cubicBezTo>
                      <a:pt x="111" y="121"/>
                      <a:pt x="112" y="120"/>
                      <a:pt x="112" y="119"/>
                    </a:cubicBezTo>
                    <a:cubicBezTo>
                      <a:pt x="112" y="119"/>
                      <a:pt x="112" y="118"/>
                      <a:pt x="112" y="117"/>
                    </a:cubicBezTo>
                    <a:cubicBezTo>
                      <a:pt x="112" y="117"/>
                      <a:pt x="112" y="117"/>
                      <a:pt x="112" y="117"/>
                    </a:cubicBezTo>
                    <a:cubicBezTo>
                      <a:pt x="112" y="118"/>
                      <a:pt x="112" y="118"/>
                      <a:pt x="112" y="118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1" y="117"/>
                      <a:pt x="111" y="117"/>
                    </a:cubicBezTo>
                    <a:cubicBezTo>
                      <a:pt x="111" y="117"/>
                      <a:pt x="110" y="118"/>
                      <a:pt x="109" y="119"/>
                    </a:cubicBezTo>
                    <a:lnTo>
                      <a:pt x="110" y="119"/>
                    </a:lnTo>
                    <a:close/>
                    <a:moveTo>
                      <a:pt x="114" y="121"/>
                    </a:moveTo>
                    <a:cubicBezTo>
                      <a:pt x="115" y="122"/>
                      <a:pt x="115" y="122"/>
                      <a:pt x="115" y="122"/>
                    </a:cubicBezTo>
                    <a:cubicBezTo>
                      <a:pt x="115" y="122"/>
                      <a:pt x="115" y="122"/>
                      <a:pt x="115" y="123"/>
                    </a:cubicBezTo>
                    <a:cubicBezTo>
                      <a:pt x="118" y="121"/>
                      <a:pt x="119" y="119"/>
                      <a:pt x="118" y="116"/>
                    </a:cubicBezTo>
                    <a:cubicBezTo>
                      <a:pt x="117" y="116"/>
                      <a:pt x="117" y="116"/>
                      <a:pt x="117" y="116"/>
                    </a:cubicBezTo>
                    <a:cubicBezTo>
                      <a:pt x="115" y="116"/>
                      <a:pt x="114" y="118"/>
                      <a:pt x="113" y="119"/>
                    </a:cubicBezTo>
                    <a:cubicBezTo>
                      <a:pt x="114" y="120"/>
                      <a:pt x="114" y="120"/>
                      <a:pt x="114" y="120"/>
                    </a:cubicBezTo>
                    <a:lnTo>
                      <a:pt x="114" y="121"/>
                    </a:lnTo>
                    <a:close/>
                    <a:moveTo>
                      <a:pt x="95" y="111"/>
                    </a:moveTo>
                    <a:cubicBezTo>
                      <a:pt x="95" y="111"/>
                      <a:pt x="95" y="111"/>
                      <a:pt x="95" y="111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5" y="112"/>
                      <a:pt x="95" y="112"/>
                      <a:pt x="95" y="112"/>
                    </a:cubicBezTo>
                    <a:cubicBezTo>
                      <a:pt x="95" y="112"/>
                      <a:pt x="95" y="113"/>
                      <a:pt x="95" y="113"/>
                    </a:cubicBezTo>
                    <a:cubicBezTo>
                      <a:pt x="95" y="113"/>
                      <a:pt x="96" y="113"/>
                      <a:pt x="96" y="112"/>
                    </a:cubicBezTo>
                    <a:cubicBezTo>
                      <a:pt x="96" y="112"/>
                      <a:pt x="96" y="112"/>
                      <a:pt x="96" y="112"/>
                    </a:cubicBezTo>
                    <a:cubicBezTo>
                      <a:pt x="97" y="111"/>
                      <a:pt x="97" y="111"/>
                      <a:pt x="97" y="111"/>
                    </a:cubicBezTo>
                    <a:cubicBezTo>
                      <a:pt x="97" y="110"/>
                      <a:pt x="97" y="110"/>
                      <a:pt x="97" y="110"/>
                    </a:cubicBezTo>
                    <a:cubicBezTo>
                      <a:pt x="96" y="110"/>
                      <a:pt x="96" y="110"/>
                      <a:pt x="96" y="110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6" y="109"/>
                      <a:pt x="96" y="109"/>
                      <a:pt x="96" y="109"/>
                    </a:cubicBezTo>
                    <a:cubicBezTo>
                      <a:pt x="95" y="110"/>
                      <a:pt x="95" y="110"/>
                      <a:pt x="95" y="110"/>
                    </a:cubicBezTo>
                    <a:lnTo>
                      <a:pt x="95" y="111"/>
                    </a:lnTo>
                    <a:close/>
                    <a:moveTo>
                      <a:pt x="112" y="111"/>
                    </a:moveTo>
                    <a:cubicBezTo>
                      <a:pt x="114" y="111"/>
                      <a:pt x="114" y="111"/>
                      <a:pt x="114" y="111"/>
                    </a:cubicBezTo>
                    <a:cubicBezTo>
                      <a:pt x="114" y="110"/>
                      <a:pt x="114" y="110"/>
                      <a:pt x="114" y="110"/>
                    </a:cubicBezTo>
                    <a:cubicBezTo>
                      <a:pt x="115" y="110"/>
                      <a:pt x="115" y="110"/>
                      <a:pt x="115" y="110"/>
                    </a:cubicBezTo>
                    <a:cubicBezTo>
                      <a:pt x="115" y="109"/>
                      <a:pt x="115" y="109"/>
                      <a:pt x="115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4" y="109"/>
                      <a:pt x="114" y="109"/>
                      <a:pt x="114" y="109"/>
                    </a:cubicBezTo>
                    <a:cubicBezTo>
                      <a:pt x="113" y="108"/>
                      <a:pt x="113" y="108"/>
                      <a:pt x="113" y="108"/>
                    </a:cubicBezTo>
                    <a:cubicBezTo>
                      <a:pt x="113" y="109"/>
                      <a:pt x="113" y="109"/>
                      <a:pt x="113" y="109"/>
                    </a:cubicBezTo>
                    <a:cubicBezTo>
                      <a:pt x="113" y="109"/>
                      <a:pt x="113" y="109"/>
                      <a:pt x="113" y="109"/>
                    </a:cubicBezTo>
                    <a:lnTo>
                      <a:pt x="112" y="111"/>
                    </a:lnTo>
                    <a:close/>
                    <a:moveTo>
                      <a:pt x="106" y="110"/>
                    </a:move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10"/>
                      <a:pt x="105" y="110"/>
                      <a:pt x="105" y="110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5" y="111"/>
                      <a:pt x="105" y="111"/>
                      <a:pt x="105" y="111"/>
                    </a:cubicBezTo>
                    <a:cubicBezTo>
                      <a:pt x="105" y="112"/>
                      <a:pt x="105" y="112"/>
                      <a:pt x="105" y="112"/>
                    </a:cubicBezTo>
                    <a:cubicBezTo>
                      <a:pt x="106" y="111"/>
                      <a:pt x="106" y="111"/>
                      <a:pt x="106" y="111"/>
                    </a:cubicBezTo>
                    <a:cubicBezTo>
                      <a:pt x="106" y="110"/>
                      <a:pt x="106" y="110"/>
                      <a:pt x="106" y="110"/>
                    </a:cubicBezTo>
                    <a:close/>
                    <a:moveTo>
                      <a:pt x="111" y="108"/>
                    </a:moveTo>
                    <a:cubicBezTo>
                      <a:pt x="112" y="106"/>
                      <a:pt x="112" y="106"/>
                      <a:pt x="112" y="106"/>
                    </a:cubicBezTo>
                    <a:cubicBezTo>
                      <a:pt x="111" y="106"/>
                      <a:pt x="111" y="106"/>
                      <a:pt x="111" y="106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9" y="105"/>
                      <a:pt x="109" y="105"/>
                      <a:pt x="109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8" y="105"/>
                      <a:pt x="108" y="105"/>
                      <a:pt x="108" y="105"/>
                    </a:cubicBezTo>
                    <a:cubicBezTo>
                      <a:pt x="108" y="104"/>
                      <a:pt x="108" y="104"/>
                      <a:pt x="108" y="104"/>
                    </a:cubicBezTo>
                    <a:cubicBezTo>
                      <a:pt x="106" y="104"/>
                      <a:pt x="106" y="104"/>
                      <a:pt x="106" y="104"/>
                    </a:cubicBezTo>
                    <a:cubicBezTo>
                      <a:pt x="106" y="106"/>
                      <a:pt x="108" y="106"/>
                      <a:pt x="109" y="107"/>
                    </a:cubicBezTo>
                    <a:cubicBezTo>
                      <a:pt x="109" y="107"/>
                      <a:pt x="110" y="108"/>
                      <a:pt x="111" y="108"/>
                    </a:cubicBezTo>
                    <a:close/>
                    <a:moveTo>
                      <a:pt x="94" y="105"/>
                    </a:moveTo>
                    <a:cubicBezTo>
                      <a:pt x="93" y="106"/>
                      <a:pt x="93" y="106"/>
                      <a:pt x="93" y="106"/>
                    </a:cubicBezTo>
                    <a:cubicBezTo>
                      <a:pt x="93" y="108"/>
                      <a:pt x="93" y="108"/>
                      <a:pt x="93" y="108"/>
                    </a:cubicBezTo>
                    <a:cubicBezTo>
                      <a:pt x="94" y="108"/>
                      <a:pt x="94" y="108"/>
                      <a:pt x="94" y="108"/>
                    </a:cubicBezTo>
                    <a:cubicBezTo>
                      <a:pt x="95" y="106"/>
                      <a:pt x="95" y="106"/>
                      <a:pt x="95" y="106"/>
                    </a:cubicBezTo>
                    <a:cubicBezTo>
                      <a:pt x="95" y="105"/>
                      <a:pt x="95" y="105"/>
                      <a:pt x="95" y="105"/>
                    </a:cubicBezTo>
                    <a:cubicBezTo>
                      <a:pt x="95" y="104"/>
                      <a:pt x="95" y="104"/>
                      <a:pt x="95" y="104"/>
                    </a:cubicBezTo>
                    <a:cubicBezTo>
                      <a:pt x="94" y="104"/>
                      <a:pt x="94" y="104"/>
                      <a:pt x="94" y="104"/>
                    </a:cubicBezTo>
                    <a:cubicBezTo>
                      <a:pt x="94" y="105"/>
                      <a:pt x="94" y="105"/>
                      <a:pt x="94" y="105"/>
                    </a:cubicBezTo>
                    <a:close/>
                    <a:moveTo>
                      <a:pt x="106" y="104"/>
                    </a:moveTo>
                    <a:cubicBezTo>
                      <a:pt x="107" y="102"/>
                      <a:pt x="107" y="102"/>
                      <a:pt x="107" y="102"/>
                    </a:cubicBezTo>
                    <a:cubicBezTo>
                      <a:pt x="106" y="102"/>
                      <a:pt x="106" y="102"/>
                      <a:pt x="106" y="102"/>
                    </a:cubicBezTo>
                    <a:cubicBezTo>
                      <a:pt x="106" y="101"/>
                      <a:pt x="106" y="101"/>
                      <a:pt x="106" y="101"/>
                    </a:cubicBezTo>
                    <a:cubicBezTo>
                      <a:pt x="106" y="100"/>
                      <a:pt x="106" y="100"/>
                      <a:pt x="106" y="100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6" y="99"/>
                      <a:pt x="106" y="99"/>
                      <a:pt x="106" y="99"/>
                    </a:cubicBezTo>
                    <a:cubicBezTo>
                      <a:pt x="104" y="99"/>
                      <a:pt x="104" y="99"/>
                      <a:pt x="104" y="99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3" y="97"/>
                      <a:pt x="103" y="97"/>
                      <a:pt x="103" y="97"/>
                    </a:cubicBezTo>
                    <a:cubicBezTo>
                      <a:pt x="102" y="97"/>
                      <a:pt x="102" y="97"/>
                      <a:pt x="102" y="97"/>
                    </a:cubicBezTo>
                    <a:cubicBezTo>
                      <a:pt x="101" y="97"/>
                      <a:pt x="101" y="97"/>
                      <a:pt x="101" y="97"/>
                    </a:cubicBezTo>
                    <a:cubicBezTo>
                      <a:pt x="101" y="98"/>
                      <a:pt x="101" y="98"/>
                      <a:pt x="101" y="98"/>
                    </a:cubicBezTo>
                    <a:cubicBezTo>
                      <a:pt x="101" y="99"/>
                      <a:pt x="102" y="99"/>
                      <a:pt x="103" y="100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3" y="101"/>
                      <a:pt x="103" y="101"/>
                      <a:pt x="103" y="101"/>
                    </a:cubicBezTo>
                    <a:cubicBezTo>
                      <a:pt x="104" y="102"/>
                      <a:pt x="104" y="102"/>
                      <a:pt x="104" y="102"/>
                    </a:cubicBezTo>
                    <a:cubicBezTo>
                      <a:pt x="105" y="102"/>
                      <a:pt x="105" y="102"/>
                      <a:pt x="105" y="102"/>
                    </a:cubicBezTo>
                    <a:cubicBezTo>
                      <a:pt x="105" y="103"/>
                      <a:pt x="105" y="103"/>
                      <a:pt x="105" y="103"/>
                    </a:cubicBezTo>
                    <a:cubicBezTo>
                      <a:pt x="106" y="104"/>
                      <a:pt x="106" y="104"/>
                      <a:pt x="106" y="104"/>
                    </a:cubicBezTo>
                    <a:close/>
                    <a:moveTo>
                      <a:pt x="130" y="82"/>
                    </a:move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lose/>
                    <a:moveTo>
                      <a:pt x="128" y="81"/>
                    </a:moveTo>
                    <a:cubicBezTo>
                      <a:pt x="129" y="82"/>
                      <a:pt x="129" y="82"/>
                      <a:pt x="129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30" y="82"/>
                      <a:pt x="130" y="82"/>
                      <a:pt x="130" y="82"/>
                    </a:cubicBezTo>
                    <a:cubicBezTo>
                      <a:pt x="129" y="81"/>
                      <a:pt x="129" y="81"/>
                      <a:pt x="129" y="81"/>
                    </a:cubicBezTo>
                    <a:lnTo>
                      <a:pt x="128" y="81"/>
                    </a:lnTo>
                    <a:close/>
                    <a:moveTo>
                      <a:pt x="116" y="81"/>
                    </a:moveTo>
                    <a:cubicBezTo>
                      <a:pt x="115" y="81"/>
                      <a:pt x="115" y="81"/>
                      <a:pt x="115" y="81"/>
                    </a:cubicBezTo>
                    <a:cubicBezTo>
                      <a:pt x="115" y="82"/>
                      <a:pt x="115" y="82"/>
                      <a:pt x="115" y="82"/>
                    </a:cubicBezTo>
                    <a:cubicBezTo>
                      <a:pt x="116" y="82"/>
                      <a:pt x="116" y="82"/>
                      <a:pt x="116" y="82"/>
                    </a:cubicBezTo>
                    <a:lnTo>
                      <a:pt x="116" y="81"/>
                    </a:lnTo>
                    <a:close/>
                    <a:moveTo>
                      <a:pt x="116" y="80"/>
                    </a:moveTo>
                    <a:cubicBezTo>
                      <a:pt x="116" y="81"/>
                      <a:pt x="116" y="81"/>
                      <a:pt x="116" y="81"/>
                    </a:cubicBezTo>
                    <a:cubicBezTo>
                      <a:pt x="116" y="82"/>
                      <a:pt x="116" y="82"/>
                      <a:pt x="116" y="82"/>
                    </a:cubicBezTo>
                    <a:cubicBezTo>
                      <a:pt x="117" y="82"/>
                      <a:pt x="117" y="82"/>
                      <a:pt x="117" y="82"/>
                    </a:cubicBezTo>
                    <a:cubicBezTo>
                      <a:pt x="118" y="80"/>
                      <a:pt x="118" y="80"/>
                      <a:pt x="118" y="80"/>
                    </a:cubicBezTo>
                    <a:cubicBezTo>
                      <a:pt x="117" y="80"/>
                      <a:pt x="117" y="80"/>
                      <a:pt x="117" y="80"/>
                    </a:cubicBezTo>
                    <a:lnTo>
                      <a:pt x="116" y="80"/>
                    </a:lnTo>
                    <a:close/>
                    <a:moveTo>
                      <a:pt x="106" y="57"/>
                    </a:moveTo>
                    <a:cubicBezTo>
                      <a:pt x="106" y="56"/>
                      <a:pt x="106" y="56"/>
                      <a:pt x="106" y="56"/>
                    </a:cubicBezTo>
                    <a:cubicBezTo>
                      <a:pt x="105" y="57"/>
                      <a:pt x="105" y="58"/>
                      <a:pt x="105" y="58"/>
                    </a:cubicBezTo>
                    <a:cubicBezTo>
                      <a:pt x="106" y="58"/>
                      <a:pt x="106" y="57"/>
                      <a:pt x="106" y="57"/>
                    </a:cubicBezTo>
                    <a:close/>
                    <a:moveTo>
                      <a:pt x="125" y="107"/>
                    </a:moveTo>
                    <a:cubicBezTo>
                      <a:pt x="128" y="107"/>
                      <a:pt x="131" y="105"/>
                      <a:pt x="132" y="103"/>
                    </a:cubicBezTo>
                    <a:cubicBezTo>
                      <a:pt x="131" y="103"/>
                      <a:pt x="130" y="104"/>
                      <a:pt x="129" y="104"/>
                    </a:cubicBezTo>
                    <a:cubicBezTo>
                      <a:pt x="127" y="104"/>
                      <a:pt x="126" y="104"/>
                      <a:pt x="125" y="106"/>
                    </a:cubicBezTo>
                    <a:lnTo>
                      <a:pt x="125" y="107"/>
                    </a:lnTo>
                    <a:close/>
                    <a:moveTo>
                      <a:pt x="145" y="102"/>
                    </a:moveTo>
                    <a:cubicBezTo>
                      <a:pt x="145" y="100"/>
                      <a:pt x="145" y="100"/>
                      <a:pt x="145" y="100"/>
                    </a:cubicBezTo>
                    <a:cubicBezTo>
                      <a:pt x="146" y="100"/>
                      <a:pt x="146" y="100"/>
                      <a:pt x="146" y="100"/>
                    </a:cubicBezTo>
                    <a:cubicBezTo>
                      <a:pt x="143" y="100"/>
                      <a:pt x="143" y="100"/>
                      <a:pt x="143" y="100"/>
                    </a:cubicBezTo>
                    <a:cubicBezTo>
                      <a:pt x="144" y="100"/>
                      <a:pt x="144" y="100"/>
                      <a:pt x="144" y="100"/>
                    </a:cubicBezTo>
                    <a:cubicBezTo>
                      <a:pt x="141" y="100"/>
                      <a:pt x="141" y="99"/>
                      <a:pt x="138" y="100"/>
                    </a:cubicBezTo>
                    <a:cubicBezTo>
                      <a:pt x="137" y="100"/>
                      <a:pt x="137" y="100"/>
                      <a:pt x="137" y="100"/>
                    </a:cubicBezTo>
                    <a:cubicBezTo>
                      <a:pt x="137" y="101"/>
                      <a:pt x="137" y="101"/>
                      <a:pt x="137" y="101"/>
                    </a:cubicBezTo>
                    <a:cubicBezTo>
                      <a:pt x="136" y="101"/>
                      <a:pt x="136" y="101"/>
                      <a:pt x="136" y="101"/>
                    </a:cubicBezTo>
                    <a:cubicBezTo>
                      <a:pt x="136" y="102"/>
                      <a:pt x="136" y="102"/>
                      <a:pt x="136" y="102"/>
                    </a:cubicBezTo>
                    <a:cubicBezTo>
                      <a:pt x="137" y="103"/>
                      <a:pt x="137" y="103"/>
                      <a:pt x="137" y="103"/>
                    </a:cubicBezTo>
                    <a:cubicBezTo>
                      <a:pt x="138" y="102"/>
                      <a:pt x="138" y="102"/>
                      <a:pt x="138" y="102"/>
                    </a:cubicBezTo>
                    <a:cubicBezTo>
                      <a:pt x="139" y="102"/>
                      <a:pt x="139" y="102"/>
                      <a:pt x="139" y="102"/>
                    </a:cubicBezTo>
                    <a:cubicBezTo>
                      <a:pt x="140" y="102"/>
                      <a:pt x="140" y="102"/>
                      <a:pt x="140" y="102"/>
                    </a:cubicBezTo>
                    <a:cubicBezTo>
                      <a:pt x="140" y="103"/>
                      <a:pt x="140" y="103"/>
                      <a:pt x="140" y="103"/>
                    </a:cubicBezTo>
                    <a:cubicBezTo>
                      <a:pt x="142" y="104"/>
                      <a:pt x="143" y="102"/>
                      <a:pt x="144" y="102"/>
                    </a:cubicBezTo>
                    <a:lnTo>
                      <a:pt x="145" y="102"/>
                    </a:lnTo>
                    <a:close/>
                    <a:moveTo>
                      <a:pt x="128" y="83"/>
                    </a:moveTo>
                    <a:cubicBezTo>
                      <a:pt x="127" y="83"/>
                      <a:pt x="127" y="83"/>
                      <a:pt x="127" y="83"/>
                    </a:cubicBezTo>
                    <a:cubicBezTo>
                      <a:pt x="127" y="83"/>
                      <a:pt x="127" y="83"/>
                      <a:pt x="127" y="83"/>
                    </a:cubicBezTo>
                    <a:cubicBezTo>
                      <a:pt x="128" y="82"/>
                      <a:pt x="128" y="82"/>
                      <a:pt x="128" y="82"/>
                    </a:cubicBezTo>
                    <a:cubicBezTo>
                      <a:pt x="128" y="81"/>
                      <a:pt x="128" y="81"/>
                      <a:pt x="128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7" y="81"/>
                      <a:pt x="127" y="81"/>
                      <a:pt x="127" y="81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0"/>
                      <a:pt x="125" y="80"/>
                      <a:pt x="125" y="80"/>
                    </a:cubicBezTo>
                    <a:cubicBezTo>
                      <a:pt x="122" y="80"/>
                      <a:pt x="122" y="80"/>
                      <a:pt x="122" y="80"/>
                    </a:cubicBezTo>
                    <a:cubicBezTo>
                      <a:pt x="122" y="81"/>
                      <a:pt x="122" y="81"/>
                      <a:pt x="122" y="81"/>
                    </a:cubicBezTo>
                    <a:cubicBezTo>
                      <a:pt x="122" y="82"/>
                      <a:pt x="122" y="82"/>
                      <a:pt x="122" y="82"/>
                    </a:cubicBezTo>
                    <a:cubicBezTo>
                      <a:pt x="123" y="83"/>
                      <a:pt x="123" y="83"/>
                      <a:pt x="123" y="83"/>
                    </a:cubicBezTo>
                    <a:cubicBezTo>
                      <a:pt x="124" y="83"/>
                      <a:pt x="124" y="83"/>
                      <a:pt x="124" y="83"/>
                    </a:cubicBezTo>
                    <a:cubicBezTo>
                      <a:pt x="124" y="84"/>
                      <a:pt x="124" y="84"/>
                      <a:pt x="124" y="84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5" y="85"/>
                      <a:pt x="125" y="85"/>
                      <a:pt x="125" y="85"/>
                    </a:cubicBezTo>
                    <a:cubicBezTo>
                      <a:pt x="125" y="86"/>
                      <a:pt x="125" y="86"/>
                      <a:pt x="125" y="86"/>
                    </a:cubicBezTo>
                    <a:cubicBezTo>
                      <a:pt x="124" y="86"/>
                      <a:pt x="124" y="86"/>
                      <a:pt x="124" y="86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4" y="87"/>
                      <a:pt x="124" y="87"/>
                      <a:pt x="124" y="87"/>
                    </a:cubicBezTo>
                    <a:cubicBezTo>
                      <a:pt x="123" y="88"/>
                      <a:pt x="123" y="88"/>
                      <a:pt x="123" y="88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3" y="89"/>
                      <a:pt x="123" y="89"/>
                      <a:pt x="123" y="89"/>
                    </a:cubicBezTo>
                    <a:cubicBezTo>
                      <a:pt x="124" y="90"/>
                      <a:pt x="124" y="90"/>
                      <a:pt x="124" y="91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25" y="91"/>
                      <a:pt x="125" y="91"/>
                      <a:pt x="125" y="91"/>
                    </a:cubicBezTo>
                    <a:cubicBezTo>
                      <a:pt x="126" y="90"/>
                      <a:pt x="126" y="90"/>
                      <a:pt x="126" y="90"/>
                    </a:cubicBezTo>
                    <a:cubicBezTo>
                      <a:pt x="127" y="89"/>
                      <a:pt x="127" y="89"/>
                      <a:pt x="127" y="89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7" y="88"/>
                      <a:pt x="127" y="88"/>
                      <a:pt x="127" y="88"/>
                    </a:cubicBezTo>
                    <a:cubicBezTo>
                      <a:pt x="128" y="87"/>
                      <a:pt x="128" y="87"/>
                      <a:pt x="128" y="87"/>
                    </a:cubicBezTo>
                    <a:cubicBezTo>
                      <a:pt x="128" y="86"/>
                      <a:pt x="128" y="86"/>
                      <a:pt x="128" y="86"/>
                    </a:cubicBezTo>
                    <a:cubicBezTo>
                      <a:pt x="127" y="85"/>
                      <a:pt x="127" y="84"/>
                      <a:pt x="128" y="83"/>
                    </a:cubicBezTo>
                    <a:close/>
                    <a:moveTo>
                      <a:pt x="135" y="67"/>
                    </a:moveTo>
                    <a:cubicBezTo>
                      <a:pt x="135" y="67"/>
                      <a:pt x="135" y="67"/>
                      <a:pt x="135" y="67"/>
                    </a:cubicBezTo>
                    <a:cubicBezTo>
                      <a:pt x="134" y="66"/>
                      <a:pt x="134" y="66"/>
                      <a:pt x="134" y="66"/>
                    </a:cubicBezTo>
                    <a:cubicBezTo>
                      <a:pt x="134" y="65"/>
                      <a:pt x="133" y="64"/>
                      <a:pt x="133" y="64"/>
                    </a:cubicBezTo>
                    <a:cubicBezTo>
                      <a:pt x="132" y="63"/>
                      <a:pt x="131" y="63"/>
                      <a:pt x="132" y="61"/>
                    </a:cubicBezTo>
                    <a:cubicBezTo>
                      <a:pt x="131" y="61"/>
                      <a:pt x="131" y="61"/>
                      <a:pt x="131" y="61"/>
                    </a:cubicBezTo>
                    <a:cubicBezTo>
                      <a:pt x="131" y="61"/>
                      <a:pt x="131" y="60"/>
                      <a:pt x="131" y="60"/>
                    </a:cubicBezTo>
                    <a:cubicBezTo>
                      <a:pt x="130" y="60"/>
                      <a:pt x="129" y="60"/>
                      <a:pt x="127" y="60"/>
                    </a:cubicBezTo>
                    <a:cubicBezTo>
                      <a:pt x="128" y="61"/>
                      <a:pt x="128" y="61"/>
                      <a:pt x="128" y="61"/>
                    </a:cubicBezTo>
                    <a:cubicBezTo>
                      <a:pt x="127" y="62"/>
                      <a:pt x="126" y="62"/>
                      <a:pt x="125" y="63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63"/>
                      <a:pt x="124" y="63"/>
                      <a:pt x="123" y="63"/>
                    </a:cubicBezTo>
                    <a:cubicBezTo>
                      <a:pt x="123" y="62"/>
                      <a:pt x="123" y="62"/>
                      <a:pt x="123" y="62"/>
                    </a:cubicBezTo>
                    <a:cubicBezTo>
                      <a:pt x="122" y="63"/>
                      <a:pt x="122" y="63"/>
                      <a:pt x="122" y="63"/>
                    </a:cubicBezTo>
                    <a:cubicBezTo>
                      <a:pt x="122" y="65"/>
                      <a:pt x="122" y="65"/>
                      <a:pt x="122" y="65"/>
                    </a:cubicBezTo>
                    <a:cubicBezTo>
                      <a:pt x="121" y="66"/>
                      <a:pt x="123" y="67"/>
                      <a:pt x="124" y="67"/>
                    </a:cubicBezTo>
                    <a:cubicBezTo>
                      <a:pt x="126" y="68"/>
                      <a:pt x="127" y="67"/>
                      <a:pt x="128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9" y="65"/>
                      <a:pt x="129" y="65"/>
                      <a:pt x="129" y="65"/>
                    </a:cubicBezTo>
                    <a:cubicBezTo>
                      <a:pt x="130" y="65"/>
                      <a:pt x="130" y="65"/>
                      <a:pt x="130" y="65"/>
                    </a:cubicBezTo>
                    <a:cubicBezTo>
                      <a:pt x="129" y="66"/>
                      <a:pt x="129" y="66"/>
                      <a:pt x="129" y="66"/>
                    </a:cubicBezTo>
                    <a:cubicBezTo>
                      <a:pt x="128" y="67"/>
                      <a:pt x="128" y="67"/>
                      <a:pt x="128" y="67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7" y="67"/>
                      <a:pt x="127" y="67"/>
                      <a:pt x="127" y="67"/>
                    </a:cubicBezTo>
                    <a:cubicBezTo>
                      <a:pt x="126" y="68"/>
                      <a:pt x="126" y="68"/>
                      <a:pt x="126" y="68"/>
                    </a:cubicBezTo>
                    <a:cubicBezTo>
                      <a:pt x="128" y="69"/>
                      <a:pt x="128" y="69"/>
                      <a:pt x="130" y="70"/>
                    </a:cubicBezTo>
                    <a:cubicBezTo>
                      <a:pt x="132" y="70"/>
                      <a:pt x="133" y="71"/>
                      <a:pt x="135" y="70"/>
                    </a:cubicBezTo>
                    <a:cubicBezTo>
                      <a:pt x="135" y="69"/>
                      <a:pt x="134" y="68"/>
                      <a:pt x="133" y="67"/>
                    </a:cubicBezTo>
                    <a:cubicBezTo>
                      <a:pt x="133" y="67"/>
                      <a:pt x="133" y="67"/>
                      <a:pt x="133" y="67"/>
                    </a:cubicBezTo>
                    <a:cubicBezTo>
                      <a:pt x="134" y="67"/>
                      <a:pt x="134" y="67"/>
                      <a:pt x="134" y="67"/>
                    </a:cubicBezTo>
                    <a:cubicBezTo>
                      <a:pt x="134" y="68"/>
                      <a:pt x="134" y="68"/>
                      <a:pt x="134" y="68"/>
                    </a:cubicBezTo>
                    <a:cubicBezTo>
                      <a:pt x="134" y="69"/>
                      <a:pt x="134" y="69"/>
                      <a:pt x="134" y="69"/>
                    </a:cubicBezTo>
                    <a:cubicBezTo>
                      <a:pt x="135" y="69"/>
                      <a:pt x="135" y="69"/>
                      <a:pt x="135" y="69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36" y="68"/>
                      <a:pt x="136" y="68"/>
                      <a:pt x="136" y="68"/>
                    </a:cubicBezTo>
                    <a:cubicBezTo>
                      <a:pt x="135" y="68"/>
                      <a:pt x="135" y="68"/>
                      <a:pt x="135" y="68"/>
                    </a:cubicBezTo>
                    <a:lnTo>
                      <a:pt x="135" y="67"/>
                    </a:lnTo>
                    <a:close/>
                    <a:moveTo>
                      <a:pt x="112" y="50"/>
                    </a:move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7"/>
                      <a:pt x="112" y="47"/>
                      <a:pt x="112" y="47"/>
                    </a:cubicBezTo>
                    <a:cubicBezTo>
                      <a:pt x="113" y="47"/>
                      <a:pt x="113" y="47"/>
                      <a:pt x="113" y="47"/>
                    </a:cubicBezTo>
                    <a:cubicBezTo>
                      <a:pt x="113" y="46"/>
                      <a:pt x="113" y="46"/>
                      <a:pt x="114" y="45"/>
                    </a:cubicBezTo>
                    <a:cubicBezTo>
                      <a:pt x="114" y="44"/>
                      <a:pt x="114" y="44"/>
                      <a:pt x="114" y="44"/>
                    </a:cubicBezTo>
                    <a:cubicBezTo>
                      <a:pt x="112" y="44"/>
                      <a:pt x="112" y="45"/>
                      <a:pt x="111" y="46"/>
                    </a:cubicBezTo>
                    <a:cubicBezTo>
                      <a:pt x="111" y="46"/>
                      <a:pt x="111" y="46"/>
                      <a:pt x="111" y="46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8" y="45"/>
                      <a:pt x="108" y="45"/>
                      <a:pt x="108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5"/>
                      <a:pt x="106" y="45"/>
                      <a:pt x="106" y="45"/>
                    </a:cubicBezTo>
                    <a:cubicBezTo>
                      <a:pt x="106" y="46"/>
                      <a:pt x="106" y="46"/>
                      <a:pt x="106" y="46"/>
                    </a:cubicBezTo>
                    <a:cubicBezTo>
                      <a:pt x="107" y="47"/>
                      <a:pt x="107" y="47"/>
                      <a:pt x="107" y="47"/>
                    </a:cubicBezTo>
                    <a:cubicBezTo>
                      <a:pt x="106" y="48"/>
                      <a:pt x="106" y="48"/>
                      <a:pt x="106" y="48"/>
                    </a:cubicBezTo>
                    <a:cubicBezTo>
                      <a:pt x="107" y="49"/>
                      <a:pt x="107" y="49"/>
                      <a:pt x="107" y="49"/>
                    </a:cubicBezTo>
                    <a:cubicBezTo>
                      <a:pt x="106" y="49"/>
                      <a:pt x="106" y="49"/>
                      <a:pt x="106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8" y="49"/>
                      <a:pt x="108" y="49"/>
                      <a:pt x="108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8" y="50"/>
                      <a:pt x="108" y="50"/>
                      <a:pt x="108" y="50"/>
                    </a:cubicBezTo>
                    <a:cubicBezTo>
                      <a:pt x="109" y="50"/>
                      <a:pt x="109" y="50"/>
                      <a:pt x="109" y="50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9"/>
                      <a:pt x="109" y="49"/>
                      <a:pt x="109" y="4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8"/>
                      <a:pt x="110" y="48"/>
                      <a:pt x="110" y="48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0" y="47"/>
                      <a:pt x="110" y="47"/>
                      <a:pt x="110" y="47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0" y="49"/>
                      <a:pt x="110" y="49"/>
                      <a:pt x="110" y="49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0"/>
                      <a:pt x="111" y="50"/>
                      <a:pt x="111" y="50"/>
                    </a:cubicBezTo>
                    <a:lnTo>
                      <a:pt x="112" y="50"/>
                    </a:lnTo>
                    <a:close/>
                    <a:moveTo>
                      <a:pt x="93" y="97"/>
                    </a:move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4" y="98"/>
                      <a:pt x="94" y="98"/>
                      <a:pt x="94" y="98"/>
                    </a:cubicBezTo>
                    <a:lnTo>
                      <a:pt x="93" y="97"/>
                    </a:lnTo>
                    <a:close/>
                    <a:moveTo>
                      <a:pt x="94" y="74"/>
                    </a:move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cubicBezTo>
                      <a:pt x="94" y="75"/>
                      <a:pt x="94" y="75"/>
                      <a:pt x="94" y="75"/>
                    </a:cubicBezTo>
                    <a:lnTo>
                      <a:pt x="94" y="74"/>
                    </a:lnTo>
                    <a:close/>
                    <a:moveTo>
                      <a:pt x="97" y="76"/>
                    </a:move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8" y="76"/>
                      <a:pt x="98" y="76"/>
                    </a:cubicBezTo>
                    <a:cubicBezTo>
                      <a:pt x="98" y="76"/>
                      <a:pt x="98" y="76"/>
                      <a:pt x="98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99" y="76"/>
                      <a:pt x="99" y="76"/>
                      <a:pt x="99" y="76"/>
                    </a:cubicBezTo>
                    <a:cubicBezTo>
                      <a:pt x="100" y="76"/>
                      <a:pt x="100" y="76"/>
                      <a:pt x="100" y="76"/>
                    </a:cubicBezTo>
                    <a:cubicBezTo>
                      <a:pt x="100" y="75"/>
                      <a:pt x="99" y="74"/>
                      <a:pt x="98" y="74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2"/>
                      <a:pt x="98" y="72"/>
                      <a:pt x="98" y="72"/>
                    </a:cubicBezTo>
                    <a:cubicBezTo>
                      <a:pt x="96" y="71"/>
                      <a:pt x="96" y="71"/>
                      <a:pt x="96" y="71"/>
                    </a:cubicBezTo>
                    <a:cubicBezTo>
                      <a:pt x="96" y="72"/>
                      <a:pt x="96" y="72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5" y="74"/>
                      <a:pt x="95" y="74"/>
                      <a:pt x="95" y="74"/>
                    </a:cubicBezTo>
                    <a:cubicBezTo>
                      <a:pt x="96" y="74"/>
                      <a:pt x="96" y="74"/>
                      <a:pt x="96" y="74"/>
                    </a:cubicBezTo>
                    <a:cubicBezTo>
                      <a:pt x="97" y="75"/>
                      <a:pt x="97" y="75"/>
                      <a:pt x="97" y="75"/>
                    </a:cubicBezTo>
                    <a:cubicBezTo>
                      <a:pt x="98" y="74"/>
                      <a:pt x="98" y="74"/>
                      <a:pt x="98" y="74"/>
                    </a:cubicBezTo>
                    <a:cubicBezTo>
                      <a:pt x="98" y="75"/>
                      <a:pt x="98" y="75"/>
                      <a:pt x="98" y="75"/>
                    </a:cubicBezTo>
                    <a:lnTo>
                      <a:pt x="97" y="76"/>
                    </a:lnTo>
                    <a:close/>
                    <a:moveTo>
                      <a:pt x="81" y="76"/>
                    </a:moveTo>
                    <a:cubicBezTo>
                      <a:pt x="80" y="76"/>
                      <a:pt x="80" y="76"/>
                      <a:pt x="80" y="76"/>
                    </a:cubicBezTo>
                    <a:cubicBezTo>
                      <a:pt x="80" y="76"/>
                      <a:pt x="80" y="76"/>
                      <a:pt x="80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6" y="75"/>
                      <a:pt x="75" y="73"/>
                      <a:pt x="75" y="72"/>
                    </a:cubicBezTo>
                    <a:cubicBezTo>
                      <a:pt x="75" y="71"/>
                      <a:pt x="75" y="71"/>
                      <a:pt x="75" y="71"/>
                    </a:cubicBezTo>
                    <a:cubicBezTo>
                      <a:pt x="75" y="69"/>
                      <a:pt x="72" y="70"/>
                      <a:pt x="71" y="70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9" y="71"/>
                      <a:pt x="69" y="71"/>
                      <a:pt x="69" y="71"/>
                    </a:cubicBezTo>
                    <a:cubicBezTo>
                      <a:pt x="68" y="72"/>
                      <a:pt x="68" y="72"/>
                      <a:pt x="68" y="72"/>
                    </a:cubicBezTo>
                    <a:cubicBezTo>
                      <a:pt x="68" y="73"/>
                      <a:pt x="66" y="73"/>
                      <a:pt x="65" y="74"/>
                    </a:cubicBezTo>
                    <a:cubicBezTo>
                      <a:pt x="64" y="75"/>
                      <a:pt x="64" y="75"/>
                      <a:pt x="64" y="75"/>
                    </a:cubicBezTo>
                    <a:cubicBezTo>
                      <a:pt x="65" y="74"/>
                      <a:pt x="66" y="74"/>
                      <a:pt x="67" y="74"/>
                    </a:cubicBezTo>
                    <a:cubicBezTo>
                      <a:pt x="67" y="74"/>
                      <a:pt x="67" y="73"/>
                      <a:pt x="67" y="73"/>
                    </a:cubicBezTo>
                    <a:cubicBezTo>
                      <a:pt x="68" y="73"/>
                      <a:pt x="68" y="74"/>
                      <a:pt x="69" y="74"/>
                    </a:cubicBezTo>
                    <a:cubicBezTo>
                      <a:pt x="71" y="74"/>
                      <a:pt x="72" y="75"/>
                      <a:pt x="73" y="76"/>
                    </a:cubicBezTo>
                    <a:cubicBezTo>
                      <a:pt x="74" y="77"/>
                      <a:pt x="75" y="78"/>
                      <a:pt x="76" y="78"/>
                    </a:cubicBezTo>
                    <a:cubicBezTo>
                      <a:pt x="76" y="79"/>
                      <a:pt x="76" y="79"/>
                      <a:pt x="76" y="79"/>
                    </a:cubicBezTo>
                    <a:cubicBezTo>
                      <a:pt x="77" y="79"/>
                      <a:pt x="77" y="79"/>
                      <a:pt x="77" y="79"/>
                    </a:cubicBezTo>
                    <a:cubicBezTo>
                      <a:pt x="76" y="80"/>
                      <a:pt x="77" y="81"/>
                      <a:pt x="78" y="81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9" y="82"/>
                      <a:pt x="79" y="82"/>
                      <a:pt x="79" y="82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9" y="83"/>
                      <a:pt x="79" y="83"/>
                      <a:pt x="79" y="83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1" y="84"/>
                      <a:pt x="84" y="85"/>
                      <a:pt x="86" y="85"/>
                    </a:cubicBezTo>
                    <a:cubicBezTo>
                      <a:pt x="87" y="85"/>
                      <a:pt x="87" y="85"/>
                      <a:pt x="87" y="85"/>
                    </a:cubicBezTo>
                    <a:cubicBezTo>
                      <a:pt x="87" y="86"/>
                      <a:pt x="87" y="86"/>
                      <a:pt x="87" y="86"/>
                    </a:cubicBezTo>
                    <a:cubicBezTo>
                      <a:pt x="87" y="86"/>
                      <a:pt x="86" y="86"/>
                      <a:pt x="86" y="87"/>
                    </a:cubicBezTo>
                    <a:cubicBezTo>
                      <a:pt x="87" y="87"/>
                      <a:pt x="87" y="87"/>
                      <a:pt x="88" y="87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9" y="88"/>
                      <a:pt x="89" y="88"/>
                      <a:pt x="89" y="88"/>
                    </a:cubicBezTo>
                    <a:cubicBezTo>
                      <a:pt x="88" y="89"/>
                      <a:pt x="88" y="89"/>
                      <a:pt x="88" y="89"/>
                    </a:cubicBezTo>
                    <a:cubicBezTo>
                      <a:pt x="89" y="89"/>
                      <a:pt x="89" y="89"/>
                      <a:pt x="89" y="89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89" y="91"/>
                      <a:pt x="89" y="91"/>
                      <a:pt x="89" y="91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0" y="92"/>
                      <a:pt x="90" y="92"/>
                      <a:pt x="90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1" y="93"/>
                      <a:pt x="91" y="93"/>
                      <a:pt x="91" y="93"/>
                    </a:cubicBezTo>
                    <a:cubicBezTo>
                      <a:pt x="92" y="94"/>
                      <a:pt x="92" y="94"/>
                      <a:pt x="92" y="94"/>
                    </a:cubicBezTo>
                    <a:cubicBezTo>
                      <a:pt x="91" y="94"/>
                      <a:pt x="92" y="95"/>
                      <a:pt x="92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3" y="95"/>
                      <a:pt x="93" y="95"/>
                      <a:pt x="93" y="95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4"/>
                      <a:pt x="94" y="94"/>
                      <a:pt x="94" y="94"/>
                    </a:cubicBezTo>
                    <a:cubicBezTo>
                      <a:pt x="94" y="95"/>
                      <a:pt x="94" y="95"/>
                      <a:pt x="94" y="95"/>
                    </a:cubicBezTo>
                    <a:cubicBezTo>
                      <a:pt x="95" y="95"/>
                      <a:pt x="95" y="95"/>
                      <a:pt x="95" y="95"/>
                    </a:cubicBezTo>
                    <a:cubicBezTo>
                      <a:pt x="96" y="95"/>
                      <a:pt x="96" y="94"/>
                      <a:pt x="97" y="93"/>
                    </a:cubicBezTo>
                    <a:cubicBezTo>
                      <a:pt x="96" y="93"/>
                      <a:pt x="96" y="93"/>
                      <a:pt x="96" y="93"/>
                    </a:cubicBezTo>
                    <a:cubicBezTo>
                      <a:pt x="96" y="92"/>
                      <a:pt x="96" y="91"/>
                      <a:pt x="96" y="91"/>
                    </a:cubicBezTo>
                    <a:cubicBezTo>
                      <a:pt x="95" y="91"/>
                      <a:pt x="94" y="92"/>
                      <a:pt x="93" y="91"/>
                    </a:cubicBezTo>
                    <a:cubicBezTo>
                      <a:pt x="92" y="91"/>
                      <a:pt x="92" y="91"/>
                      <a:pt x="92" y="91"/>
                    </a:cubicBezTo>
                    <a:cubicBezTo>
                      <a:pt x="92" y="90"/>
                      <a:pt x="92" y="90"/>
                      <a:pt x="92" y="90"/>
                    </a:cubicBezTo>
                    <a:cubicBezTo>
                      <a:pt x="91" y="89"/>
                      <a:pt x="91" y="89"/>
                      <a:pt x="91" y="89"/>
                    </a:cubicBezTo>
                    <a:cubicBezTo>
                      <a:pt x="90" y="89"/>
                      <a:pt x="90" y="89"/>
                      <a:pt x="90" y="89"/>
                    </a:cubicBezTo>
                    <a:cubicBezTo>
                      <a:pt x="90" y="88"/>
                      <a:pt x="90" y="88"/>
                      <a:pt x="90" y="88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9" y="83"/>
                      <a:pt x="89" y="82"/>
                    </a:cubicBezTo>
                    <a:cubicBezTo>
                      <a:pt x="90" y="82"/>
                      <a:pt x="90" y="82"/>
                      <a:pt x="90" y="82"/>
                    </a:cubicBezTo>
                    <a:cubicBezTo>
                      <a:pt x="89" y="81"/>
                      <a:pt x="89" y="81"/>
                      <a:pt x="88" y="80"/>
                    </a:cubicBez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8" y="78"/>
                      <a:pt x="87" y="78"/>
                      <a:pt x="86" y="78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79"/>
                      <a:pt x="82" y="78"/>
                      <a:pt x="81" y="77"/>
                    </a:cubicBezTo>
                    <a:lnTo>
                      <a:pt x="81" y="76"/>
                    </a:lnTo>
                    <a:close/>
                    <a:moveTo>
                      <a:pt x="88" y="172"/>
                    </a:moveTo>
                    <a:cubicBezTo>
                      <a:pt x="89" y="172"/>
                      <a:pt x="89" y="172"/>
                      <a:pt x="89" y="172"/>
                    </a:cubicBezTo>
                    <a:cubicBezTo>
                      <a:pt x="88" y="172"/>
                      <a:pt x="88" y="172"/>
                      <a:pt x="88" y="172"/>
                    </a:cubicBezTo>
                    <a:cubicBezTo>
                      <a:pt x="87" y="172"/>
                      <a:pt x="87" y="172"/>
                      <a:pt x="87" y="172"/>
                    </a:cubicBezTo>
                    <a:cubicBezTo>
                      <a:pt x="88" y="173"/>
                      <a:pt x="88" y="173"/>
                      <a:pt x="88" y="173"/>
                    </a:cubicBezTo>
                    <a:cubicBezTo>
                      <a:pt x="89" y="173"/>
                      <a:pt x="89" y="173"/>
                      <a:pt x="89" y="173"/>
                    </a:cubicBezTo>
                    <a:lnTo>
                      <a:pt x="88" y="172"/>
                    </a:lnTo>
                    <a:close/>
                    <a:moveTo>
                      <a:pt x="118" y="171"/>
                    </a:moveTo>
                    <a:cubicBezTo>
                      <a:pt x="118" y="171"/>
                      <a:pt x="118" y="171"/>
                      <a:pt x="118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cubicBezTo>
                      <a:pt x="119" y="171"/>
                      <a:pt x="119" y="171"/>
                      <a:pt x="119" y="171"/>
                    </a:cubicBezTo>
                    <a:lnTo>
                      <a:pt x="118" y="171"/>
                    </a:lnTo>
                    <a:close/>
                    <a:moveTo>
                      <a:pt x="127" y="169"/>
                    </a:moveTo>
                    <a:cubicBezTo>
                      <a:pt x="127" y="169"/>
                      <a:pt x="127" y="169"/>
                      <a:pt x="127" y="169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27" y="170"/>
                      <a:pt x="127" y="170"/>
                      <a:pt x="127" y="170"/>
                    </a:cubicBezTo>
                    <a:lnTo>
                      <a:pt x="127" y="169"/>
                    </a:lnTo>
                    <a:close/>
                    <a:moveTo>
                      <a:pt x="109" y="157"/>
                    </a:moveTo>
                    <a:cubicBezTo>
                      <a:pt x="109" y="158"/>
                      <a:pt x="109" y="158"/>
                      <a:pt x="109" y="158"/>
                    </a:cubicBezTo>
                    <a:cubicBezTo>
                      <a:pt x="110" y="158"/>
                      <a:pt x="110" y="158"/>
                      <a:pt x="110" y="158"/>
                    </a:cubicBezTo>
                    <a:cubicBezTo>
                      <a:pt x="110" y="158"/>
                      <a:pt x="110" y="158"/>
                      <a:pt x="110" y="158"/>
                    </a:cubicBezTo>
                    <a:lnTo>
                      <a:pt x="109" y="157"/>
                    </a:lnTo>
                    <a:close/>
                    <a:moveTo>
                      <a:pt x="77" y="161"/>
                    </a:moveTo>
                    <a:cubicBezTo>
                      <a:pt x="77" y="162"/>
                      <a:pt x="78" y="162"/>
                      <a:pt x="78" y="162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80" y="163"/>
                      <a:pt x="80" y="163"/>
                      <a:pt x="80" y="163"/>
                    </a:cubicBezTo>
                    <a:cubicBezTo>
                      <a:pt x="80" y="163"/>
                      <a:pt x="80" y="163"/>
                      <a:pt x="80" y="163"/>
                    </a:cubicBezTo>
                    <a:cubicBezTo>
                      <a:pt x="81" y="163"/>
                      <a:pt x="81" y="163"/>
                      <a:pt x="81" y="163"/>
                    </a:cubicBezTo>
                    <a:cubicBezTo>
                      <a:pt x="82" y="163"/>
                      <a:pt x="82" y="163"/>
                      <a:pt x="82" y="163"/>
                    </a:cubicBezTo>
                    <a:cubicBezTo>
                      <a:pt x="83" y="162"/>
                      <a:pt x="85" y="163"/>
                      <a:pt x="86" y="163"/>
                    </a:cubicBezTo>
                    <a:cubicBezTo>
                      <a:pt x="87" y="164"/>
                      <a:pt x="89" y="164"/>
                      <a:pt x="90" y="164"/>
                    </a:cubicBezTo>
                    <a:cubicBezTo>
                      <a:pt x="91" y="164"/>
                      <a:pt x="93" y="164"/>
                      <a:pt x="94" y="164"/>
                    </a:cubicBezTo>
                    <a:cubicBezTo>
                      <a:pt x="94" y="164"/>
                      <a:pt x="94" y="164"/>
                      <a:pt x="94" y="164"/>
                    </a:cubicBezTo>
                    <a:cubicBezTo>
                      <a:pt x="95" y="165"/>
                      <a:pt x="95" y="165"/>
                      <a:pt x="95" y="165"/>
                    </a:cubicBezTo>
                    <a:cubicBezTo>
                      <a:pt x="96" y="165"/>
                      <a:pt x="96" y="165"/>
                      <a:pt x="97" y="166"/>
                    </a:cubicBezTo>
                    <a:cubicBezTo>
                      <a:pt x="98" y="166"/>
                      <a:pt x="98" y="166"/>
                      <a:pt x="100" y="166"/>
                    </a:cubicBezTo>
                    <a:cubicBezTo>
                      <a:pt x="100" y="167"/>
                      <a:pt x="100" y="167"/>
                      <a:pt x="100" y="167"/>
                    </a:cubicBezTo>
                    <a:cubicBezTo>
                      <a:pt x="101" y="168"/>
                      <a:pt x="100" y="168"/>
                      <a:pt x="101" y="169"/>
                    </a:cubicBezTo>
                    <a:cubicBezTo>
                      <a:pt x="100" y="170"/>
                      <a:pt x="100" y="170"/>
                      <a:pt x="100" y="170"/>
                    </a:cubicBezTo>
                    <a:cubicBezTo>
                      <a:pt x="102" y="170"/>
                      <a:pt x="104" y="170"/>
                      <a:pt x="106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7" y="170"/>
                      <a:pt x="107" y="170"/>
                      <a:pt x="107" y="170"/>
                    </a:cubicBezTo>
                    <a:cubicBezTo>
                      <a:pt x="108" y="169"/>
                      <a:pt x="108" y="169"/>
                      <a:pt x="108" y="169"/>
                    </a:cubicBezTo>
                    <a:cubicBezTo>
                      <a:pt x="109" y="170"/>
                      <a:pt x="109" y="169"/>
                      <a:pt x="110" y="169"/>
                    </a:cubicBezTo>
                    <a:cubicBezTo>
                      <a:pt x="112" y="169"/>
                      <a:pt x="113" y="169"/>
                      <a:pt x="114" y="169"/>
                    </a:cubicBezTo>
                    <a:cubicBezTo>
                      <a:pt x="117" y="168"/>
                      <a:pt x="120" y="168"/>
                      <a:pt x="123" y="167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4" y="167"/>
                      <a:pt x="124" y="167"/>
                      <a:pt x="124" y="167"/>
                    </a:cubicBezTo>
                    <a:cubicBezTo>
                      <a:pt x="125" y="168"/>
                      <a:pt x="125" y="168"/>
                      <a:pt x="125" y="168"/>
                    </a:cubicBezTo>
                    <a:cubicBezTo>
                      <a:pt x="126" y="168"/>
                      <a:pt x="126" y="168"/>
                      <a:pt x="126" y="168"/>
                    </a:cubicBezTo>
                    <a:cubicBezTo>
                      <a:pt x="127" y="169"/>
                      <a:pt x="128" y="168"/>
                      <a:pt x="129" y="167"/>
                    </a:cubicBezTo>
                    <a:cubicBezTo>
                      <a:pt x="130" y="165"/>
                      <a:pt x="130" y="165"/>
                      <a:pt x="130" y="165"/>
                    </a:cubicBezTo>
                    <a:cubicBezTo>
                      <a:pt x="130" y="164"/>
                      <a:pt x="130" y="164"/>
                      <a:pt x="130" y="164"/>
                    </a:cubicBezTo>
                    <a:cubicBezTo>
                      <a:pt x="130" y="163"/>
                      <a:pt x="130" y="163"/>
                      <a:pt x="130" y="163"/>
                    </a:cubicBezTo>
                    <a:cubicBezTo>
                      <a:pt x="130" y="163"/>
                      <a:pt x="130" y="163"/>
                      <a:pt x="130" y="164"/>
                    </a:cubicBezTo>
                    <a:cubicBezTo>
                      <a:pt x="130" y="163"/>
                      <a:pt x="129" y="162"/>
                      <a:pt x="129" y="162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130" y="160"/>
                      <a:pt x="130" y="160"/>
                      <a:pt x="130" y="160"/>
                    </a:cubicBezTo>
                    <a:cubicBezTo>
                      <a:pt x="130" y="161"/>
                      <a:pt x="130" y="161"/>
                      <a:pt x="130" y="161"/>
                    </a:cubicBezTo>
                    <a:cubicBezTo>
                      <a:pt x="129" y="161"/>
                      <a:pt x="129" y="161"/>
                      <a:pt x="129" y="161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8" y="163"/>
                      <a:pt x="128" y="163"/>
                      <a:pt x="128" y="163"/>
                    </a:cubicBezTo>
                    <a:cubicBezTo>
                      <a:pt x="127" y="163"/>
                      <a:pt x="127" y="163"/>
                      <a:pt x="127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6" y="163"/>
                      <a:pt x="126" y="163"/>
                      <a:pt x="126" y="163"/>
                    </a:cubicBezTo>
                    <a:cubicBezTo>
                      <a:pt x="125" y="162"/>
                      <a:pt x="125" y="163"/>
                      <a:pt x="124" y="163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2" y="164"/>
                      <a:pt x="122" y="164"/>
                      <a:pt x="122" y="164"/>
                    </a:cubicBezTo>
                    <a:cubicBezTo>
                      <a:pt x="121" y="165"/>
                      <a:pt x="121" y="165"/>
                      <a:pt x="121" y="165"/>
                    </a:cubicBezTo>
                    <a:cubicBezTo>
                      <a:pt x="121" y="166"/>
                      <a:pt x="120" y="165"/>
                      <a:pt x="119" y="165"/>
                    </a:cubicBezTo>
                    <a:cubicBezTo>
                      <a:pt x="118" y="164"/>
                      <a:pt x="119" y="163"/>
                      <a:pt x="120" y="162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2"/>
                      <a:pt x="119" y="162"/>
                      <a:pt x="119" y="162"/>
                    </a:cubicBezTo>
                    <a:cubicBezTo>
                      <a:pt x="119" y="161"/>
                      <a:pt x="119" y="161"/>
                      <a:pt x="119" y="161"/>
                    </a:cubicBezTo>
                    <a:cubicBezTo>
                      <a:pt x="119" y="161"/>
                      <a:pt x="119" y="160"/>
                      <a:pt x="120" y="160"/>
                    </a:cubicBezTo>
                    <a:cubicBezTo>
                      <a:pt x="118" y="160"/>
                      <a:pt x="118" y="160"/>
                      <a:pt x="117" y="160"/>
                    </a:cubicBezTo>
                    <a:cubicBezTo>
                      <a:pt x="115" y="161"/>
                      <a:pt x="114" y="161"/>
                      <a:pt x="113" y="161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11" y="160"/>
                      <a:pt x="110" y="160"/>
                      <a:pt x="109" y="160"/>
                    </a:cubicBezTo>
                    <a:cubicBezTo>
                      <a:pt x="108" y="160"/>
                      <a:pt x="107" y="160"/>
                      <a:pt x="106" y="160"/>
                    </a:cubicBezTo>
                    <a:cubicBezTo>
                      <a:pt x="106" y="159"/>
                      <a:pt x="106" y="158"/>
                      <a:pt x="105" y="158"/>
                    </a:cubicBezTo>
                    <a:cubicBezTo>
                      <a:pt x="104" y="159"/>
                      <a:pt x="104" y="159"/>
                      <a:pt x="104" y="159"/>
                    </a:cubicBezTo>
                    <a:cubicBezTo>
                      <a:pt x="103" y="158"/>
                      <a:pt x="103" y="158"/>
                      <a:pt x="103" y="158"/>
                    </a:cubicBezTo>
                    <a:cubicBezTo>
                      <a:pt x="102" y="159"/>
                      <a:pt x="101" y="158"/>
                      <a:pt x="100" y="158"/>
                    </a:cubicBezTo>
                    <a:cubicBezTo>
                      <a:pt x="98" y="158"/>
                      <a:pt x="97" y="159"/>
                      <a:pt x="95" y="160"/>
                    </a:cubicBezTo>
                    <a:cubicBezTo>
                      <a:pt x="94" y="160"/>
                      <a:pt x="94" y="160"/>
                      <a:pt x="94" y="160"/>
                    </a:cubicBezTo>
                    <a:cubicBezTo>
                      <a:pt x="93" y="160"/>
                      <a:pt x="93" y="160"/>
                      <a:pt x="93" y="160"/>
                    </a:cubicBezTo>
                    <a:cubicBezTo>
                      <a:pt x="91" y="160"/>
                      <a:pt x="91" y="160"/>
                      <a:pt x="91" y="160"/>
                    </a:cubicBezTo>
                    <a:cubicBezTo>
                      <a:pt x="91" y="159"/>
                      <a:pt x="91" y="158"/>
                      <a:pt x="91" y="157"/>
                    </a:cubicBezTo>
                    <a:cubicBezTo>
                      <a:pt x="90" y="158"/>
                      <a:pt x="90" y="158"/>
                      <a:pt x="90" y="158"/>
                    </a:cubicBezTo>
                    <a:cubicBezTo>
                      <a:pt x="88" y="156"/>
                      <a:pt x="88" y="156"/>
                      <a:pt x="88" y="156"/>
                    </a:cubicBezTo>
                    <a:cubicBezTo>
                      <a:pt x="88" y="156"/>
                      <a:pt x="89" y="156"/>
                      <a:pt x="90" y="156"/>
                    </a:cubicBezTo>
                    <a:cubicBezTo>
                      <a:pt x="90" y="155"/>
                      <a:pt x="90" y="155"/>
                      <a:pt x="90" y="155"/>
                    </a:cubicBezTo>
                    <a:cubicBezTo>
                      <a:pt x="90" y="154"/>
                      <a:pt x="90" y="154"/>
                      <a:pt x="90" y="154"/>
                    </a:cubicBezTo>
                    <a:cubicBezTo>
                      <a:pt x="89" y="154"/>
                      <a:pt x="89" y="154"/>
                      <a:pt x="89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4"/>
                      <a:pt x="88" y="154"/>
                      <a:pt x="88" y="154"/>
                    </a:cubicBezTo>
                    <a:cubicBezTo>
                      <a:pt x="88" y="155"/>
                      <a:pt x="88" y="155"/>
                      <a:pt x="88" y="155"/>
                    </a:cubicBezTo>
                    <a:cubicBezTo>
                      <a:pt x="87" y="155"/>
                      <a:pt x="87" y="155"/>
                      <a:pt x="87" y="155"/>
                    </a:cubicBezTo>
                    <a:cubicBezTo>
                      <a:pt x="87" y="157"/>
                      <a:pt x="84" y="156"/>
                      <a:pt x="83" y="156"/>
                    </a:cubicBezTo>
                    <a:cubicBezTo>
                      <a:pt x="82" y="155"/>
                      <a:pt x="82" y="155"/>
                      <a:pt x="82" y="155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82" y="152"/>
                      <a:pt x="82" y="152"/>
                      <a:pt x="82" y="152"/>
                    </a:cubicBezTo>
                    <a:cubicBezTo>
                      <a:pt x="81" y="152"/>
                      <a:pt x="81" y="152"/>
                      <a:pt x="81" y="152"/>
                    </a:cubicBezTo>
                    <a:cubicBezTo>
                      <a:pt x="81" y="153"/>
                      <a:pt x="81" y="153"/>
                      <a:pt x="81" y="153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1" y="155"/>
                      <a:pt x="81" y="155"/>
                      <a:pt x="81" y="155"/>
                    </a:cubicBezTo>
                    <a:cubicBezTo>
                      <a:pt x="81" y="156"/>
                      <a:pt x="81" y="156"/>
                      <a:pt x="81" y="156"/>
                    </a:cubicBezTo>
                    <a:cubicBezTo>
                      <a:pt x="80" y="156"/>
                      <a:pt x="80" y="156"/>
                      <a:pt x="80" y="156"/>
                    </a:cubicBezTo>
                    <a:cubicBezTo>
                      <a:pt x="79" y="156"/>
                      <a:pt x="79" y="156"/>
                      <a:pt x="79" y="156"/>
                    </a:cubicBezTo>
                    <a:cubicBezTo>
                      <a:pt x="79" y="155"/>
                      <a:pt x="79" y="155"/>
                      <a:pt x="79" y="155"/>
                    </a:cubicBezTo>
                    <a:cubicBezTo>
                      <a:pt x="79" y="155"/>
                      <a:pt x="79" y="154"/>
                      <a:pt x="79" y="154"/>
                    </a:cubicBezTo>
                    <a:cubicBezTo>
                      <a:pt x="78" y="154"/>
                      <a:pt x="78" y="155"/>
                      <a:pt x="78" y="156"/>
                    </a:cubicBezTo>
                    <a:cubicBezTo>
                      <a:pt x="78" y="156"/>
                      <a:pt x="78" y="156"/>
                      <a:pt x="78" y="156"/>
                    </a:cubicBezTo>
                    <a:cubicBezTo>
                      <a:pt x="78" y="157"/>
                      <a:pt x="78" y="157"/>
                      <a:pt x="78" y="157"/>
                    </a:cubicBezTo>
                    <a:cubicBezTo>
                      <a:pt x="78" y="158"/>
                      <a:pt x="78" y="158"/>
                      <a:pt x="78" y="158"/>
                    </a:cubicBezTo>
                    <a:cubicBezTo>
                      <a:pt x="77" y="159"/>
                      <a:pt x="77" y="159"/>
                      <a:pt x="77" y="159"/>
                    </a:cubicBezTo>
                    <a:cubicBezTo>
                      <a:pt x="78" y="161"/>
                      <a:pt x="78" y="161"/>
                      <a:pt x="78" y="161"/>
                    </a:cubicBezTo>
                    <a:cubicBezTo>
                      <a:pt x="77" y="161"/>
                      <a:pt x="77" y="161"/>
                      <a:pt x="77" y="161"/>
                    </a:cubicBezTo>
                    <a:close/>
                    <a:moveTo>
                      <a:pt x="21" y="98"/>
                    </a:moveTo>
                    <a:cubicBezTo>
                      <a:pt x="19" y="99"/>
                      <a:pt x="22" y="103"/>
                      <a:pt x="23" y="104"/>
                    </a:cubicBezTo>
                    <a:cubicBezTo>
                      <a:pt x="25" y="104"/>
                      <a:pt x="24" y="103"/>
                      <a:pt x="25" y="102"/>
                    </a:cubicBezTo>
                    <a:cubicBezTo>
                      <a:pt x="26" y="102"/>
                      <a:pt x="26" y="102"/>
                      <a:pt x="27" y="102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25" y="100"/>
                      <a:pt x="23" y="99"/>
                      <a:pt x="22" y="97"/>
                    </a:cubicBezTo>
                    <a:cubicBezTo>
                      <a:pt x="22" y="98"/>
                      <a:pt x="21" y="98"/>
                      <a:pt x="21" y="98"/>
                    </a:cubicBezTo>
                    <a:close/>
                    <a:moveTo>
                      <a:pt x="18" y="92"/>
                    </a:moveTo>
                    <a:cubicBezTo>
                      <a:pt x="18" y="95"/>
                      <a:pt x="20" y="93"/>
                      <a:pt x="21" y="93"/>
                    </a:cubicBezTo>
                    <a:cubicBezTo>
                      <a:pt x="22" y="93"/>
                      <a:pt x="24" y="95"/>
                      <a:pt x="24" y="92"/>
                    </a:cubicBezTo>
                    <a:cubicBezTo>
                      <a:pt x="23" y="91"/>
                      <a:pt x="21" y="90"/>
                      <a:pt x="21" y="89"/>
                    </a:cubicBezTo>
                    <a:cubicBezTo>
                      <a:pt x="20" y="88"/>
                      <a:pt x="20" y="88"/>
                      <a:pt x="20" y="87"/>
                    </a:cubicBezTo>
                    <a:cubicBezTo>
                      <a:pt x="21" y="86"/>
                      <a:pt x="21" y="87"/>
                      <a:pt x="22" y="87"/>
                    </a:cubicBezTo>
                    <a:cubicBezTo>
                      <a:pt x="22" y="87"/>
                      <a:pt x="23" y="82"/>
                      <a:pt x="20" y="83"/>
                    </a:cubicBezTo>
                    <a:cubicBezTo>
                      <a:pt x="19" y="84"/>
                      <a:pt x="19" y="85"/>
                      <a:pt x="18" y="86"/>
                    </a:cubicBezTo>
                    <a:cubicBezTo>
                      <a:pt x="18" y="87"/>
                      <a:pt x="18" y="86"/>
                      <a:pt x="17" y="86"/>
                    </a:cubicBezTo>
                    <a:cubicBezTo>
                      <a:pt x="16" y="86"/>
                      <a:pt x="16" y="85"/>
                      <a:pt x="15" y="87"/>
                    </a:cubicBezTo>
                    <a:cubicBezTo>
                      <a:pt x="15" y="87"/>
                      <a:pt x="14" y="89"/>
                      <a:pt x="14" y="89"/>
                    </a:cubicBezTo>
                    <a:cubicBezTo>
                      <a:pt x="14" y="90"/>
                      <a:pt x="14" y="90"/>
                      <a:pt x="15" y="91"/>
                    </a:cubicBezTo>
                    <a:cubicBezTo>
                      <a:pt x="16" y="91"/>
                      <a:pt x="17" y="91"/>
                      <a:pt x="18" y="92"/>
                    </a:cubicBezTo>
                    <a:cubicBezTo>
                      <a:pt x="18" y="93"/>
                      <a:pt x="17" y="92"/>
                      <a:pt x="18" y="92"/>
                    </a:cubicBezTo>
                    <a:close/>
                    <a:moveTo>
                      <a:pt x="19" y="78"/>
                    </a:moveTo>
                    <a:cubicBezTo>
                      <a:pt x="19" y="79"/>
                      <a:pt x="18" y="80"/>
                      <a:pt x="19" y="81"/>
                    </a:cubicBezTo>
                    <a:cubicBezTo>
                      <a:pt x="20" y="81"/>
                      <a:pt x="20" y="80"/>
                      <a:pt x="21" y="80"/>
                    </a:cubicBezTo>
                    <a:cubicBezTo>
                      <a:pt x="22" y="80"/>
                      <a:pt x="23" y="81"/>
                      <a:pt x="23" y="81"/>
                    </a:cubicBezTo>
                    <a:cubicBezTo>
                      <a:pt x="24" y="80"/>
                      <a:pt x="22" y="78"/>
                      <a:pt x="22" y="78"/>
                    </a:cubicBezTo>
                    <a:cubicBezTo>
                      <a:pt x="22" y="77"/>
                      <a:pt x="22" y="75"/>
                      <a:pt x="20" y="75"/>
                    </a:cubicBezTo>
                    <a:cubicBezTo>
                      <a:pt x="20" y="76"/>
                      <a:pt x="19" y="78"/>
                      <a:pt x="19" y="78"/>
                    </a:cubicBezTo>
                    <a:cubicBezTo>
                      <a:pt x="19" y="79"/>
                      <a:pt x="19" y="78"/>
                      <a:pt x="19" y="78"/>
                    </a:cubicBezTo>
                    <a:close/>
                    <a:moveTo>
                      <a:pt x="4" y="50"/>
                    </a:moveTo>
                    <a:cubicBezTo>
                      <a:pt x="3" y="50"/>
                      <a:pt x="0" y="50"/>
                      <a:pt x="1" y="52"/>
                    </a:cubicBezTo>
                    <a:cubicBezTo>
                      <a:pt x="1" y="53"/>
                      <a:pt x="4" y="54"/>
                      <a:pt x="4" y="55"/>
                    </a:cubicBezTo>
                    <a:cubicBezTo>
                      <a:pt x="5" y="57"/>
                      <a:pt x="5" y="58"/>
                      <a:pt x="6" y="59"/>
                    </a:cubicBezTo>
                    <a:cubicBezTo>
                      <a:pt x="7" y="60"/>
                      <a:pt x="10" y="62"/>
                      <a:pt x="10" y="61"/>
                    </a:cubicBezTo>
                    <a:cubicBezTo>
                      <a:pt x="11" y="60"/>
                      <a:pt x="8" y="58"/>
                      <a:pt x="8" y="58"/>
                    </a:cubicBezTo>
                    <a:cubicBezTo>
                      <a:pt x="7" y="57"/>
                      <a:pt x="5" y="55"/>
                      <a:pt x="5" y="54"/>
                    </a:cubicBezTo>
                    <a:cubicBezTo>
                      <a:pt x="5" y="52"/>
                      <a:pt x="6" y="53"/>
                      <a:pt x="6" y="52"/>
                    </a:cubicBezTo>
                    <a:cubicBezTo>
                      <a:pt x="7" y="49"/>
                      <a:pt x="4" y="50"/>
                      <a:pt x="4" y="50"/>
                    </a:cubicBezTo>
                    <a:cubicBezTo>
                      <a:pt x="3" y="50"/>
                      <a:pt x="4" y="50"/>
                      <a:pt x="4" y="50"/>
                    </a:cubicBezTo>
                    <a:close/>
                    <a:moveTo>
                      <a:pt x="97" y="26"/>
                    </a:moveTo>
                    <a:cubicBezTo>
                      <a:pt x="97" y="27"/>
                      <a:pt x="96" y="27"/>
                      <a:pt x="96" y="27"/>
                    </a:cubicBezTo>
                    <a:cubicBezTo>
                      <a:pt x="96" y="28"/>
                      <a:pt x="97" y="28"/>
                      <a:pt x="97" y="29"/>
                    </a:cubicBezTo>
                    <a:cubicBezTo>
                      <a:pt x="98" y="30"/>
                      <a:pt x="99" y="31"/>
                      <a:pt x="101" y="30"/>
                    </a:cubicBezTo>
                    <a:cubicBezTo>
                      <a:pt x="103" y="28"/>
                      <a:pt x="101" y="24"/>
                      <a:pt x="98" y="25"/>
                    </a:cubicBezTo>
                    <a:cubicBezTo>
                      <a:pt x="98" y="25"/>
                      <a:pt x="98" y="26"/>
                      <a:pt x="97" y="26"/>
                    </a:cubicBezTo>
                    <a:cubicBezTo>
                      <a:pt x="97" y="27"/>
                      <a:pt x="98" y="26"/>
                      <a:pt x="97" y="26"/>
                    </a:cubicBezTo>
                    <a:close/>
                    <a:moveTo>
                      <a:pt x="116" y="32"/>
                    </a:moveTo>
                    <a:cubicBezTo>
                      <a:pt x="116" y="31"/>
                      <a:pt x="115" y="32"/>
                      <a:pt x="114" y="32"/>
                    </a:cubicBezTo>
                    <a:cubicBezTo>
                      <a:pt x="114" y="33"/>
                      <a:pt x="117" y="35"/>
                      <a:pt x="118" y="35"/>
                    </a:cubicBezTo>
                    <a:cubicBezTo>
                      <a:pt x="121" y="35"/>
                      <a:pt x="118" y="32"/>
                      <a:pt x="116" y="32"/>
                    </a:cubicBezTo>
                    <a:cubicBezTo>
                      <a:pt x="116" y="31"/>
                      <a:pt x="118" y="32"/>
                      <a:pt x="116" y="32"/>
                    </a:cubicBezTo>
                    <a:close/>
                    <a:moveTo>
                      <a:pt x="64" y="136"/>
                    </a:moveTo>
                    <a:cubicBezTo>
                      <a:pt x="64" y="138"/>
                      <a:pt x="65" y="139"/>
                      <a:pt x="65" y="140"/>
                    </a:cubicBezTo>
                    <a:cubicBezTo>
                      <a:pt x="66" y="141"/>
                      <a:pt x="66" y="141"/>
                      <a:pt x="68" y="140"/>
                    </a:cubicBezTo>
                    <a:cubicBezTo>
                      <a:pt x="68" y="140"/>
                      <a:pt x="69" y="139"/>
                      <a:pt x="69" y="138"/>
                    </a:cubicBezTo>
                    <a:cubicBezTo>
                      <a:pt x="68" y="137"/>
                      <a:pt x="66" y="137"/>
                      <a:pt x="66" y="135"/>
                    </a:cubicBezTo>
                    <a:cubicBezTo>
                      <a:pt x="65" y="135"/>
                      <a:pt x="65" y="136"/>
                      <a:pt x="64" y="13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" name="Freeform 44">
                <a:extLst>
                  <a:ext uri="{FF2B5EF4-FFF2-40B4-BE49-F238E27FC236}">
                    <a16:creationId xmlns:a16="http://schemas.microsoft.com/office/drawing/2014/main" id="{3C4CDB7A-BF55-00EB-806C-C880F82426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56663" y="3998913"/>
                <a:ext cx="696913" cy="908050"/>
              </a:xfrm>
              <a:custGeom>
                <a:avLst/>
                <a:gdLst>
                  <a:gd name="T0" fmla="*/ 151 w 183"/>
                  <a:gd name="T1" fmla="*/ 21 h 238"/>
                  <a:gd name="T2" fmla="*/ 147 w 183"/>
                  <a:gd name="T3" fmla="*/ 13 h 238"/>
                  <a:gd name="T4" fmla="*/ 150 w 183"/>
                  <a:gd name="T5" fmla="*/ 8 h 238"/>
                  <a:gd name="T6" fmla="*/ 154 w 183"/>
                  <a:gd name="T7" fmla="*/ 14 h 238"/>
                  <a:gd name="T8" fmla="*/ 132 w 183"/>
                  <a:gd name="T9" fmla="*/ 17 h 238"/>
                  <a:gd name="T10" fmla="*/ 162 w 183"/>
                  <a:gd name="T11" fmla="*/ 31 h 238"/>
                  <a:gd name="T12" fmla="*/ 167 w 183"/>
                  <a:gd name="T13" fmla="*/ 33 h 238"/>
                  <a:gd name="T14" fmla="*/ 54 w 183"/>
                  <a:gd name="T15" fmla="*/ 226 h 238"/>
                  <a:gd name="T16" fmla="*/ 86 w 183"/>
                  <a:gd name="T17" fmla="*/ 234 h 238"/>
                  <a:gd name="T18" fmla="*/ 97 w 183"/>
                  <a:gd name="T19" fmla="*/ 230 h 238"/>
                  <a:gd name="T20" fmla="*/ 126 w 183"/>
                  <a:gd name="T21" fmla="*/ 228 h 238"/>
                  <a:gd name="T22" fmla="*/ 144 w 183"/>
                  <a:gd name="T23" fmla="*/ 227 h 238"/>
                  <a:gd name="T24" fmla="*/ 156 w 183"/>
                  <a:gd name="T25" fmla="*/ 201 h 238"/>
                  <a:gd name="T26" fmla="*/ 147 w 183"/>
                  <a:gd name="T27" fmla="*/ 185 h 238"/>
                  <a:gd name="T28" fmla="*/ 132 w 183"/>
                  <a:gd name="T29" fmla="*/ 167 h 238"/>
                  <a:gd name="T30" fmla="*/ 129 w 183"/>
                  <a:gd name="T31" fmla="*/ 151 h 238"/>
                  <a:gd name="T32" fmla="*/ 152 w 183"/>
                  <a:gd name="T33" fmla="*/ 137 h 238"/>
                  <a:gd name="T34" fmla="*/ 174 w 183"/>
                  <a:gd name="T35" fmla="*/ 129 h 238"/>
                  <a:gd name="T36" fmla="*/ 175 w 183"/>
                  <a:gd name="T37" fmla="*/ 104 h 238"/>
                  <a:gd name="T38" fmla="*/ 176 w 183"/>
                  <a:gd name="T39" fmla="*/ 88 h 238"/>
                  <a:gd name="T40" fmla="*/ 171 w 183"/>
                  <a:gd name="T41" fmla="*/ 56 h 238"/>
                  <a:gd name="T42" fmla="*/ 159 w 183"/>
                  <a:gd name="T43" fmla="*/ 31 h 238"/>
                  <a:gd name="T44" fmla="*/ 150 w 183"/>
                  <a:gd name="T45" fmla="*/ 25 h 238"/>
                  <a:gd name="T46" fmla="*/ 141 w 183"/>
                  <a:gd name="T47" fmla="*/ 18 h 238"/>
                  <a:gd name="T48" fmla="*/ 130 w 183"/>
                  <a:gd name="T49" fmla="*/ 21 h 238"/>
                  <a:gd name="T50" fmla="*/ 116 w 183"/>
                  <a:gd name="T51" fmla="*/ 29 h 238"/>
                  <a:gd name="T52" fmla="*/ 109 w 183"/>
                  <a:gd name="T53" fmla="*/ 32 h 238"/>
                  <a:gd name="T54" fmla="*/ 100 w 183"/>
                  <a:gd name="T55" fmla="*/ 30 h 238"/>
                  <a:gd name="T56" fmla="*/ 106 w 183"/>
                  <a:gd name="T57" fmla="*/ 13 h 238"/>
                  <a:gd name="T58" fmla="*/ 102 w 183"/>
                  <a:gd name="T59" fmla="*/ 19 h 238"/>
                  <a:gd name="T60" fmla="*/ 87 w 183"/>
                  <a:gd name="T61" fmla="*/ 19 h 238"/>
                  <a:gd name="T62" fmla="*/ 83 w 183"/>
                  <a:gd name="T63" fmla="*/ 7 h 238"/>
                  <a:gd name="T64" fmla="*/ 78 w 183"/>
                  <a:gd name="T65" fmla="*/ 3 h 238"/>
                  <a:gd name="T66" fmla="*/ 59 w 183"/>
                  <a:gd name="T67" fmla="*/ 5 h 238"/>
                  <a:gd name="T68" fmla="*/ 59 w 183"/>
                  <a:gd name="T69" fmla="*/ 17 h 238"/>
                  <a:gd name="T70" fmla="*/ 64 w 183"/>
                  <a:gd name="T71" fmla="*/ 26 h 238"/>
                  <a:gd name="T72" fmla="*/ 68 w 183"/>
                  <a:gd name="T73" fmla="*/ 34 h 238"/>
                  <a:gd name="T74" fmla="*/ 81 w 183"/>
                  <a:gd name="T75" fmla="*/ 46 h 238"/>
                  <a:gd name="T76" fmla="*/ 56 w 183"/>
                  <a:gd name="T77" fmla="*/ 37 h 238"/>
                  <a:gd name="T78" fmla="*/ 51 w 183"/>
                  <a:gd name="T79" fmla="*/ 43 h 238"/>
                  <a:gd name="T80" fmla="*/ 46 w 183"/>
                  <a:gd name="T81" fmla="*/ 40 h 238"/>
                  <a:gd name="T82" fmla="*/ 29 w 183"/>
                  <a:gd name="T83" fmla="*/ 46 h 238"/>
                  <a:gd name="T84" fmla="*/ 29 w 183"/>
                  <a:gd name="T85" fmla="*/ 55 h 238"/>
                  <a:gd name="T86" fmla="*/ 20 w 183"/>
                  <a:gd name="T87" fmla="*/ 75 h 238"/>
                  <a:gd name="T88" fmla="*/ 20 w 183"/>
                  <a:gd name="T89" fmla="*/ 94 h 238"/>
                  <a:gd name="T90" fmla="*/ 8 w 183"/>
                  <a:gd name="T91" fmla="*/ 109 h 238"/>
                  <a:gd name="T92" fmla="*/ 6 w 183"/>
                  <a:gd name="T93" fmla="*/ 125 h 238"/>
                  <a:gd name="T94" fmla="*/ 11 w 183"/>
                  <a:gd name="T95" fmla="*/ 142 h 238"/>
                  <a:gd name="T96" fmla="*/ 9 w 183"/>
                  <a:gd name="T97" fmla="*/ 152 h 238"/>
                  <a:gd name="T98" fmla="*/ 6 w 183"/>
                  <a:gd name="T99" fmla="*/ 175 h 238"/>
                  <a:gd name="T100" fmla="*/ 24 w 183"/>
                  <a:gd name="T101" fmla="*/ 183 h 238"/>
                  <a:gd name="T102" fmla="*/ 46 w 183"/>
                  <a:gd name="T103" fmla="*/ 188 h 238"/>
                  <a:gd name="T104" fmla="*/ 42 w 183"/>
                  <a:gd name="T105" fmla="*/ 202 h 238"/>
                  <a:gd name="T106" fmla="*/ 36 w 183"/>
                  <a:gd name="T107" fmla="*/ 227 h 238"/>
                  <a:gd name="T108" fmla="*/ 25 w 183"/>
                  <a:gd name="T109" fmla="*/ 41 h 238"/>
                  <a:gd name="T110" fmla="*/ 35 w 183"/>
                  <a:gd name="T111" fmla="*/ 39 h 238"/>
                  <a:gd name="T112" fmla="*/ 43 w 183"/>
                  <a:gd name="T113" fmla="*/ 38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3" h="238">
                    <a:moveTo>
                      <a:pt x="154" y="14"/>
                    </a:moveTo>
                    <a:cubicBezTo>
                      <a:pt x="154" y="17"/>
                      <a:pt x="158" y="17"/>
                      <a:pt x="158" y="19"/>
                    </a:cubicBezTo>
                    <a:cubicBezTo>
                      <a:pt x="158" y="19"/>
                      <a:pt x="157" y="21"/>
                      <a:pt x="157" y="21"/>
                    </a:cubicBezTo>
                    <a:cubicBezTo>
                      <a:pt x="156" y="21"/>
                      <a:pt x="156" y="19"/>
                      <a:pt x="156" y="19"/>
                    </a:cubicBezTo>
                    <a:cubicBezTo>
                      <a:pt x="154" y="17"/>
                      <a:pt x="152" y="20"/>
                      <a:pt x="151" y="21"/>
                    </a:cubicBezTo>
                    <a:cubicBezTo>
                      <a:pt x="149" y="22"/>
                      <a:pt x="147" y="22"/>
                      <a:pt x="146" y="20"/>
                    </a:cubicBezTo>
                    <a:cubicBezTo>
                      <a:pt x="146" y="18"/>
                      <a:pt x="148" y="18"/>
                      <a:pt x="148" y="17"/>
                    </a:cubicBezTo>
                    <a:cubicBezTo>
                      <a:pt x="148" y="17"/>
                      <a:pt x="147" y="16"/>
                      <a:pt x="147" y="16"/>
                    </a:cubicBezTo>
                    <a:cubicBezTo>
                      <a:pt x="147" y="16"/>
                      <a:pt x="147" y="15"/>
                      <a:pt x="147" y="15"/>
                    </a:cubicBezTo>
                    <a:cubicBezTo>
                      <a:pt x="147" y="14"/>
                      <a:pt x="148" y="14"/>
                      <a:pt x="147" y="13"/>
                    </a:cubicBezTo>
                    <a:cubicBezTo>
                      <a:pt x="147" y="12"/>
                      <a:pt x="146" y="13"/>
                      <a:pt x="147" y="12"/>
                    </a:cubicBezTo>
                    <a:cubicBezTo>
                      <a:pt x="147" y="12"/>
                      <a:pt x="148" y="11"/>
                      <a:pt x="148" y="11"/>
                    </a:cubicBezTo>
                    <a:cubicBezTo>
                      <a:pt x="150" y="11"/>
                      <a:pt x="149" y="12"/>
                      <a:pt x="149" y="10"/>
                    </a:cubicBezTo>
                    <a:cubicBezTo>
                      <a:pt x="149" y="10"/>
                      <a:pt x="149" y="7"/>
                      <a:pt x="150" y="7"/>
                    </a:cubicBezTo>
                    <a:cubicBezTo>
                      <a:pt x="150" y="7"/>
                      <a:pt x="150" y="8"/>
                      <a:pt x="150" y="8"/>
                    </a:cubicBezTo>
                    <a:cubicBezTo>
                      <a:pt x="152" y="8"/>
                      <a:pt x="151" y="11"/>
                      <a:pt x="151" y="12"/>
                    </a:cubicBezTo>
                    <a:cubicBezTo>
                      <a:pt x="151" y="13"/>
                      <a:pt x="151" y="15"/>
                      <a:pt x="152" y="14"/>
                    </a:cubicBezTo>
                    <a:cubicBezTo>
                      <a:pt x="154" y="14"/>
                      <a:pt x="153" y="12"/>
                      <a:pt x="153" y="11"/>
                    </a:cubicBezTo>
                    <a:cubicBezTo>
                      <a:pt x="154" y="10"/>
                      <a:pt x="156" y="11"/>
                      <a:pt x="156" y="11"/>
                    </a:cubicBezTo>
                    <a:cubicBezTo>
                      <a:pt x="157" y="12"/>
                      <a:pt x="155" y="15"/>
                      <a:pt x="154" y="14"/>
                    </a:cubicBezTo>
                    <a:cubicBezTo>
                      <a:pt x="154" y="15"/>
                      <a:pt x="155" y="15"/>
                      <a:pt x="154" y="14"/>
                    </a:cubicBezTo>
                    <a:close/>
                    <a:moveTo>
                      <a:pt x="134" y="17"/>
                    </a:moveTo>
                    <a:cubicBezTo>
                      <a:pt x="136" y="16"/>
                      <a:pt x="137" y="17"/>
                      <a:pt x="139" y="17"/>
                    </a:cubicBezTo>
                    <a:cubicBezTo>
                      <a:pt x="140" y="17"/>
                      <a:pt x="142" y="16"/>
                      <a:pt x="140" y="15"/>
                    </a:cubicBezTo>
                    <a:cubicBezTo>
                      <a:pt x="139" y="14"/>
                      <a:pt x="131" y="15"/>
                      <a:pt x="132" y="17"/>
                    </a:cubicBezTo>
                    <a:cubicBezTo>
                      <a:pt x="133" y="18"/>
                      <a:pt x="134" y="17"/>
                      <a:pt x="134" y="17"/>
                    </a:cubicBezTo>
                    <a:close/>
                    <a:moveTo>
                      <a:pt x="167" y="33"/>
                    </a:moveTo>
                    <a:cubicBezTo>
                      <a:pt x="166" y="33"/>
                      <a:pt x="165" y="31"/>
                      <a:pt x="165" y="30"/>
                    </a:cubicBezTo>
                    <a:cubicBezTo>
                      <a:pt x="163" y="29"/>
                      <a:pt x="162" y="28"/>
                      <a:pt x="161" y="26"/>
                    </a:cubicBezTo>
                    <a:cubicBezTo>
                      <a:pt x="159" y="27"/>
                      <a:pt x="161" y="30"/>
                      <a:pt x="162" y="31"/>
                    </a:cubicBezTo>
                    <a:cubicBezTo>
                      <a:pt x="162" y="33"/>
                      <a:pt x="163" y="32"/>
                      <a:pt x="161" y="33"/>
                    </a:cubicBezTo>
                    <a:cubicBezTo>
                      <a:pt x="160" y="34"/>
                      <a:pt x="159" y="35"/>
                      <a:pt x="161" y="36"/>
                    </a:cubicBezTo>
                    <a:cubicBezTo>
                      <a:pt x="163" y="36"/>
                      <a:pt x="164" y="33"/>
                      <a:pt x="167" y="35"/>
                    </a:cubicBezTo>
                    <a:cubicBezTo>
                      <a:pt x="167" y="33"/>
                      <a:pt x="167" y="33"/>
                      <a:pt x="167" y="33"/>
                    </a:cubicBezTo>
                    <a:cubicBezTo>
                      <a:pt x="167" y="33"/>
                      <a:pt x="167" y="33"/>
                      <a:pt x="167" y="33"/>
                    </a:cubicBezTo>
                    <a:close/>
                    <a:moveTo>
                      <a:pt x="40" y="230"/>
                    </a:moveTo>
                    <a:cubicBezTo>
                      <a:pt x="42" y="230"/>
                      <a:pt x="43" y="230"/>
                      <a:pt x="44" y="230"/>
                    </a:cubicBezTo>
                    <a:cubicBezTo>
                      <a:pt x="46" y="230"/>
                      <a:pt x="47" y="229"/>
                      <a:pt x="48" y="229"/>
                    </a:cubicBezTo>
                    <a:cubicBezTo>
                      <a:pt x="51" y="228"/>
                      <a:pt x="54" y="230"/>
                      <a:pt x="56" y="229"/>
                    </a:cubicBezTo>
                    <a:cubicBezTo>
                      <a:pt x="57" y="227"/>
                      <a:pt x="54" y="227"/>
                      <a:pt x="54" y="226"/>
                    </a:cubicBezTo>
                    <a:cubicBezTo>
                      <a:pt x="53" y="221"/>
                      <a:pt x="58" y="225"/>
                      <a:pt x="59" y="226"/>
                    </a:cubicBezTo>
                    <a:cubicBezTo>
                      <a:pt x="63" y="228"/>
                      <a:pt x="67" y="226"/>
                      <a:pt x="70" y="228"/>
                    </a:cubicBezTo>
                    <a:cubicBezTo>
                      <a:pt x="72" y="229"/>
                      <a:pt x="74" y="230"/>
                      <a:pt x="76" y="231"/>
                    </a:cubicBezTo>
                    <a:cubicBezTo>
                      <a:pt x="78" y="231"/>
                      <a:pt x="80" y="230"/>
                      <a:pt x="82" y="231"/>
                    </a:cubicBezTo>
                    <a:cubicBezTo>
                      <a:pt x="84" y="232"/>
                      <a:pt x="85" y="233"/>
                      <a:pt x="86" y="234"/>
                    </a:cubicBezTo>
                    <a:cubicBezTo>
                      <a:pt x="86" y="234"/>
                      <a:pt x="87" y="235"/>
                      <a:pt x="87" y="235"/>
                    </a:cubicBezTo>
                    <a:cubicBezTo>
                      <a:pt x="88" y="236"/>
                      <a:pt x="88" y="237"/>
                      <a:pt x="88" y="237"/>
                    </a:cubicBezTo>
                    <a:cubicBezTo>
                      <a:pt x="89" y="238"/>
                      <a:pt x="91" y="237"/>
                      <a:pt x="92" y="236"/>
                    </a:cubicBezTo>
                    <a:cubicBezTo>
                      <a:pt x="93" y="235"/>
                      <a:pt x="92" y="234"/>
                      <a:pt x="92" y="232"/>
                    </a:cubicBezTo>
                    <a:cubicBezTo>
                      <a:pt x="92" y="229"/>
                      <a:pt x="95" y="230"/>
                      <a:pt x="97" y="230"/>
                    </a:cubicBezTo>
                    <a:cubicBezTo>
                      <a:pt x="100" y="230"/>
                      <a:pt x="101" y="231"/>
                      <a:pt x="103" y="234"/>
                    </a:cubicBezTo>
                    <a:cubicBezTo>
                      <a:pt x="104" y="234"/>
                      <a:pt x="106" y="234"/>
                      <a:pt x="107" y="234"/>
                    </a:cubicBezTo>
                    <a:cubicBezTo>
                      <a:pt x="109" y="234"/>
                      <a:pt x="110" y="233"/>
                      <a:pt x="112" y="232"/>
                    </a:cubicBezTo>
                    <a:cubicBezTo>
                      <a:pt x="115" y="230"/>
                      <a:pt x="119" y="229"/>
                      <a:pt x="122" y="229"/>
                    </a:cubicBezTo>
                    <a:cubicBezTo>
                      <a:pt x="123" y="229"/>
                      <a:pt x="125" y="229"/>
                      <a:pt x="126" y="228"/>
                    </a:cubicBezTo>
                    <a:cubicBezTo>
                      <a:pt x="128" y="227"/>
                      <a:pt x="127" y="226"/>
                      <a:pt x="129" y="226"/>
                    </a:cubicBezTo>
                    <a:cubicBezTo>
                      <a:pt x="131" y="226"/>
                      <a:pt x="135" y="230"/>
                      <a:pt x="136" y="227"/>
                    </a:cubicBezTo>
                    <a:cubicBezTo>
                      <a:pt x="138" y="227"/>
                      <a:pt x="138" y="227"/>
                      <a:pt x="139" y="228"/>
                    </a:cubicBezTo>
                    <a:cubicBezTo>
                      <a:pt x="140" y="229"/>
                      <a:pt x="140" y="231"/>
                      <a:pt x="141" y="231"/>
                    </a:cubicBezTo>
                    <a:cubicBezTo>
                      <a:pt x="143" y="233"/>
                      <a:pt x="145" y="229"/>
                      <a:pt x="144" y="227"/>
                    </a:cubicBezTo>
                    <a:cubicBezTo>
                      <a:pt x="143" y="225"/>
                      <a:pt x="142" y="226"/>
                      <a:pt x="142" y="224"/>
                    </a:cubicBezTo>
                    <a:cubicBezTo>
                      <a:pt x="142" y="222"/>
                      <a:pt x="141" y="220"/>
                      <a:pt x="140" y="218"/>
                    </a:cubicBezTo>
                    <a:cubicBezTo>
                      <a:pt x="139" y="215"/>
                      <a:pt x="136" y="214"/>
                      <a:pt x="140" y="212"/>
                    </a:cubicBezTo>
                    <a:cubicBezTo>
                      <a:pt x="143" y="210"/>
                      <a:pt x="148" y="210"/>
                      <a:pt x="150" y="207"/>
                    </a:cubicBezTo>
                    <a:cubicBezTo>
                      <a:pt x="152" y="204"/>
                      <a:pt x="150" y="200"/>
                      <a:pt x="156" y="201"/>
                    </a:cubicBezTo>
                    <a:cubicBezTo>
                      <a:pt x="159" y="201"/>
                      <a:pt x="159" y="198"/>
                      <a:pt x="158" y="196"/>
                    </a:cubicBezTo>
                    <a:cubicBezTo>
                      <a:pt x="158" y="194"/>
                      <a:pt x="157" y="193"/>
                      <a:pt x="156" y="191"/>
                    </a:cubicBezTo>
                    <a:cubicBezTo>
                      <a:pt x="155" y="190"/>
                      <a:pt x="153" y="190"/>
                      <a:pt x="151" y="188"/>
                    </a:cubicBezTo>
                    <a:cubicBezTo>
                      <a:pt x="150" y="187"/>
                      <a:pt x="150" y="185"/>
                      <a:pt x="149" y="185"/>
                    </a:cubicBezTo>
                    <a:cubicBezTo>
                      <a:pt x="148" y="185"/>
                      <a:pt x="148" y="185"/>
                      <a:pt x="147" y="185"/>
                    </a:cubicBezTo>
                    <a:cubicBezTo>
                      <a:pt x="146" y="185"/>
                      <a:pt x="146" y="185"/>
                      <a:pt x="145" y="184"/>
                    </a:cubicBezTo>
                    <a:cubicBezTo>
                      <a:pt x="144" y="182"/>
                      <a:pt x="144" y="178"/>
                      <a:pt x="141" y="178"/>
                    </a:cubicBezTo>
                    <a:cubicBezTo>
                      <a:pt x="139" y="177"/>
                      <a:pt x="139" y="178"/>
                      <a:pt x="137" y="176"/>
                    </a:cubicBezTo>
                    <a:cubicBezTo>
                      <a:pt x="136" y="175"/>
                      <a:pt x="135" y="173"/>
                      <a:pt x="135" y="171"/>
                    </a:cubicBezTo>
                    <a:cubicBezTo>
                      <a:pt x="134" y="170"/>
                      <a:pt x="132" y="168"/>
                      <a:pt x="132" y="167"/>
                    </a:cubicBezTo>
                    <a:cubicBezTo>
                      <a:pt x="131" y="165"/>
                      <a:pt x="133" y="164"/>
                      <a:pt x="133" y="163"/>
                    </a:cubicBezTo>
                    <a:cubicBezTo>
                      <a:pt x="135" y="159"/>
                      <a:pt x="130" y="158"/>
                      <a:pt x="128" y="156"/>
                    </a:cubicBezTo>
                    <a:cubicBezTo>
                      <a:pt x="128" y="155"/>
                      <a:pt x="127" y="153"/>
                      <a:pt x="126" y="152"/>
                    </a:cubicBezTo>
                    <a:cubicBezTo>
                      <a:pt x="126" y="151"/>
                      <a:pt x="123" y="148"/>
                      <a:pt x="126" y="149"/>
                    </a:cubicBezTo>
                    <a:cubicBezTo>
                      <a:pt x="128" y="149"/>
                      <a:pt x="127" y="153"/>
                      <a:pt x="129" y="151"/>
                    </a:cubicBezTo>
                    <a:cubicBezTo>
                      <a:pt x="132" y="149"/>
                      <a:pt x="131" y="146"/>
                      <a:pt x="134" y="145"/>
                    </a:cubicBezTo>
                    <a:cubicBezTo>
                      <a:pt x="136" y="145"/>
                      <a:pt x="138" y="145"/>
                      <a:pt x="140" y="145"/>
                    </a:cubicBezTo>
                    <a:cubicBezTo>
                      <a:pt x="141" y="144"/>
                      <a:pt x="143" y="143"/>
                      <a:pt x="144" y="142"/>
                    </a:cubicBezTo>
                    <a:cubicBezTo>
                      <a:pt x="146" y="141"/>
                      <a:pt x="147" y="140"/>
                      <a:pt x="149" y="139"/>
                    </a:cubicBezTo>
                    <a:cubicBezTo>
                      <a:pt x="150" y="139"/>
                      <a:pt x="151" y="138"/>
                      <a:pt x="152" y="137"/>
                    </a:cubicBezTo>
                    <a:cubicBezTo>
                      <a:pt x="154" y="136"/>
                      <a:pt x="156" y="135"/>
                      <a:pt x="158" y="135"/>
                    </a:cubicBezTo>
                    <a:cubicBezTo>
                      <a:pt x="160" y="134"/>
                      <a:pt x="163" y="133"/>
                      <a:pt x="165" y="132"/>
                    </a:cubicBezTo>
                    <a:cubicBezTo>
                      <a:pt x="165" y="132"/>
                      <a:pt x="169" y="130"/>
                      <a:pt x="169" y="130"/>
                    </a:cubicBezTo>
                    <a:cubicBezTo>
                      <a:pt x="170" y="128"/>
                      <a:pt x="167" y="127"/>
                      <a:pt x="167" y="126"/>
                    </a:cubicBezTo>
                    <a:cubicBezTo>
                      <a:pt x="170" y="125"/>
                      <a:pt x="173" y="126"/>
                      <a:pt x="174" y="129"/>
                    </a:cubicBezTo>
                    <a:cubicBezTo>
                      <a:pt x="175" y="130"/>
                      <a:pt x="176" y="133"/>
                      <a:pt x="178" y="132"/>
                    </a:cubicBezTo>
                    <a:cubicBezTo>
                      <a:pt x="181" y="131"/>
                      <a:pt x="181" y="124"/>
                      <a:pt x="182" y="121"/>
                    </a:cubicBezTo>
                    <a:cubicBezTo>
                      <a:pt x="183" y="119"/>
                      <a:pt x="182" y="115"/>
                      <a:pt x="181" y="113"/>
                    </a:cubicBezTo>
                    <a:cubicBezTo>
                      <a:pt x="180" y="112"/>
                      <a:pt x="178" y="111"/>
                      <a:pt x="177" y="109"/>
                    </a:cubicBezTo>
                    <a:cubicBezTo>
                      <a:pt x="177" y="107"/>
                      <a:pt x="176" y="106"/>
                      <a:pt x="175" y="104"/>
                    </a:cubicBezTo>
                    <a:cubicBezTo>
                      <a:pt x="174" y="103"/>
                      <a:pt x="173" y="100"/>
                      <a:pt x="176" y="100"/>
                    </a:cubicBezTo>
                    <a:cubicBezTo>
                      <a:pt x="176" y="99"/>
                      <a:pt x="176" y="98"/>
                      <a:pt x="176" y="97"/>
                    </a:cubicBezTo>
                    <a:cubicBezTo>
                      <a:pt x="176" y="97"/>
                      <a:pt x="177" y="96"/>
                      <a:pt x="177" y="95"/>
                    </a:cubicBezTo>
                    <a:cubicBezTo>
                      <a:pt x="178" y="94"/>
                      <a:pt x="177" y="93"/>
                      <a:pt x="176" y="92"/>
                    </a:cubicBezTo>
                    <a:cubicBezTo>
                      <a:pt x="176" y="90"/>
                      <a:pt x="176" y="89"/>
                      <a:pt x="176" y="88"/>
                    </a:cubicBezTo>
                    <a:cubicBezTo>
                      <a:pt x="175" y="86"/>
                      <a:pt x="174" y="86"/>
                      <a:pt x="174" y="84"/>
                    </a:cubicBezTo>
                    <a:cubicBezTo>
                      <a:pt x="173" y="81"/>
                      <a:pt x="176" y="79"/>
                      <a:pt x="174" y="76"/>
                    </a:cubicBezTo>
                    <a:cubicBezTo>
                      <a:pt x="172" y="73"/>
                      <a:pt x="168" y="71"/>
                      <a:pt x="165" y="69"/>
                    </a:cubicBezTo>
                    <a:cubicBezTo>
                      <a:pt x="165" y="66"/>
                      <a:pt x="167" y="65"/>
                      <a:pt x="168" y="63"/>
                    </a:cubicBezTo>
                    <a:cubicBezTo>
                      <a:pt x="170" y="61"/>
                      <a:pt x="171" y="58"/>
                      <a:pt x="171" y="56"/>
                    </a:cubicBezTo>
                    <a:cubicBezTo>
                      <a:pt x="171" y="53"/>
                      <a:pt x="171" y="50"/>
                      <a:pt x="170" y="48"/>
                    </a:cubicBezTo>
                    <a:cubicBezTo>
                      <a:pt x="169" y="45"/>
                      <a:pt x="168" y="42"/>
                      <a:pt x="167" y="39"/>
                    </a:cubicBezTo>
                    <a:cubicBezTo>
                      <a:pt x="165" y="40"/>
                      <a:pt x="159" y="37"/>
                      <a:pt x="159" y="34"/>
                    </a:cubicBezTo>
                    <a:cubicBezTo>
                      <a:pt x="159" y="34"/>
                      <a:pt x="160" y="33"/>
                      <a:pt x="160" y="32"/>
                    </a:cubicBezTo>
                    <a:cubicBezTo>
                      <a:pt x="160" y="32"/>
                      <a:pt x="160" y="31"/>
                      <a:pt x="159" y="31"/>
                    </a:cubicBezTo>
                    <a:cubicBezTo>
                      <a:pt x="159" y="30"/>
                      <a:pt x="158" y="30"/>
                      <a:pt x="158" y="29"/>
                    </a:cubicBezTo>
                    <a:cubicBezTo>
                      <a:pt x="158" y="28"/>
                      <a:pt x="159" y="26"/>
                      <a:pt x="158" y="26"/>
                    </a:cubicBezTo>
                    <a:cubicBezTo>
                      <a:pt x="158" y="26"/>
                      <a:pt x="155" y="26"/>
                      <a:pt x="155" y="26"/>
                    </a:cubicBezTo>
                    <a:cubicBezTo>
                      <a:pt x="154" y="26"/>
                      <a:pt x="153" y="27"/>
                      <a:pt x="152" y="27"/>
                    </a:cubicBezTo>
                    <a:cubicBezTo>
                      <a:pt x="152" y="26"/>
                      <a:pt x="151" y="26"/>
                      <a:pt x="150" y="25"/>
                    </a:cubicBezTo>
                    <a:cubicBezTo>
                      <a:pt x="149" y="24"/>
                      <a:pt x="149" y="23"/>
                      <a:pt x="148" y="22"/>
                    </a:cubicBezTo>
                    <a:cubicBezTo>
                      <a:pt x="147" y="22"/>
                      <a:pt x="146" y="22"/>
                      <a:pt x="146" y="21"/>
                    </a:cubicBezTo>
                    <a:cubicBezTo>
                      <a:pt x="145" y="21"/>
                      <a:pt x="145" y="20"/>
                      <a:pt x="145" y="20"/>
                    </a:cubicBezTo>
                    <a:cubicBezTo>
                      <a:pt x="145" y="19"/>
                      <a:pt x="144" y="18"/>
                      <a:pt x="144" y="17"/>
                    </a:cubicBezTo>
                    <a:cubicBezTo>
                      <a:pt x="142" y="16"/>
                      <a:pt x="143" y="17"/>
                      <a:pt x="141" y="18"/>
                    </a:cubicBezTo>
                    <a:cubicBezTo>
                      <a:pt x="140" y="19"/>
                      <a:pt x="140" y="18"/>
                      <a:pt x="139" y="18"/>
                    </a:cubicBezTo>
                    <a:cubicBezTo>
                      <a:pt x="137" y="18"/>
                      <a:pt x="136" y="18"/>
                      <a:pt x="135" y="19"/>
                    </a:cubicBezTo>
                    <a:cubicBezTo>
                      <a:pt x="133" y="19"/>
                      <a:pt x="133" y="21"/>
                      <a:pt x="132" y="22"/>
                    </a:cubicBezTo>
                    <a:cubicBezTo>
                      <a:pt x="132" y="21"/>
                      <a:pt x="131" y="21"/>
                      <a:pt x="131" y="20"/>
                    </a:cubicBezTo>
                    <a:cubicBezTo>
                      <a:pt x="131" y="20"/>
                      <a:pt x="130" y="21"/>
                      <a:pt x="130" y="21"/>
                    </a:cubicBezTo>
                    <a:cubicBezTo>
                      <a:pt x="128" y="22"/>
                      <a:pt x="128" y="22"/>
                      <a:pt x="127" y="23"/>
                    </a:cubicBezTo>
                    <a:cubicBezTo>
                      <a:pt x="127" y="25"/>
                      <a:pt x="126" y="26"/>
                      <a:pt x="125" y="27"/>
                    </a:cubicBezTo>
                    <a:cubicBezTo>
                      <a:pt x="125" y="26"/>
                      <a:pt x="125" y="25"/>
                      <a:pt x="125" y="25"/>
                    </a:cubicBezTo>
                    <a:cubicBezTo>
                      <a:pt x="123" y="26"/>
                      <a:pt x="120" y="25"/>
                      <a:pt x="119" y="25"/>
                    </a:cubicBezTo>
                    <a:cubicBezTo>
                      <a:pt x="117" y="26"/>
                      <a:pt x="117" y="27"/>
                      <a:pt x="116" y="29"/>
                    </a:cubicBezTo>
                    <a:cubicBezTo>
                      <a:pt x="115" y="29"/>
                      <a:pt x="115" y="30"/>
                      <a:pt x="114" y="30"/>
                    </a:cubicBezTo>
                    <a:cubicBezTo>
                      <a:pt x="113" y="31"/>
                      <a:pt x="114" y="32"/>
                      <a:pt x="113" y="33"/>
                    </a:cubicBezTo>
                    <a:cubicBezTo>
                      <a:pt x="112" y="34"/>
                      <a:pt x="113" y="33"/>
                      <a:pt x="111" y="32"/>
                    </a:cubicBezTo>
                    <a:cubicBezTo>
                      <a:pt x="111" y="32"/>
                      <a:pt x="110" y="32"/>
                      <a:pt x="110" y="32"/>
                    </a:cubicBezTo>
                    <a:cubicBezTo>
                      <a:pt x="110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8" y="31"/>
                      <a:pt x="108" y="30"/>
                      <a:pt x="108" y="30"/>
                    </a:cubicBezTo>
                    <a:cubicBezTo>
                      <a:pt x="107" y="30"/>
                      <a:pt x="106" y="30"/>
                      <a:pt x="106" y="30"/>
                    </a:cubicBezTo>
                    <a:cubicBezTo>
                      <a:pt x="105" y="30"/>
                      <a:pt x="103" y="32"/>
                      <a:pt x="102" y="32"/>
                    </a:cubicBezTo>
                    <a:cubicBezTo>
                      <a:pt x="102" y="32"/>
                      <a:pt x="100" y="30"/>
                      <a:pt x="100" y="30"/>
                    </a:cubicBezTo>
                    <a:cubicBezTo>
                      <a:pt x="98" y="27"/>
                      <a:pt x="104" y="26"/>
                      <a:pt x="105" y="24"/>
                    </a:cubicBezTo>
                    <a:cubicBezTo>
                      <a:pt x="106" y="22"/>
                      <a:pt x="105" y="20"/>
                      <a:pt x="106" y="18"/>
                    </a:cubicBezTo>
                    <a:cubicBezTo>
                      <a:pt x="107" y="16"/>
                      <a:pt x="108" y="17"/>
                      <a:pt x="109" y="16"/>
                    </a:cubicBezTo>
                    <a:cubicBezTo>
                      <a:pt x="110" y="16"/>
                      <a:pt x="110" y="16"/>
                      <a:pt x="109" y="14"/>
                    </a:cubicBezTo>
                    <a:cubicBezTo>
                      <a:pt x="108" y="13"/>
                      <a:pt x="107" y="12"/>
                      <a:pt x="106" y="13"/>
                    </a:cubicBezTo>
                    <a:cubicBezTo>
                      <a:pt x="105" y="13"/>
                      <a:pt x="104" y="14"/>
                      <a:pt x="104" y="14"/>
                    </a:cubicBezTo>
                    <a:cubicBezTo>
                      <a:pt x="104" y="16"/>
                      <a:pt x="105" y="15"/>
                      <a:pt x="105" y="15"/>
                    </a:cubicBezTo>
                    <a:cubicBezTo>
                      <a:pt x="105" y="16"/>
                      <a:pt x="108" y="17"/>
                      <a:pt x="105" y="18"/>
                    </a:cubicBezTo>
                    <a:cubicBezTo>
                      <a:pt x="105" y="18"/>
                      <a:pt x="105" y="18"/>
                      <a:pt x="105" y="18"/>
                    </a:cubicBezTo>
                    <a:cubicBezTo>
                      <a:pt x="104" y="18"/>
                      <a:pt x="103" y="18"/>
                      <a:pt x="102" y="19"/>
                    </a:cubicBezTo>
                    <a:cubicBezTo>
                      <a:pt x="101" y="19"/>
                      <a:pt x="101" y="19"/>
                      <a:pt x="100" y="19"/>
                    </a:cubicBezTo>
                    <a:cubicBezTo>
                      <a:pt x="100" y="19"/>
                      <a:pt x="100" y="20"/>
                      <a:pt x="100" y="20"/>
                    </a:cubicBezTo>
                    <a:cubicBezTo>
                      <a:pt x="98" y="21"/>
                      <a:pt x="97" y="19"/>
                      <a:pt x="95" y="18"/>
                    </a:cubicBezTo>
                    <a:cubicBezTo>
                      <a:pt x="94" y="17"/>
                      <a:pt x="92" y="15"/>
                      <a:pt x="90" y="16"/>
                    </a:cubicBezTo>
                    <a:cubicBezTo>
                      <a:pt x="89" y="16"/>
                      <a:pt x="88" y="20"/>
                      <a:pt x="87" y="19"/>
                    </a:cubicBezTo>
                    <a:cubicBezTo>
                      <a:pt x="86" y="19"/>
                      <a:pt x="90" y="15"/>
                      <a:pt x="87" y="14"/>
                    </a:cubicBezTo>
                    <a:cubicBezTo>
                      <a:pt x="86" y="14"/>
                      <a:pt x="84" y="15"/>
                      <a:pt x="83" y="15"/>
                    </a:cubicBezTo>
                    <a:cubicBezTo>
                      <a:pt x="82" y="15"/>
                      <a:pt x="81" y="15"/>
                      <a:pt x="82" y="14"/>
                    </a:cubicBezTo>
                    <a:cubicBezTo>
                      <a:pt x="85" y="12"/>
                      <a:pt x="85" y="12"/>
                      <a:pt x="85" y="8"/>
                    </a:cubicBezTo>
                    <a:cubicBezTo>
                      <a:pt x="84" y="9"/>
                      <a:pt x="83" y="9"/>
                      <a:pt x="83" y="7"/>
                    </a:cubicBezTo>
                    <a:cubicBezTo>
                      <a:pt x="83" y="7"/>
                      <a:pt x="84" y="7"/>
                      <a:pt x="84" y="6"/>
                    </a:cubicBezTo>
                    <a:cubicBezTo>
                      <a:pt x="84" y="6"/>
                      <a:pt x="84" y="4"/>
                      <a:pt x="83" y="4"/>
                    </a:cubicBezTo>
                    <a:cubicBezTo>
                      <a:pt x="82" y="3"/>
                      <a:pt x="83" y="4"/>
                      <a:pt x="82" y="4"/>
                    </a:cubicBezTo>
                    <a:cubicBezTo>
                      <a:pt x="81" y="5"/>
                      <a:pt x="82" y="5"/>
                      <a:pt x="80" y="5"/>
                    </a:cubicBezTo>
                    <a:cubicBezTo>
                      <a:pt x="80" y="4"/>
                      <a:pt x="79" y="3"/>
                      <a:pt x="78" y="3"/>
                    </a:cubicBezTo>
                    <a:cubicBezTo>
                      <a:pt x="77" y="2"/>
                      <a:pt x="76" y="3"/>
                      <a:pt x="74" y="3"/>
                    </a:cubicBezTo>
                    <a:cubicBezTo>
                      <a:pt x="73" y="3"/>
                      <a:pt x="72" y="4"/>
                      <a:pt x="71" y="4"/>
                    </a:cubicBezTo>
                    <a:cubicBezTo>
                      <a:pt x="69" y="4"/>
                      <a:pt x="69" y="3"/>
                      <a:pt x="68" y="2"/>
                    </a:cubicBezTo>
                    <a:cubicBezTo>
                      <a:pt x="66" y="0"/>
                      <a:pt x="61" y="0"/>
                      <a:pt x="58" y="0"/>
                    </a:cubicBezTo>
                    <a:cubicBezTo>
                      <a:pt x="58" y="1"/>
                      <a:pt x="59" y="4"/>
                      <a:pt x="59" y="5"/>
                    </a:cubicBezTo>
                    <a:cubicBezTo>
                      <a:pt x="59" y="7"/>
                      <a:pt x="60" y="7"/>
                      <a:pt x="61" y="8"/>
                    </a:cubicBezTo>
                    <a:cubicBezTo>
                      <a:pt x="62" y="9"/>
                      <a:pt x="61" y="9"/>
                      <a:pt x="62" y="10"/>
                    </a:cubicBezTo>
                    <a:cubicBezTo>
                      <a:pt x="62" y="11"/>
                      <a:pt x="63" y="11"/>
                      <a:pt x="64" y="12"/>
                    </a:cubicBezTo>
                    <a:cubicBezTo>
                      <a:pt x="65" y="13"/>
                      <a:pt x="66" y="14"/>
                      <a:pt x="64" y="16"/>
                    </a:cubicBezTo>
                    <a:cubicBezTo>
                      <a:pt x="62" y="17"/>
                      <a:pt x="61" y="16"/>
                      <a:pt x="59" y="17"/>
                    </a:cubicBezTo>
                    <a:cubicBezTo>
                      <a:pt x="59" y="17"/>
                      <a:pt x="58" y="17"/>
                      <a:pt x="58" y="17"/>
                    </a:cubicBezTo>
                    <a:cubicBezTo>
                      <a:pt x="58" y="17"/>
                      <a:pt x="57" y="19"/>
                      <a:pt x="57" y="19"/>
                    </a:cubicBezTo>
                    <a:cubicBezTo>
                      <a:pt x="57" y="23"/>
                      <a:pt x="62" y="20"/>
                      <a:pt x="64" y="20"/>
                    </a:cubicBezTo>
                    <a:cubicBezTo>
                      <a:pt x="64" y="22"/>
                      <a:pt x="60" y="22"/>
                      <a:pt x="61" y="25"/>
                    </a:cubicBezTo>
                    <a:cubicBezTo>
                      <a:pt x="62" y="27"/>
                      <a:pt x="63" y="25"/>
                      <a:pt x="64" y="26"/>
                    </a:cubicBezTo>
                    <a:cubicBezTo>
                      <a:pt x="65" y="27"/>
                      <a:pt x="66" y="28"/>
                      <a:pt x="65" y="29"/>
                    </a:cubicBezTo>
                    <a:cubicBezTo>
                      <a:pt x="65" y="30"/>
                      <a:pt x="65" y="29"/>
                      <a:pt x="64" y="29"/>
                    </a:cubicBezTo>
                    <a:cubicBezTo>
                      <a:pt x="63" y="29"/>
                      <a:pt x="64" y="28"/>
                      <a:pt x="63" y="29"/>
                    </a:cubicBezTo>
                    <a:cubicBezTo>
                      <a:pt x="62" y="29"/>
                      <a:pt x="62" y="31"/>
                      <a:pt x="63" y="31"/>
                    </a:cubicBezTo>
                    <a:cubicBezTo>
                      <a:pt x="64" y="33"/>
                      <a:pt x="66" y="34"/>
                      <a:pt x="68" y="34"/>
                    </a:cubicBezTo>
                    <a:cubicBezTo>
                      <a:pt x="70" y="34"/>
                      <a:pt x="71" y="34"/>
                      <a:pt x="72" y="36"/>
                    </a:cubicBezTo>
                    <a:cubicBezTo>
                      <a:pt x="74" y="38"/>
                      <a:pt x="75" y="39"/>
                      <a:pt x="76" y="41"/>
                    </a:cubicBezTo>
                    <a:cubicBezTo>
                      <a:pt x="76" y="41"/>
                      <a:pt x="76" y="42"/>
                      <a:pt x="77" y="43"/>
                    </a:cubicBezTo>
                    <a:cubicBezTo>
                      <a:pt x="78" y="44"/>
                      <a:pt x="78" y="44"/>
                      <a:pt x="79" y="44"/>
                    </a:cubicBezTo>
                    <a:cubicBezTo>
                      <a:pt x="80" y="45"/>
                      <a:pt x="83" y="46"/>
                      <a:pt x="81" y="46"/>
                    </a:cubicBezTo>
                    <a:cubicBezTo>
                      <a:pt x="79" y="47"/>
                      <a:pt x="77" y="45"/>
                      <a:pt x="76" y="44"/>
                    </a:cubicBezTo>
                    <a:cubicBezTo>
                      <a:pt x="73" y="41"/>
                      <a:pt x="72" y="35"/>
                      <a:pt x="67" y="35"/>
                    </a:cubicBezTo>
                    <a:cubicBezTo>
                      <a:pt x="64" y="35"/>
                      <a:pt x="62" y="37"/>
                      <a:pt x="60" y="36"/>
                    </a:cubicBezTo>
                    <a:cubicBezTo>
                      <a:pt x="59" y="35"/>
                      <a:pt x="59" y="34"/>
                      <a:pt x="57" y="34"/>
                    </a:cubicBezTo>
                    <a:cubicBezTo>
                      <a:pt x="56" y="35"/>
                      <a:pt x="56" y="36"/>
                      <a:pt x="56" y="37"/>
                    </a:cubicBezTo>
                    <a:cubicBezTo>
                      <a:pt x="55" y="39"/>
                      <a:pt x="55" y="40"/>
                      <a:pt x="55" y="43"/>
                    </a:cubicBezTo>
                    <a:cubicBezTo>
                      <a:pt x="55" y="44"/>
                      <a:pt x="57" y="47"/>
                      <a:pt x="56" y="47"/>
                    </a:cubicBezTo>
                    <a:cubicBezTo>
                      <a:pt x="55" y="46"/>
                      <a:pt x="55" y="46"/>
                      <a:pt x="55" y="45"/>
                    </a:cubicBezTo>
                    <a:cubicBezTo>
                      <a:pt x="54" y="44"/>
                      <a:pt x="53" y="45"/>
                      <a:pt x="53" y="44"/>
                    </a:cubicBezTo>
                    <a:cubicBezTo>
                      <a:pt x="52" y="44"/>
                      <a:pt x="52" y="42"/>
                      <a:pt x="51" y="43"/>
                    </a:cubicBezTo>
                    <a:cubicBezTo>
                      <a:pt x="49" y="44"/>
                      <a:pt x="54" y="50"/>
                      <a:pt x="50" y="50"/>
                    </a:cubicBezTo>
                    <a:cubicBezTo>
                      <a:pt x="49" y="50"/>
                      <a:pt x="46" y="48"/>
                      <a:pt x="46" y="48"/>
                    </a:cubicBezTo>
                    <a:cubicBezTo>
                      <a:pt x="46" y="46"/>
                      <a:pt x="49" y="47"/>
                      <a:pt x="48" y="45"/>
                    </a:cubicBezTo>
                    <a:cubicBezTo>
                      <a:pt x="48" y="44"/>
                      <a:pt x="47" y="43"/>
                      <a:pt x="46" y="42"/>
                    </a:cubicBezTo>
                    <a:cubicBezTo>
                      <a:pt x="46" y="42"/>
                      <a:pt x="46" y="41"/>
                      <a:pt x="46" y="40"/>
                    </a:cubicBezTo>
                    <a:cubicBezTo>
                      <a:pt x="45" y="39"/>
                      <a:pt x="42" y="40"/>
                      <a:pt x="41" y="40"/>
                    </a:cubicBezTo>
                    <a:cubicBezTo>
                      <a:pt x="40" y="41"/>
                      <a:pt x="38" y="41"/>
                      <a:pt x="37" y="41"/>
                    </a:cubicBezTo>
                    <a:cubicBezTo>
                      <a:pt x="34" y="41"/>
                      <a:pt x="32" y="41"/>
                      <a:pt x="30" y="42"/>
                    </a:cubicBezTo>
                    <a:cubicBezTo>
                      <a:pt x="29" y="42"/>
                      <a:pt x="27" y="43"/>
                      <a:pt x="28" y="45"/>
                    </a:cubicBezTo>
                    <a:cubicBezTo>
                      <a:pt x="28" y="45"/>
                      <a:pt x="29" y="44"/>
                      <a:pt x="29" y="46"/>
                    </a:cubicBezTo>
                    <a:cubicBezTo>
                      <a:pt x="29" y="47"/>
                      <a:pt x="27" y="47"/>
                      <a:pt x="27" y="47"/>
                    </a:cubicBezTo>
                    <a:cubicBezTo>
                      <a:pt x="26" y="48"/>
                      <a:pt x="26" y="51"/>
                      <a:pt x="27" y="52"/>
                    </a:cubicBezTo>
                    <a:cubicBezTo>
                      <a:pt x="28" y="52"/>
                      <a:pt x="30" y="52"/>
                      <a:pt x="31" y="52"/>
                    </a:cubicBezTo>
                    <a:cubicBezTo>
                      <a:pt x="33" y="52"/>
                      <a:pt x="32" y="52"/>
                      <a:pt x="31" y="53"/>
                    </a:cubicBezTo>
                    <a:cubicBezTo>
                      <a:pt x="31" y="54"/>
                      <a:pt x="31" y="55"/>
                      <a:pt x="29" y="55"/>
                    </a:cubicBezTo>
                    <a:cubicBezTo>
                      <a:pt x="29" y="57"/>
                      <a:pt x="29" y="60"/>
                      <a:pt x="29" y="62"/>
                    </a:cubicBezTo>
                    <a:cubicBezTo>
                      <a:pt x="30" y="65"/>
                      <a:pt x="28" y="66"/>
                      <a:pt x="27" y="68"/>
                    </a:cubicBezTo>
                    <a:cubicBezTo>
                      <a:pt x="27" y="69"/>
                      <a:pt x="26" y="70"/>
                      <a:pt x="26" y="71"/>
                    </a:cubicBezTo>
                    <a:cubicBezTo>
                      <a:pt x="26" y="72"/>
                      <a:pt x="26" y="74"/>
                      <a:pt x="26" y="74"/>
                    </a:cubicBezTo>
                    <a:cubicBezTo>
                      <a:pt x="25" y="76"/>
                      <a:pt x="22" y="74"/>
                      <a:pt x="20" y="75"/>
                    </a:cubicBezTo>
                    <a:cubicBezTo>
                      <a:pt x="20" y="76"/>
                      <a:pt x="19" y="79"/>
                      <a:pt x="20" y="80"/>
                    </a:cubicBezTo>
                    <a:cubicBezTo>
                      <a:pt x="21" y="82"/>
                      <a:pt x="23" y="81"/>
                      <a:pt x="25" y="82"/>
                    </a:cubicBezTo>
                    <a:cubicBezTo>
                      <a:pt x="27" y="82"/>
                      <a:pt x="26" y="84"/>
                      <a:pt x="26" y="85"/>
                    </a:cubicBezTo>
                    <a:cubicBezTo>
                      <a:pt x="26" y="88"/>
                      <a:pt x="25" y="88"/>
                      <a:pt x="23" y="90"/>
                    </a:cubicBezTo>
                    <a:cubicBezTo>
                      <a:pt x="22" y="91"/>
                      <a:pt x="20" y="93"/>
                      <a:pt x="20" y="94"/>
                    </a:cubicBezTo>
                    <a:cubicBezTo>
                      <a:pt x="20" y="96"/>
                      <a:pt x="23" y="97"/>
                      <a:pt x="20" y="98"/>
                    </a:cubicBezTo>
                    <a:cubicBezTo>
                      <a:pt x="18" y="99"/>
                      <a:pt x="16" y="100"/>
                      <a:pt x="14" y="100"/>
                    </a:cubicBezTo>
                    <a:cubicBezTo>
                      <a:pt x="12" y="100"/>
                      <a:pt x="11" y="99"/>
                      <a:pt x="8" y="100"/>
                    </a:cubicBezTo>
                    <a:cubicBezTo>
                      <a:pt x="7" y="100"/>
                      <a:pt x="5" y="100"/>
                      <a:pt x="5" y="102"/>
                    </a:cubicBezTo>
                    <a:cubicBezTo>
                      <a:pt x="4" y="104"/>
                      <a:pt x="7" y="107"/>
                      <a:pt x="8" y="109"/>
                    </a:cubicBezTo>
                    <a:cubicBezTo>
                      <a:pt x="9" y="111"/>
                      <a:pt x="11" y="114"/>
                      <a:pt x="10" y="116"/>
                    </a:cubicBezTo>
                    <a:cubicBezTo>
                      <a:pt x="9" y="117"/>
                      <a:pt x="7" y="118"/>
                      <a:pt x="7" y="119"/>
                    </a:cubicBezTo>
                    <a:cubicBezTo>
                      <a:pt x="7" y="121"/>
                      <a:pt x="9" y="121"/>
                      <a:pt x="8" y="123"/>
                    </a:cubicBezTo>
                    <a:cubicBezTo>
                      <a:pt x="8" y="123"/>
                      <a:pt x="7" y="123"/>
                      <a:pt x="6" y="124"/>
                    </a:cubicBezTo>
                    <a:cubicBezTo>
                      <a:pt x="6" y="124"/>
                      <a:pt x="6" y="124"/>
                      <a:pt x="6" y="125"/>
                    </a:cubicBezTo>
                    <a:cubicBezTo>
                      <a:pt x="6" y="125"/>
                      <a:pt x="4" y="125"/>
                      <a:pt x="4" y="126"/>
                    </a:cubicBezTo>
                    <a:cubicBezTo>
                      <a:pt x="3" y="128"/>
                      <a:pt x="6" y="127"/>
                      <a:pt x="7" y="129"/>
                    </a:cubicBezTo>
                    <a:cubicBezTo>
                      <a:pt x="8" y="130"/>
                      <a:pt x="6" y="133"/>
                      <a:pt x="5" y="135"/>
                    </a:cubicBezTo>
                    <a:cubicBezTo>
                      <a:pt x="7" y="135"/>
                      <a:pt x="9" y="137"/>
                      <a:pt x="10" y="139"/>
                    </a:cubicBezTo>
                    <a:cubicBezTo>
                      <a:pt x="10" y="140"/>
                      <a:pt x="10" y="141"/>
                      <a:pt x="11" y="142"/>
                    </a:cubicBezTo>
                    <a:cubicBezTo>
                      <a:pt x="11" y="143"/>
                      <a:pt x="12" y="143"/>
                      <a:pt x="13" y="145"/>
                    </a:cubicBezTo>
                    <a:cubicBezTo>
                      <a:pt x="13" y="146"/>
                      <a:pt x="13" y="147"/>
                      <a:pt x="12" y="148"/>
                    </a:cubicBezTo>
                    <a:cubicBezTo>
                      <a:pt x="12" y="148"/>
                      <a:pt x="11" y="149"/>
                      <a:pt x="11" y="149"/>
                    </a:cubicBezTo>
                    <a:cubicBezTo>
                      <a:pt x="11" y="150"/>
                      <a:pt x="10" y="150"/>
                      <a:pt x="10" y="151"/>
                    </a:cubicBezTo>
                    <a:cubicBezTo>
                      <a:pt x="10" y="151"/>
                      <a:pt x="10" y="152"/>
                      <a:pt x="9" y="152"/>
                    </a:cubicBezTo>
                    <a:cubicBezTo>
                      <a:pt x="7" y="154"/>
                      <a:pt x="6" y="153"/>
                      <a:pt x="4" y="155"/>
                    </a:cubicBezTo>
                    <a:cubicBezTo>
                      <a:pt x="3" y="156"/>
                      <a:pt x="2" y="158"/>
                      <a:pt x="1" y="160"/>
                    </a:cubicBezTo>
                    <a:cubicBezTo>
                      <a:pt x="0" y="163"/>
                      <a:pt x="1" y="164"/>
                      <a:pt x="3" y="166"/>
                    </a:cubicBezTo>
                    <a:cubicBezTo>
                      <a:pt x="4" y="168"/>
                      <a:pt x="4" y="170"/>
                      <a:pt x="2" y="172"/>
                    </a:cubicBezTo>
                    <a:cubicBezTo>
                      <a:pt x="4" y="173"/>
                      <a:pt x="5" y="174"/>
                      <a:pt x="6" y="175"/>
                    </a:cubicBezTo>
                    <a:cubicBezTo>
                      <a:pt x="8" y="175"/>
                      <a:pt x="10" y="174"/>
                      <a:pt x="11" y="174"/>
                    </a:cubicBezTo>
                    <a:cubicBezTo>
                      <a:pt x="13" y="174"/>
                      <a:pt x="15" y="174"/>
                      <a:pt x="16" y="175"/>
                    </a:cubicBezTo>
                    <a:cubicBezTo>
                      <a:pt x="17" y="176"/>
                      <a:pt x="17" y="177"/>
                      <a:pt x="18" y="178"/>
                    </a:cubicBezTo>
                    <a:cubicBezTo>
                      <a:pt x="18" y="179"/>
                      <a:pt x="19" y="181"/>
                      <a:pt x="20" y="182"/>
                    </a:cubicBezTo>
                    <a:cubicBezTo>
                      <a:pt x="21" y="183"/>
                      <a:pt x="23" y="183"/>
                      <a:pt x="24" y="183"/>
                    </a:cubicBezTo>
                    <a:cubicBezTo>
                      <a:pt x="26" y="184"/>
                      <a:pt x="27" y="184"/>
                      <a:pt x="29" y="184"/>
                    </a:cubicBezTo>
                    <a:cubicBezTo>
                      <a:pt x="30" y="184"/>
                      <a:pt x="34" y="184"/>
                      <a:pt x="34" y="183"/>
                    </a:cubicBezTo>
                    <a:cubicBezTo>
                      <a:pt x="35" y="184"/>
                      <a:pt x="36" y="185"/>
                      <a:pt x="37" y="186"/>
                    </a:cubicBezTo>
                    <a:cubicBezTo>
                      <a:pt x="39" y="187"/>
                      <a:pt x="40" y="187"/>
                      <a:pt x="42" y="187"/>
                    </a:cubicBezTo>
                    <a:cubicBezTo>
                      <a:pt x="43" y="186"/>
                      <a:pt x="44" y="187"/>
                      <a:pt x="46" y="188"/>
                    </a:cubicBezTo>
                    <a:cubicBezTo>
                      <a:pt x="46" y="188"/>
                      <a:pt x="49" y="188"/>
                      <a:pt x="49" y="189"/>
                    </a:cubicBezTo>
                    <a:cubicBezTo>
                      <a:pt x="49" y="190"/>
                      <a:pt x="48" y="191"/>
                      <a:pt x="48" y="192"/>
                    </a:cubicBezTo>
                    <a:cubicBezTo>
                      <a:pt x="47" y="194"/>
                      <a:pt x="46" y="194"/>
                      <a:pt x="45" y="196"/>
                    </a:cubicBezTo>
                    <a:cubicBezTo>
                      <a:pt x="44" y="197"/>
                      <a:pt x="42" y="198"/>
                      <a:pt x="42" y="199"/>
                    </a:cubicBezTo>
                    <a:cubicBezTo>
                      <a:pt x="41" y="200"/>
                      <a:pt x="42" y="201"/>
                      <a:pt x="42" y="202"/>
                    </a:cubicBezTo>
                    <a:cubicBezTo>
                      <a:pt x="42" y="202"/>
                      <a:pt x="41" y="203"/>
                      <a:pt x="41" y="204"/>
                    </a:cubicBezTo>
                    <a:cubicBezTo>
                      <a:pt x="40" y="205"/>
                      <a:pt x="40" y="206"/>
                      <a:pt x="40" y="208"/>
                    </a:cubicBezTo>
                    <a:cubicBezTo>
                      <a:pt x="40" y="210"/>
                      <a:pt x="36" y="214"/>
                      <a:pt x="37" y="216"/>
                    </a:cubicBezTo>
                    <a:cubicBezTo>
                      <a:pt x="39" y="217"/>
                      <a:pt x="36" y="222"/>
                      <a:pt x="36" y="223"/>
                    </a:cubicBezTo>
                    <a:cubicBezTo>
                      <a:pt x="36" y="224"/>
                      <a:pt x="36" y="226"/>
                      <a:pt x="36" y="227"/>
                    </a:cubicBezTo>
                    <a:cubicBezTo>
                      <a:pt x="36" y="227"/>
                      <a:pt x="39" y="229"/>
                      <a:pt x="38" y="230"/>
                    </a:cubicBezTo>
                    <a:cubicBezTo>
                      <a:pt x="38" y="230"/>
                      <a:pt x="38" y="230"/>
                      <a:pt x="38" y="230"/>
                    </a:cubicBezTo>
                    <a:cubicBezTo>
                      <a:pt x="39" y="230"/>
                      <a:pt x="39" y="230"/>
                      <a:pt x="40" y="230"/>
                    </a:cubicBezTo>
                    <a:close/>
                    <a:moveTo>
                      <a:pt x="26" y="40"/>
                    </a:moveTo>
                    <a:cubicBezTo>
                      <a:pt x="25" y="40"/>
                      <a:pt x="24" y="40"/>
                      <a:pt x="25" y="41"/>
                    </a:cubicBezTo>
                    <a:cubicBezTo>
                      <a:pt x="26" y="41"/>
                      <a:pt x="28" y="41"/>
                      <a:pt x="28" y="40"/>
                    </a:cubicBezTo>
                    <a:cubicBezTo>
                      <a:pt x="28" y="40"/>
                      <a:pt x="26" y="40"/>
                      <a:pt x="26" y="40"/>
                    </a:cubicBezTo>
                    <a:cubicBezTo>
                      <a:pt x="25" y="40"/>
                      <a:pt x="26" y="40"/>
                      <a:pt x="26" y="40"/>
                    </a:cubicBezTo>
                    <a:close/>
                    <a:moveTo>
                      <a:pt x="32" y="40"/>
                    </a:moveTo>
                    <a:cubicBezTo>
                      <a:pt x="33" y="40"/>
                      <a:pt x="36" y="40"/>
                      <a:pt x="35" y="39"/>
                    </a:cubicBezTo>
                    <a:cubicBezTo>
                      <a:pt x="33" y="38"/>
                      <a:pt x="31" y="39"/>
                      <a:pt x="29" y="40"/>
                    </a:cubicBezTo>
                    <a:cubicBezTo>
                      <a:pt x="30" y="40"/>
                      <a:pt x="32" y="40"/>
                      <a:pt x="32" y="40"/>
                    </a:cubicBezTo>
                    <a:close/>
                    <a:moveTo>
                      <a:pt x="39" y="38"/>
                    </a:moveTo>
                    <a:cubicBezTo>
                      <a:pt x="39" y="38"/>
                      <a:pt x="37" y="38"/>
                      <a:pt x="37" y="39"/>
                    </a:cubicBezTo>
                    <a:cubicBezTo>
                      <a:pt x="38" y="39"/>
                      <a:pt x="42" y="38"/>
                      <a:pt x="43" y="38"/>
                    </a:cubicBezTo>
                    <a:cubicBezTo>
                      <a:pt x="42" y="37"/>
                      <a:pt x="40" y="38"/>
                      <a:pt x="39" y="38"/>
                    </a:cubicBezTo>
                    <a:cubicBezTo>
                      <a:pt x="39" y="38"/>
                      <a:pt x="40" y="38"/>
                      <a:pt x="39" y="38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" name="Freeform 45">
                <a:extLst>
                  <a:ext uri="{FF2B5EF4-FFF2-40B4-BE49-F238E27FC236}">
                    <a16:creationId xmlns:a16="http://schemas.microsoft.com/office/drawing/2014/main" id="{B9880A86-0FCD-E0A0-1331-95268766B8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83775" y="1487488"/>
                <a:ext cx="898525" cy="1833562"/>
              </a:xfrm>
              <a:custGeom>
                <a:avLst/>
                <a:gdLst>
                  <a:gd name="T0" fmla="*/ 148 w 236"/>
                  <a:gd name="T1" fmla="*/ 452 h 481"/>
                  <a:gd name="T2" fmla="*/ 134 w 236"/>
                  <a:gd name="T3" fmla="*/ 459 h 481"/>
                  <a:gd name="T4" fmla="*/ 125 w 236"/>
                  <a:gd name="T5" fmla="*/ 463 h 481"/>
                  <a:gd name="T6" fmla="*/ 100 w 236"/>
                  <a:gd name="T7" fmla="*/ 467 h 481"/>
                  <a:gd name="T8" fmla="*/ 80 w 236"/>
                  <a:gd name="T9" fmla="*/ 474 h 481"/>
                  <a:gd name="T10" fmla="*/ 70 w 236"/>
                  <a:gd name="T11" fmla="*/ 475 h 481"/>
                  <a:gd name="T12" fmla="*/ 62 w 236"/>
                  <a:gd name="T13" fmla="*/ 462 h 481"/>
                  <a:gd name="T14" fmla="*/ 47 w 236"/>
                  <a:gd name="T15" fmla="*/ 453 h 481"/>
                  <a:gd name="T16" fmla="*/ 38 w 236"/>
                  <a:gd name="T17" fmla="*/ 445 h 481"/>
                  <a:gd name="T18" fmla="*/ 40 w 236"/>
                  <a:gd name="T19" fmla="*/ 425 h 481"/>
                  <a:gd name="T20" fmla="*/ 40 w 236"/>
                  <a:gd name="T21" fmla="*/ 414 h 481"/>
                  <a:gd name="T22" fmla="*/ 38 w 236"/>
                  <a:gd name="T23" fmla="*/ 400 h 481"/>
                  <a:gd name="T24" fmla="*/ 36 w 236"/>
                  <a:gd name="T25" fmla="*/ 379 h 481"/>
                  <a:gd name="T26" fmla="*/ 32 w 236"/>
                  <a:gd name="T27" fmla="*/ 360 h 481"/>
                  <a:gd name="T28" fmla="*/ 39 w 236"/>
                  <a:gd name="T29" fmla="*/ 341 h 481"/>
                  <a:gd name="T30" fmla="*/ 56 w 236"/>
                  <a:gd name="T31" fmla="*/ 330 h 481"/>
                  <a:gd name="T32" fmla="*/ 69 w 236"/>
                  <a:gd name="T33" fmla="*/ 315 h 481"/>
                  <a:gd name="T34" fmla="*/ 87 w 236"/>
                  <a:gd name="T35" fmla="*/ 295 h 481"/>
                  <a:gd name="T36" fmla="*/ 95 w 236"/>
                  <a:gd name="T37" fmla="*/ 282 h 481"/>
                  <a:gd name="T38" fmla="*/ 108 w 236"/>
                  <a:gd name="T39" fmla="*/ 265 h 481"/>
                  <a:gd name="T40" fmla="*/ 112 w 236"/>
                  <a:gd name="T41" fmla="*/ 253 h 481"/>
                  <a:gd name="T42" fmla="*/ 110 w 236"/>
                  <a:gd name="T43" fmla="*/ 235 h 481"/>
                  <a:gd name="T44" fmla="*/ 102 w 236"/>
                  <a:gd name="T45" fmla="*/ 218 h 481"/>
                  <a:gd name="T46" fmla="*/ 90 w 236"/>
                  <a:gd name="T47" fmla="*/ 217 h 481"/>
                  <a:gd name="T48" fmla="*/ 83 w 236"/>
                  <a:gd name="T49" fmla="*/ 190 h 481"/>
                  <a:gd name="T50" fmla="*/ 81 w 236"/>
                  <a:gd name="T51" fmla="*/ 152 h 481"/>
                  <a:gd name="T52" fmla="*/ 80 w 236"/>
                  <a:gd name="T53" fmla="*/ 119 h 481"/>
                  <a:gd name="T54" fmla="*/ 59 w 236"/>
                  <a:gd name="T55" fmla="*/ 91 h 481"/>
                  <a:gd name="T56" fmla="*/ 35 w 236"/>
                  <a:gd name="T57" fmla="*/ 74 h 481"/>
                  <a:gd name="T58" fmla="*/ 32 w 236"/>
                  <a:gd name="T59" fmla="*/ 56 h 481"/>
                  <a:gd name="T60" fmla="*/ 52 w 236"/>
                  <a:gd name="T61" fmla="*/ 62 h 481"/>
                  <a:gd name="T62" fmla="*/ 80 w 236"/>
                  <a:gd name="T63" fmla="*/ 78 h 481"/>
                  <a:gd name="T64" fmla="*/ 107 w 236"/>
                  <a:gd name="T65" fmla="*/ 83 h 481"/>
                  <a:gd name="T66" fmla="*/ 123 w 236"/>
                  <a:gd name="T67" fmla="*/ 58 h 481"/>
                  <a:gd name="T68" fmla="*/ 132 w 236"/>
                  <a:gd name="T69" fmla="*/ 19 h 481"/>
                  <a:gd name="T70" fmla="*/ 166 w 236"/>
                  <a:gd name="T71" fmla="*/ 5 h 481"/>
                  <a:gd name="T72" fmla="*/ 192 w 236"/>
                  <a:gd name="T73" fmla="*/ 35 h 481"/>
                  <a:gd name="T74" fmla="*/ 178 w 236"/>
                  <a:gd name="T75" fmla="*/ 99 h 481"/>
                  <a:gd name="T76" fmla="*/ 204 w 236"/>
                  <a:gd name="T77" fmla="*/ 140 h 481"/>
                  <a:gd name="T78" fmla="*/ 198 w 236"/>
                  <a:gd name="T79" fmla="*/ 199 h 481"/>
                  <a:gd name="T80" fmla="*/ 202 w 236"/>
                  <a:gd name="T81" fmla="*/ 234 h 481"/>
                  <a:gd name="T82" fmla="*/ 199 w 236"/>
                  <a:gd name="T83" fmla="*/ 257 h 481"/>
                  <a:gd name="T84" fmla="*/ 205 w 236"/>
                  <a:gd name="T85" fmla="*/ 283 h 481"/>
                  <a:gd name="T86" fmla="*/ 216 w 236"/>
                  <a:gd name="T87" fmla="*/ 298 h 481"/>
                  <a:gd name="T88" fmla="*/ 216 w 236"/>
                  <a:gd name="T89" fmla="*/ 330 h 481"/>
                  <a:gd name="T90" fmla="*/ 234 w 236"/>
                  <a:gd name="T91" fmla="*/ 359 h 481"/>
                  <a:gd name="T92" fmla="*/ 203 w 236"/>
                  <a:gd name="T93" fmla="*/ 405 h 481"/>
                  <a:gd name="T94" fmla="*/ 179 w 236"/>
                  <a:gd name="T95" fmla="*/ 434 h 481"/>
                  <a:gd name="T96" fmla="*/ 2 w 236"/>
                  <a:gd name="T97" fmla="*/ 464 h 481"/>
                  <a:gd name="T98" fmla="*/ 11 w 236"/>
                  <a:gd name="T99" fmla="*/ 469 h 481"/>
                  <a:gd name="T100" fmla="*/ 15 w 236"/>
                  <a:gd name="T101" fmla="*/ 462 h 481"/>
                  <a:gd name="T102" fmla="*/ 57 w 236"/>
                  <a:gd name="T103" fmla="*/ 471 h 481"/>
                  <a:gd name="T104" fmla="*/ 58 w 236"/>
                  <a:gd name="T105" fmla="*/ 468 h 481"/>
                  <a:gd name="T106" fmla="*/ 106 w 236"/>
                  <a:gd name="T107" fmla="*/ 259 h 481"/>
                  <a:gd name="T108" fmla="*/ 35 w 236"/>
                  <a:gd name="T109" fmla="*/ 344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6" h="481">
                    <a:moveTo>
                      <a:pt x="163" y="452"/>
                    </a:moveTo>
                    <a:cubicBezTo>
                      <a:pt x="162" y="450"/>
                      <a:pt x="162" y="451"/>
                      <a:pt x="161" y="452"/>
                    </a:cubicBezTo>
                    <a:cubicBezTo>
                      <a:pt x="161" y="452"/>
                      <a:pt x="160" y="455"/>
                      <a:pt x="160" y="453"/>
                    </a:cubicBezTo>
                    <a:cubicBezTo>
                      <a:pt x="158" y="454"/>
                      <a:pt x="159" y="454"/>
                      <a:pt x="157" y="454"/>
                    </a:cubicBezTo>
                    <a:cubicBezTo>
                      <a:pt x="156" y="454"/>
                      <a:pt x="156" y="455"/>
                      <a:pt x="156" y="455"/>
                    </a:cubicBezTo>
                    <a:cubicBezTo>
                      <a:pt x="155" y="455"/>
                      <a:pt x="154" y="454"/>
                      <a:pt x="153" y="454"/>
                    </a:cubicBezTo>
                    <a:cubicBezTo>
                      <a:pt x="152" y="453"/>
                      <a:pt x="150" y="452"/>
                      <a:pt x="148" y="452"/>
                    </a:cubicBezTo>
                    <a:cubicBezTo>
                      <a:pt x="147" y="453"/>
                      <a:pt x="146" y="454"/>
                      <a:pt x="146" y="456"/>
                    </a:cubicBezTo>
                    <a:cubicBezTo>
                      <a:pt x="145" y="455"/>
                      <a:pt x="144" y="456"/>
                      <a:pt x="143" y="455"/>
                    </a:cubicBezTo>
                    <a:cubicBezTo>
                      <a:pt x="143" y="454"/>
                      <a:pt x="141" y="457"/>
                      <a:pt x="140" y="457"/>
                    </a:cubicBezTo>
                    <a:cubicBezTo>
                      <a:pt x="140" y="457"/>
                      <a:pt x="139" y="456"/>
                      <a:pt x="138" y="456"/>
                    </a:cubicBezTo>
                    <a:cubicBezTo>
                      <a:pt x="138" y="457"/>
                      <a:pt x="138" y="458"/>
                      <a:pt x="137" y="458"/>
                    </a:cubicBezTo>
                    <a:cubicBezTo>
                      <a:pt x="137" y="458"/>
                      <a:pt x="137" y="457"/>
                      <a:pt x="136" y="456"/>
                    </a:cubicBezTo>
                    <a:cubicBezTo>
                      <a:pt x="135" y="456"/>
                      <a:pt x="134" y="458"/>
                      <a:pt x="134" y="459"/>
                    </a:cubicBezTo>
                    <a:cubicBezTo>
                      <a:pt x="134" y="458"/>
                      <a:pt x="133" y="457"/>
                      <a:pt x="132" y="457"/>
                    </a:cubicBezTo>
                    <a:cubicBezTo>
                      <a:pt x="131" y="457"/>
                      <a:pt x="131" y="458"/>
                      <a:pt x="129" y="457"/>
                    </a:cubicBezTo>
                    <a:cubicBezTo>
                      <a:pt x="128" y="457"/>
                      <a:pt x="127" y="455"/>
                      <a:pt x="126" y="455"/>
                    </a:cubicBezTo>
                    <a:cubicBezTo>
                      <a:pt x="125" y="455"/>
                      <a:pt x="129" y="460"/>
                      <a:pt x="129" y="461"/>
                    </a:cubicBezTo>
                    <a:cubicBezTo>
                      <a:pt x="128" y="461"/>
                      <a:pt x="128" y="460"/>
                      <a:pt x="127" y="459"/>
                    </a:cubicBezTo>
                    <a:cubicBezTo>
                      <a:pt x="126" y="459"/>
                      <a:pt x="125" y="458"/>
                      <a:pt x="124" y="458"/>
                    </a:cubicBezTo>
                    <a:cubicBezTo>
                      <a:pt x="123" y="459"/>
                      <a:pt x="126" y="462"/>
                      <a:pt x="125" y="463"/>
                    </a:cubicBezTo>
                    <a:cubicBezTo>
                      <a:pt x="124" y="463"/>
                      <a:pt x="123" y="462"/>
                      <a:pt x="122" y="462"/>
                    </a:cubicBezTo>
                    <a:cubicBezTo>
                      <a:pt x="121" y="462"/>
                      <a:pt x="120" y="464"/>
                      <a:pt x="119" y="465"/>
                    </a:cubicBezTo>
                    <a:cubicBezTo>
                      <a:pt x="118" y="465"/>
                      <a:pt x="117" y="464"/>
                      <a:pt x="115" y="464"/>
                    </a:cubicBezTo>
                    <a:cubicBezTo>
                      <a:pt x="113" y="464"/>
                      <a:pt x="111" y="467"/>
                      <a:pt x="108" y="465"/>
                    </a:cubicBezTo>
                    <a:cubicBezTo>
                      <a:pt x="108" y="466"/>
                      <a:pt x="108" y="466"/>
                      <a:pt x="108" y="467"/>
                    </a:cubicBezTo>
                    <a:cubicBezTo>
                      <a:pt x="106" y="467"/>
                      <a:pt x="104" y="468"/>
                      <a:pt x="104" y="466"/>
                    </a:cubicBezTo>
                    <a:cubicBezTo>
                      <a:pt x="103" y="467"/>
                      <a:pt x="101" y="469"/>
                      <a:pt x="100" y="467"/>
                    </a:cubicBezTo>
                    <a:cubicBezTo>
                      <a:pt x="99" y="468"/>
                      <a:pt x="98" y="475"/>
                      <a:pt x="97" y="472"/>
                    </a:cubicBezTo>
                    <a:cubicBezTo>
                      <a:pt x="93" y="474"/>
                      <a:pt x="96" y="471"/>
                      <a:pt x="94" y="470"/>
                    </a:cubicBezTo>
                    <a:cubicBezTo>
                      <a:pt x="93" y="470"/>
                      <a:pt x="92" y="473"/>
                      <a:pt x="90" y="472"/>
                    </a:cubicBezTo>
                    <a:cubicBezTo>
                      <a:pt x="90" y="473"/>
                      <a:pt x="88" y="472"/>
                      <a:pt x="87" y="473"/>
                    </a:cubicBezTo>
                    <a:cubicBezTo>
                      <a:pt x="86" y="474"/>
                      <a:pt x="87" y="475"/>
                      <a:pt x="85" y="475"/>
                    </a:cubicBezTo>
                    <a:cubicBezTo>
                      <a:pt x="84" y="475"/>
                      <a:pt x="83" y="474"/>
                      <a:pt x="82" y="474"/>
                    </a:cubicBezTo>
                    <a:cubicBezTo>
                      <a:pt x="81" y="474"/>
                      <a:pt x="80" y="475"/>
                      <a:pt x="80" y="474"/>
                    </a:cubicBezTo>
                    <a:cubicBezTo>
                      <a:pt x="78" y="474"/>
                      <a:pt x="79" y="473"/>
                      <a:pt x="79" y="471"/>
                    </a:cubicBezTo>
                    <a:cubicBezTo>
                      <a:pt x="78" y="472"/>
                      <a:pt x="77" y="473"/>
                      <a:pt x="76" y="474"/>
                    </a:cubicBezTo>
                    <a:cubicBezTo>
                      <a:pt x="75" y="476"/>
                      <a:pt x="74" y="476"/>
                      <a:pt x="73" y="478"/>
                    </a:cubicBezTo>
                    <a:cubicBezTo>
                      <a:pt x="72" y="480"/>
                      <a:pt x="72" y="480"/>
                      <a:pt x="70" y="480"/>
                    </a:cubicBezTo>
                    <a:cubicBezTo>
                      <a:pt x="69" y="480"/>
                      <a:pt x="67" y="481"/>
                      <a:pt x="67" y="480"/>
                    </a:cubicBezTo>
                    <a:cubicBezTo>
                      <a:pt x="65" y="479"/>
                      <a:pt x="71" y="478"/>
                      <a:pt x="71" y="477"/>
                    </a:cubicBezTo>
                    <a:cubicBezTo>
                      <a:pt x="72" y="476"/>
                      <a:pt x="71" y="476"/>
                      <a:pt x="70" y="475"/>
                    </a:cubicBezTo>
                    <a:cubicBezTo>
                      <a:pt x="70" y="474"/>
                      <a:pt x="72" y="474"/>
                      <a:pt x="73" y="473"/>
                    </a:cubicBezTo>
                    <a:cubicBezTo>
                      <a:pt x="73" y="472"/>
                      <a:pt x="70" y="472"/>
                      <a:pt x="70" y="471"/>
                    </a:cubicBezTo>
                    <a:cubicBezTo>
                      <a:pt x="69" y="471"/>
                      <a:pt x="69" y="467"/>
                      <a:pt x="67" y="470"/>
                    </a:cubicBezTo>
                    <a:cubicBezTo>
                      <a:pt x="66" y="468"/>
                      <a:pt x="66" y="466"/>
                      <a:pt x="67" y="464"/>
                    </a:cubicBezTo>
                    <a:cubicBezTo>
                      <a:pt x="67" y="463"/>
                      <a:pt x="70" y="462"/>
                      <a:pt x="69" y="460"/>
                    </a:cubicBezTo>
                    <a:cubicBezTo>
                      <a:pt x="67" y="462"/>
                      <a:pt x="65" y="463"/>
                      <a:pt x="63" y="464"/>
                    </a:cubicBezTo>
                    <a:cubicBezTo>
                      <a:pt x="61" y="465"/>
                      <a:pt x="59" y="464"/>
                      <a:pt x="62" y="462"/>
                    </a:cubicBezTo>
                    <a:cubicBezTo>
                      <a:pt x="61" y="462"/>
                      <a:pt x="59" y="464"/>
                      <a:pt x="58" y="463"/>
                    </a:cubicBezTo>
                    <a:cubicBezTo>
                      <a:pt x="57" y="461"/>
                      <a:pt x="61" y="460"/>
                      <a:pt x="60" y="458"/>
                    </a:cubicBezTo>
                    <a:cubicBezTo>
                      <a:pt x="59" y="458"/>
                      <a:pt x="58" y="458"/>
                      <a:pt x="57" y="458"/>
                    </a:cubicBezTo>
                    <a:cubicBezTo>
                      <a:pt x="56" y="458"/>
                      <a:pt x="55" y="459"/>
                      <a:pt x="53" y="459"/>
                    </a:cubicBezTo>
                    <a:cubicBezTo>
                      <a:pt x="54" y="457"/>
                      <a:pt x="53" y="457"/>
                      <a:pt x="52" y="456"/>
                    </a:cubicBezTo>
                    <a:cubicBezTo>
                      <a:pt x="51" y="455"/>
                      <a:pt x="51" y="455"/>
                      <a:pt x="49" y="456"/>
                    </a:cubicBezTo>
                    <a:cubicBezTo>
                      <a:pt x="48" y="455"/>
                      <a:pt x="48" y="453"/>
                      <a:pt x="47" y="453"/>
                    </a:cubicBezTo>
                    <a:cubicBezTo>
                      <a:pt x="46" y="452"/>
                      <a:pt x="46" y="453"/>
                      <a:pt x="46" y="452"/>
                    </a:cubicBezTo>
                    <a:cubicBezTo>
                      <a:pt x="46" y="450"/>
                      <a:pt x="44" y="447"/>
                      <a:pt x="42" y="450"/>
                    </a:cubicBezTo>
                    <a:cubicBezTo>
                      <a:pt x="41" y="452"/>
                      <a:pt x="42" y="454"/>
                      <a:pt x="39" y="453"/>
                    </a:cubicBezTo>
                    <a:cubicBezTo>
                      <a:pt x="39" y="453"/>
                      <a:pt x="39" y="452"/>
                      <a:pt x="39" y="451"/>
                    </a:cubicBezTo>
                    <a:cubicBezTo>
                      <a:pt x="39" y="450"/>
                      <a:pt x="37" y="450"/>
                      <a:pt x="37" y="448"/>
                    </a:cubicBezTo>
                    <a:cubicBezTo>
                      <a:pt x="37" y="448"/>
                      <a:pt x="36" y="448"/>
                      <a:pt x="36" y="447"/>
                    </a:cubicBezTo>
                    <a:cubicBezTo>
                      <a:pt x="36" y="446"/>
                      <a:pt x="38" y="447"/>
                      <a:pt x="38" y="445"/>
                    </a:cubicBezTo>
                    <a:cubicBezTo>
                      <a:pt x="38" y="443"/>
                      <a:pt x="36" y="443"/>
                      <a:pt x="36" y="441"/>
                    </a:cubicBezTo>
                    <a:cubicBezTo>
                      <a:pt x="36" y="440"/>
                      <a:pt x="37" y="439"/>
                      <a:pt x="37" y="437"/>
                    </a:cubicBezTo>
                    <a:cubicBezTo>
                      <a:pt x="37" y="437"/>
                      <a:pt x="36" y="436"/>
                      <a:pt x="36" y="436"/>
                    </a:cubicBezTo>
                    <a:cubicBezTo>
                      <a:pt x="35" y="435"/>
                      <a:pt x="35" y="434"/>
                      <a:pt x="35" y="433"/>
                    </a:cubicBezTo>
                    <a:cubicBezTo>
                      <a:pt x="35" y="431"/>
                      <a:pt x="38" y="432"/>
                      <a:pt x="38" y="429"/>
                    </a:cubicBezTo>
                    <a:cubicBezTo>
                      <a:pt x="38" y="428"/>
                      <a:pt x="35" y="426"/>
                      <a:pt x="37" y="426"/>
                    </a:cubicBezTo>
                    <a:cubicBezTo>
                      <a:pt x="37" y="427"/>
                      <a:pt x="40" y="426"/>
                      <a:pt x="40" y="425"/>
                    </a:cubicBezTo>
                    <a:cubicBezTo>
                      <a:pt x="39" y="425"/>
                      <a:pt x="39" y="424"/>
                      <a:pt x="39" y="423"/>
                    </a:cubicBezTo>
                    <a:cubicBezTo>
                      <a:pt x="39" y="423"/>
                      <a:pt x="40" y="423"/>
                      <a:pt x="40" y="423"/>
                    </a:cubicBezTo>
                    <a:cubicBezTo>
                      <a:pt x="40" y="422"/>
                      <a:pt x="40" y="422"/>
                      <a:pt x="40" y="421"/>
                    </a:cubicBezTo>
                    <a:cubicBezTo>
                      <a:pt x="40" y="420"/>
                      <a:pt x="40" y="420"/>
                      <a:pt x="40" y="419"/>
                    </a:cubicBezTo>
                    <a:cubicBezTo>
                      <a:pt x="40" y="419"/>
                      <a:pt x="37" y="416"/>
                      <a:pt x="40" y="416"/>
                    </a:cubicBezTo>
                    <a:cubicBezTo>
                      <a:pt x="39" y="416"/>
                      <a:pt x="38" y="416"/>
                      <a:pt x="38" y="415"/>
                    </a:cubicBezTo>
                    <a:cubicBezTo>
                      <a:pt x="38" y="413"/>
                      <a:pt x="40" y="414"/>
                      <a:pt x="40" y="414"/>
                    </a:cubicBezTo>
                    <a:cubicBezTo>
                      <a:pt x="41" y="413"/>
                      <a:pt x="40" y="413"/>
                      <a:pt x="39" y="412"/>
                    </a:cubicBezTo>
                    <a:cubicBezTo>
                      <a:pt x="39" y="411"/>
                      <a:pt x="40" y="409"/>
                      <a:pt x="41" y="411"/>
                    </a:cubicBezTo>
                    <a:cubicBezTo>
                      <a:pt x="42" y="410"/>
                      <a:pt x="41" y="409"/>
                      <a:pt x="41" y="409"/>
                    </a:cubicBezTo>
                    <a:cubicBezTo>
                      <a:pt x="40" y="408"/>
                      <a:pt x="40" y="409"/>
                      <a:pt x="39" y="409"/>
                    </a:cubicBezTo>
                    <a:cubicBezTo>
                      <a:pt x="39" y="408"/>
                      <a:pt x="39" y="408"/>
                      <a:pt x="39" y="408"/>
                    </a:cubicBezTo>
                    <a:cubicBezTo>
                      <a:pt x="40" y="406"/>
                      <a:pt x="41" y="406"/>
                      <a:pt x="40" y="404"/>
                    </a:cubicBezTo>
                    <a:cubicBezTo>
                      <a:pt x="39" y="403"/>
                      <a:pt x="39" y="401"/>
                      <a:pt x="38" y="400"/>
                    </a:cubicBezTo>
                    <a:cubicBezTo>
                      <a:pt x="38" y="398"/>
                      <a:pt x="37" y="397"/>
                      <a:pt x="36" y="395"/>
                    </a:cubicBezTo>
                    <a:cubicBezTo>
                      <a:pt x="36" y="395"/>
                      <a:pt x="33" y="393"/>
                      <a:pt x="35" y="392"/>
                    </a:cubicBezTo>
                    <a:cubicBezTo>
                      <a:pt x="35" y="392"/>
                      <a:pt x="35" y="392"/>
                      <a:pt x="34" y="392"/>
                    </a:cubicBezTo>
                    <a:cubicBezTo>
                      <a:pt x="35" y="390"/>
                      <a:pt x="35" y="389"/>
                      <a:pt x="35" y="387"/>
                    </a:cubicBezTo>
                    <a:cubicBezTo>
                      <a:pt x="36" y="385"/>
                      <a:pt x="37" y="384"/>
                      <a:pt x="36" y="382"/>
                    </a:cubicBezTo>
                    <a:cubicBezTo>
                      <a:pt x="36" y="382"/>
                      <a:pt x="35" y="383"/>
                      <a:pt x="35" y="383"/>
                    </a:cubicBezTo>
                    <a:cubicBezTo>
                      <a:pt x="35" y="382"/>
                      <a:pt x="36" y="380"/>
                      <a:pt x="36" y="379"/>
                    </a:cubicBezTo>
                    <a:cubicBezTo>
                      <a:pt x="35" y="378"/>
                      <a:pt x="34" y="378"/>
                      <a:pt x="34" y="377"/>
                    </a:cubicBezTo>
                    <a:cubicBezTo>
                      <a:pt x="31" y="379"/>
                      <a:pt x="32" y="374"/>
                      <a:pt x="32" y="372"/>
                    </a:cubicBezTo>
                    <a:cubicBezTo>
                      <a:pt x="32" y="372"/>
                      <a:pt x="33" y="368"/>
                      <a:pt x="33" y="368"/>
                    </a:cubicBezTo>
                    <a:cubicBezTo>
                      <a:pt x="32" y="367"/>
                      <a:pt x="31" y="368"/>
                      <a:pt x="30" y="368"/>
                    </a:cubicBezTo>
                    <a:cubicBezTo>
                      <a:pt x="30" y="367"/>
                      <a:pt x="30" y="365"/>
                      <a:pt x="30" y="364"/>
                    </a:cubicBezTo>
                    <a:cubicBezTo>
                      <a:pt x="31" y="364"/>
                      <a:pt x="32" y="364"/>
                      <a:pt x="32" y="363"/>
                    </a:cubicBezTo>
                    <a:cubicBezTo>
                      <a:pt x="33" y="362"/>
                      <a:pt x="30" y="361"/>
                      <a:pt x="32" y="360"/>
                    </a:cubicBezTo>
                    <a:cubicBezTo>
                      <a:pt x="34" y="361"/>
                      <a:pt x="33" y="357"/>
                      <a:pt x="34" y="356"/>
                    </a:cubicBezTo>
                    <a:cubicBezTo>
                      <a:pt x="37" y="357"/>
                      <a:pt x="37" y="356"/>
                      <a:pt x="38" y="354"/>
                    </a:cubicBezTo>
                    <a:cubicBezTo>
                      <a:pt x="38" y="353"/>
                      <a:pt x="38" y="352"/>
                      <a:pt x="38" y="351"/>
                    </a:cubicBezTo>
                    <a:cubicBezTo>
                      <a:pt x="39" y="350"/>
                      <a:pt x="38" y="349"/>
                      <a:pt x="38" y="348"/>
                    </a:cubicBezTo>
                    <a:cubicBezTo>
                      <a:pt x="39" y="349"/>
                      <a:pt x="42" y="350"/>
                      <a:pt x="43" y="349"/>
                    </a:cubicBezTo>
                    <a:cubicBezTo>
                      <a:pt x="41" y="348"/>
                      <a:pt x="41" y="346"/>
                      <a:pt x="40" y="345"/>
                    </a:cubicBezTo>
                    <a:cubicBezTo>
                      <a:pt x="40" y="344"/>
                      <a:pt x="39" y="341"/>
                      <a:pt x="39" y="341"/>
                    </a:cubicBezTo>
                    <a:cubicBezTo>
                      <a:pt x="40" y="339"/>
                      <a:pt x="41" y="341"/>
                      <a:pt x="42" y="341"/>
                    </a:cubicBezTo>
                    <a:cubicBezTo>
                      <a:pt x="44" y="341"/>
                      <a:pt x="45" y="340"/>
                      <a:pt x="46" y="339"/>
                    </a:cubicBezTo>
                    <a:cubicBezTo>
                      <a:pt x="46" y="340"/>
                      <a:pt x="46" y="343"/>
                      <a:pt x="47" y="344"/>
                    </a:cubicBezTo>
                    <a:cubicBezTo>
                      <a:pt x="49" y="346"/>
                      <a:pt x="49" y="344"/>
                      <a:pt x="49" y="342"/>
                    </a:cubicBezTo>
                    <a:cubicBezTo>
                      <a:pt x="50" y="339"/>
                      <a:pt x="56" y="340"/>
                      <a:pt x="56" y="336"/>
                    </a:cubicBezTo>
                    <a:cubicBezTo>
                      <a:pt x="55" y="334"/>
                      <a:pt x="53" y="332"/>
                      <a:pt x="53" y="330"/>
                    </a:cubicBezTo>
                    <a:cubicBezTo>
                      <a:pt x="53" y="328"/>
                      <a:pt x="55" y="329"/>
                      <a:pt x="56" y="330"/>
                    </a:cubicBezTo>
                    <a:cubicBezTo>
                      <a:pt x="57" y="331"/>
                      <a:pt x="57" y="331"/>
                      <a:pt x="57" y="330"/>
                    </a:cubicBezTo>
                    <a:cubicBezTo>
                      <a:pt x="58" y="328"/>
                      <a:pt x="58" y="327"/>
                      <a:pt x="59" y="325"/>
                    </a:cubicBezTo>
                    <a:cubicBezTo>
                      <a:pt x="59" y="323"/>
                      <a:pt x="60" y="322"/>
                      <a:pt x="61" y="320"/>
                    </a:cubicBezTo>
                    <a:cubicBezTo>
                      <a:pt x="61" y="320"/>
                      <a:pt x="62" y="320"/>
                      <a:pt x="62" y="320"/>
                    </a:cubicBezTo>
                    <a:cubicBezTo>
                      <a:pt x="63" y="321"/>
                      <a:pt x="63" y="323"/>
                      <a:pt x="65" y="322"/>
                    </a:cubicBezTo>
                    <a:cubicBezTo>
                      <a:pt x="66" y="321"/>
                      <a:pt x="66" y="319"/>
                      <a:pt x="66" y="318"/>
                    </a:cubicBezTo>
                    <a:cubicBezTo>
                      <a:pt x="67" y="318"/>
                      <a:pt x="69" y="316"/>
                      <a:pt x="69" y="315"/>
                    </a:cubicBezTo>
                    <a:cubicBezTo>
                      <a:pt x="70" y="314"/>
                      <a:pt x="70" y="313"/>
                      <a:pt x="72" y="312"/>
                    </a:cubicBezTo>
                    <a:cubicBezTo>
                      <a:pt x="72" y="312"/>
                      <a:pt x="75" y="311"/>
                      <a:pt x="76" y="311"/>
                    </a:cubicBezTo>
                    <a:cubicBezTo>
                      <a:pt x="77" y="309"/>
                      <a:pt x="75" y="306"/>
                      <a:pt x="76" y="304"/>
                    </a:cubicBezTo>
                    <a:cubicBezTo>
                      <a:pt x="78" y="305"/>
                      <a:pt x="78" y="306"/>
                      <a:pt x="80" y="305"/>
                    </a:cubicBezTo>
                    <a:cubicBezTo>
                      <a:pt x="80" y="304"/>
                      <a:pt x="80" y="303"/>
                      <a:pt x="80" y="302"/>
                    </a:cubicBezTo>
                    <a:cubicBezTo>
                      <a:pt x="81" y="300"/>
                      <a:pt x="82" y="298"/>
                      <a:pt x="84" y="297"/>
                    </a:cubicBezTo>
                    <a:cubicBezTo>
                      <a:pt x="85" y="296"/>
                      <a:pt x="86" y="295"/>
                      <a:pt x="87" y="295"/>
                    </a:cubicBezTo>
                    <a:cubicBezTo>
                      <a:pt x="87" y="294"/>
                      <a:pt x="87" y="293"/>
                      <a:pt x="87" y="292"/>
                    </a:cubicBezTo>
                    <a:cubicBezTo>
                      <a:pt x="87" y="290"/>
                      <a:pt x="89" y="289"/>
                      <a:pt x="90" y="288"/>
                    </a:cubicBezTo>
                    <a:cubicBezTo>
                      <a:pt x="90" y="287"/>
                      <a:pt x="90" y="287"/>
                      <a:pt x="90" y="287"/>
                    </a:cubicBezTo>
                    <a:cubicBezTo>
                      <a:pt x="91" y="286"/>
                      <a:pt x="91" y="287"/>
                      <a:pt x="91" y="286"/>
                    </a:cubicBezTo>
                    <a:cubicBezTo>
                      <a:pt x="92" y="286"/>
                      <a:pt x="93" y="285"/>
                      <a:pt x="93" y="284"/>
                    </a:cubicBezTo>
                    <a:cubicBezTo>
                      <a:pt x="93" y="284"/>
                      <a:pt x="93" y="284"/>
                      <a:pt x="94" y="284"/>
                    </a:cubicBezTo>
                    <a:cubicBezTo>
                      <a:pt x="94" y="283"/>
                      <a:pt x="95" y="283"/>
                      <a:pt x="95" y="282"/>
                    </a:cubicBezTo>
                    <a:cubicBezTo>
                      <a:pt x="95" y="282"/>
                      <a:pt x="95" y="282"/>
                      <a:pt x="95" y="282"/>
                    </a:cubicBezTo>
                    <a:cubicBezTo>
                      <a:pt x="96" y="280"/>
                      <a:pt x="95" y="277"/>
                      <a:pt x="96" y="276"/>
                    </a:cubicBezTo>
                    <a:cubicBezTo>
                      <a:pt x="97" y="275"/>
                      <a:pt x="98" y="275"/>
                      <a:pt x="99" y="274"/>
                    </a:cubicBezTo>
                    <a:cubicBezTo>
                      <a:pt x="99" y="273"/>
                      <a:pt x="99" y="272"/>
                      <a:pt x="100" y="271"/>
                    </a:cubicBezTo>
                    <a:cubicBezTo>
                      <a:pt x="100" y="270"/>
                      <a:pt x="101" y="268"/>
                      <a:pt x="101" y="271"/>
                    </a:cubicBezTo>
                    <a:cubicBezTo>
                      <a:pt x="102" y="270"/>
                      <a:pt x="102" y="269"/>
                      <a:pt x="102" y="268"/>
                    </a:cubicBezTo>
                    <a:cubicBezTo>
                      <a:pt x="104" y="269"/>
                      <a:pt x="107" y="265"/>
                      <a:pt x="108" y="265"/>
                    </a:cubicBezTo>
                    <a:cubicBezTo>
                      <a:pt x="110" y="265"/>
                      <a:pt x="111" y="269"/>
                      <a:pt x="113" y="269"/>
                    </a:cubicBezTo>
                    <a:cubicBezTo>
                      <a:pt x="116" y="269"/>
                      <a:pt x="113" y="265"/>
                      <a:pt x="112" y="264"/>
                    </a:cubicBezTo>
                    <a:cubicBezTo>
                      <a:pt x="112" y="263"/>
                      <a:pt x="111" y="262"/>
                      <a:pt x="112" y="262"/>
                    </a:cubicBezTo>
                    <a:cubicBezTo>
                      <a:pt x="114" y="261"/>
                      <a:pt x="115" y="263"/>
                      <a:pt x="116" y="263"/>
                    </a:cubicBezTo>
                    <a:cubicBezTo>
                      <a:pt x="116" y="262"/>
                      <a:pt x="116" y="261"/>
                      <a:pt x="116" y="261"/>
                    </a:cubicBezTo>
                    <a:cubicBezTo>
                      <a:pt x="116" y="259"/>
                      <a:pt x="115" y="258"/>
                      <a:pt x="114" y="257"/>
                    </a:cubicBezTo>
                    <a:cubicBezTo>
                      <a:pt x="113" y="255"/>
                      <a:pt x="111" y="256"/>
                      <a:pt x="112" y="253"/>
                    </a:cubicBezTo>
                    <a:cubicBezTo>
                      <a:pt x="113" y="252"/>
                      <a:pt x="113" y="252"/>
                      <a:pt x="113" y="250"/>
                    </a:cubicBezTo>
                    <a:cubicBezTo>
                      <a:pt x="113" y="249"/>
                      <a:pt x="113" y="249"/>
                      <a:pt x="113" y="248"/>
                    </a:cubicBezTo>
                    <a:cubicBezTo>
                      <a:pt x="113" y="247"/>
                      <a:pt x="114" y="246"/>
                      <a:pt x="113" y="245"/>
                    </a:cubicBezTo>
                    <a:cubicBezTo>
                      <a:pt x="113" y="244"/>
                      <a:pt x="112" y="244"/>
                      <a:pt x="113" y="243"/>
                    </a:cubicBezTo>
                    <a:cubicBezTo>
                      <a:pt x="114" y="241"/>
                      <a:pt x="116" y="241"/>
                      <a:pt x="114" y="238"/>
                    </a:cubicBezTo>
                    <a:cubicBezTo>
                      <a:pt x="114" y="237"/>
                      <a:pt x="113" y="236"/>
                      <a:pt x="112" y="235"/>
                    </a:cubicBezTo>
                    <a:cubicBezTo>
                      <a:pt x="112" y="235"/>
                      <a:pt x="110" y="235"/>
                      <a:pt x="110" y="235"/>
                    </a:cubicBezTo>
                    <a:cubicBezTo>
                      <a:pt x="110" y="235"/>
                      <a:pt x="110" y="234"/>
                      <a:pt x="110" y="233"/>
                    </a:cubicBezTo>
                    <a:cubicBezTo>
                      <a:pt x="109" y="232"/>
                      <a:pt x="108" y="232"/>
                      <a:pt x="107" y="231"/>
                    </a:cubicBezTo>
                    <a:cubicBezTo>
                      <a:pt x="106" y="231"/>
                      <a:pt x="106" y="230"/>
                      <a:pt x="104" y="230"/>
                    </a:cubicBezTo>
                    <a:cubicBezTo>
                      <a:pt x="104" y="230"/>
                      <a:pt x="103" y="231"/>
                      <a:pt x="102" y="231"/>
                    </a:cubicBezTo>
                    <a:cubicBezTo>
                      <a:pt x="102" y="229"/>
                      <a:pt x="100" y="228"/>
                      <a:pt x="99" y="225"/>
                    </a:cubicBezTo>
                    <a:cubicBezTo>
                      <a:pt x="99" y="224"/>
                      <a:pt x="99" y="223"/>
                      <a:pt x="100" y="222"/>
                    </a:cubicBezTo>
                    <a:cubicBezTo>
                      <a:pt x="100" y="220"/>
                      <a:pt x="101" y="219"/>
                      <a:pt x="102" y="218"/>
                    </a:cubicBezTo>
                    <a:cubicBezTo>
                      <a:pt x="99" y="219"/>
                      <a:pt x="99" y="222"/>
                      <a:pt x="98" y="225"/>
                    </a:cubicBezTo>
                    <a:cubicBezTo>
                      <a:pt x="97" y="224"/>
                      <a:pt x="97" y="224"/>
                      <a:pt x="96" y="224"/>
                    </a:cubicBezTo>
                    <a:cubicBezTo>
                      <a:pt x="96" y="224"/>
                      <a:pt x="96" y="225"/>
                      <a:pt x="96" y="225"/>
                    </a:cubicBezTo>
                    <a:cubicBezTo>
                      <a:pt x="96" y="225"/>
                      <a:pt x="95" y="224"/>
                      <a:pt x="94" y="224"/>
                    </a:cubicBezTo>
                    <a:cubicBezTo>
                      <a:pt x="93" y="224"/>
                      <a:pt x="93" y="224"/>
                      <a:pt x="93" y="225"/>
                    </a:cubicBezTo>
                    <a:cubicBezTo>
                      <a:pt x="92" y="225"/>
                      <a:pt x="92" y="225"/>
                      <a:pt x="92" y="225"/>
                    </a:cubicBezTo>
                    <a:cubicBezTo>
                      <a:pt x="92" y="222"/>
                      <a:pt x="90" y="220"/>
                      <a:pt x="90" y="217"/>
                    </a:cubicBezTo>
                    <a:cubicBezTo>
                      <a:pt x="89" y="215"/>
                      <a:pt x="89" y="214"/>
                      <a:pt x="89" y="213"/>
                    </a:cubicBezTo>
                    <a:cubicBezTo>
                      <a:pt x="88" y="211"/>
                      <a:pt x="87" y="210"/>
                      <a:pt x="87" y="209"/>
                    </a:cubicBezTo>
                    <a:cubicBezTo>
                      <a:pt x="86" y="208"/>
                      <a:pt x="86" y="207"/>
                      <a:pt x="85" y="206"/>
                    </a:cubicBezTo>
                    <a:cubicBezTo>
                      <a:pt x="85" y="206"/>
                      <a:pt x="84" y="206"/>
                      <a:pt x="83" y="205"/>
                    </a:cubicBezTo>
                    <a:cubicBezTo>
                      <a:pt x="82" y="204"/>
                      <a:pt x="82" y="203"/>
                      <a:pt x="82" y="201"/>
                    </a:cubicBezTo>
                    <a:cubicBezTo>
                      <a:pt x="82" y="200"/>
                      <a:pt x="83" y="194"/>
                      <a:pt x="80" y="194"/>
                    </a:cubicBezTo>
                    <a:cubicBezTo>
                      <a:pt x="80" y="192"/>
                      <a:pt x="82" y="191"/>
                      <a:pt x="83" y="190"/>
                    </a:cubicBezTo>
                    <a:cubicBezTo>
                      <a:pt x="85" y="189"/>
                      <a:pt x="86" y="188"/>
                      <a:pt x="86" y="186"/>
                    </a:cubicBezTo>
                    <a:cubicBezTo>
                      <a:pt x="86" y="182"/>
                      <a:pt x="84" y="177"/>
                      <a:pt x="88" y="175"/>
                    </a:cubicBezTo>
                    <a:cubicBezTo>
                      <a:pt x="88" y="172"/>
                      <a:pt x="86" y="169"/>
                      <a:pt x="84" y="167"/>
                    </a:cubicBezTo>
                    <a:cubicBezTo>
                      <a:pt x="82" y="165"/>
                      <a:pt x="82" y="163"/>
                      <a:pt x="81" y="161"/>
                    </a:cubicBezTo>
                    <a:cubicBezTo>
                      <a:pt x="81" y="159"/>
                      <a:pt x="80" y="158"/>
                      <a:pt x="80" y="156"/>
                    </a:cubicBezTo>
                    <a:cubicBezTo>
                      <a:pt x="80" y="156"/>
                      <a:pt x="81" y="154"/>
                      <a:pt x="81" y="154"/>
                    </a:cubicBezTo>
                    <a:cubicBezTo>
                      <a:pt x="81" y="153"/>
                      <a:pt x="80" y="153"/>
                      <a:pt x="81" y="152"/>
                    </a:cubicBezTo>
                    <a:cubicBezTo>
                      <a:pt x="82" y="150"/>
                      <a:pt x="84" y="150"/>
                      <a:pt x="84" y="148"/>
                    </a:cubicBezTo>
                    <a:cubicBezTo>
                      <a:pt x="84" y="148"/>
                      <a:pt x="83" y="145"/>
                      <a:pt x="83" y="144"/>
                    </a:cubicBezTo>
                    <a:cubicBezTo>
                      <a:pt x="82" y="142"/>
                      <a:pt x="80" y="143"/>
                      <a:pt x="79" y="142"/>
                    </a:cubicBezTo>
                    <a:cubicBezTo>
                      <a:pt x="76" y="140"/>
                      <a:pt x="80" y="137"/>
                      <a:pt x="80" y="135"/>
                    </a:cubicBezTo>
                    <a:cubicBezTo>
                      <a:pt x="81" y="133"/>
                      <a:pt x="79" y="132"/>
                      <a:pt x="79" y="130"/>
                    </a:cubicBezTo>
                    <a:cubicBezTo>
                      <a:pt x="78" y="129"/>
                      <a:pt x="78" y="126"/>
                      <a:pt x="78" y="125"/>
                    </a:cubicBezTo>
                    <a:cubicBezTo>
                      <a:pt x="78" y="122"/>
                      <a:pt x="78" y="121"/>
                      <a:pt x="80" y="119"/>
                    </a:cubicBezTo>
                    <a:cubicBezTo>
                      <a:pt x="81" y="118"/>
                      <a:pt x="82" y="117"/>
                      <a:pt x="80" y="115"/>
                    </a:cubicBezTo>
                    <a:cubicBezTo>
                      <a:pt x="79" y="114"/>
                      <a:pt x="78" y="113"/>
                      <a:pt x="77" y="112"/>
                    </a:cubicBezTo>
                    <a:cubicBezTo>
                      <a:pt x="76" y="110"/>
                      <a:pt x="76" y="109"/>
                      <a:pt x="75" y="107"/>
                    </a:cubicBezTo>
                    <a:cubicBezTo>
                      <a:pt x="74" y="108"/>
                      <a:pt x="73" y="107"/>
                      <a:pt x="72" y="108"/>
                    </a:cubicBezTo>
                    <a:cubicBezTo>
                      <a:pt x="72" y="106"/>
                      <a:pt x="72" y="104"/>
                      <a:pt x="71" y="101"/>
                    </a:cubicBezTo>
                    <a:cubicBezTo>
                      <a:pt x="71" y="100"/>
                      <a:pt x="70" y="99"/>
                      <a:pt x="68" y="98"/>
                    </a:cubicBezTo>
                    <a:cubicBezTo>
                      <a:pt x="65" y="95"/>
                      <a:pt x="63" y="93"/>
                      <a:pt x="59" y="91"/>
                    </a:cubicBezTo>
                    <a:cubicBezTo>
                      <a:pt x="58" y="91"/>
                      <a:pt x="56" y="89"/>
                      <a:pt x="55" y="89"/>
                    </a:cubicBezTo>
                    <a:cubicBezTo>
                      <a:pt x="53" y="89"/>
                      <a:pt x="51" y="90"/>
                      <a:pt x="50" y="88"/>
                    </a:cubicBezTo>
                    <a:cubicBezTo>
                      <a:pt x="49" y="87"/>
                      <a:pt x="49" y="85"/>
                      <a:pt x="47" y="84"/>
                    </a:cubicBezTo>
                    <a:cubicBezTo>
                      <a:pt x="46" y="83"/>
                      <a:pt x="44" y="83"/>
                      <a:pt x="43" y="81"/>
                    </a:cubicBezTo>
                    <a:cubicBezTo>
                      <a:pt x="42" y="80"/>
                      <a:pt x="42" y="79"/>
                      <a:pt x="40" y="78"/>
                    </a:cubicBezTo>
                    <a:cubicBezTo>
                      <a:pt x="38" y="77"/>
                      <a:pt x="39" y="76"/>
                      <a:pt x="38" y="74"/>
                    </a:cubicBezTo>
                    <a:cubicBezTo>
                      <a:pt x="37" y="74"/>
                      <a:pt x="36" y="74"/>
                      <a:pt x="35" y="74"/>
                    </a:cubicBezTo>
                    <a:cubicBezTo>
                      <a:pt x="35" y="73"/>
                      <a:pt x="34" y="72"/>
                      <a:pt x="34" y="71"/>
                    </a:cubicBezTo>
                    <a:cubicBezTo>
                      <a:pt x="33" y="70"/>
                      <a:pt x="33" y="69"/>
                      <a:pt x="31" y="68"/>
                    </a:cubicBezTo>
                    <a:cubicBezTo>
                      <a:pt x="30" y="67"/>
                      <a:pt x="27" y="67"/>
                      <a:pt x="28" y="65"/>
                    </a:cubicBezTo>
                    <a:cubicBezTo>
                      <a:pt x="28" y="63"/>
                      <a:pt x="29" y="63"/>
                      <a:pt x="28" y="62"/>
                    </a:cubicBezTo>
                    <a:cubicBezTo>
                      <a:pt x="27" y="60"/>
                      <a:pt x="24" y="59"/>
                      <a:pt x="22" y="59"/>
                    </a:cubicBezTo>
                    <a:cubicBezTo>
                      <a:pt x="23" y="56"/>
                      <a:pt x="24" y="54"/>
                      <a:pt x="27" y="57"/>
                    </a:cubicBezTo>
                    <a:cubicBezTo>
                      <a:pt x="29" y="58"/>
                      <a:pt x="32" y="60"/>
                      <a:pt x="32" y="56"/>
                    </a:cubicBezTo>
                    <a:cubicBezTo>
                      <a:pt x="32" y="53"/>
                      <a:pt x="30" y="51"/>
                      <a:pt x="31" y="48"/>
                    </a:cubicBezTo>
                    <a:cubicBezTo>
                      <a:pt x="32" y="47"/>
                      <a:pt x="34" y="46"/>
                      <a:pt x="35" y="45"/>
                    </a:cubicBezTo>
                    <a:cubicBezTo>
                      <a:pt x="37" y="45"/>
                      <a:pt x="38" y="45"/>
                      <a:pt x="39" y="45"/>
                    </a:cubicBezTo>
                    <a:cubicBezTo>
                      <a:pt x="40" y="46"/>
                      <a:pt x="41" y="45"/>
                      <a:pt x="42" y="46"/>
                    </a:cubicBezTo>
                    <a:cubicBezTo>
                      <a:pt x="43" y="47"/>
                      <a:pt x="43" y="49"/>
                      <a:pt x="44" y="50"/>
                    </a:cubicBezTo>
                    <a:cubicBezTo>
                      <a:pt x="45" y="53"/>
                      <a:pt x="47" y="56"/>
                      <a:pt x="49" y="59"/>
                    </a:cubicBezTo>
                    <a:cubicBezTo>
                      <a:pt x="50" y="60"/>
                      <a:pt x="51" y="61"/>
                      <a:pt x="52" y="62"/>
                    </a:cubicBezTo>
                    <a:cubicBezTo>
                      <a:pt x="53" y="63"/>
                      <a:pt x="53" y="65"/>
                      <a:pt x="53" y="66"/>
                    </a:cubicBezTo>
                    <a:cubicBezTo>
                      <a:pt x="55" y="70"/>
                      <a:pt x="58" y="72"/>
                      <a:pt x="57" y="76"/>
                    </a:cubicBezTo>
                    <a:cubicBezTo>
                      <a:pt x="59" y="76"/>
                      <a:pt x="60" y="75"/>
                      <a:pt x="62" y="76"/>
                    </a:cubicBezTo>
                    <a:cubicBezTo>
                      <a:pt x="64" y="77"/>
                      <a:pt x="65" y="78"/>
                      <a:pt x="67" y="78"/>
                    </a:cubicBezTo>
                    <a:cubicBezTo>
                      <a:pt x="69" y="78"/>
                      <a:pt x="69" y="78"/>
                      <a:pt x="71" y="79"/>
                    </a:cubicBezTo>
                    <a:cubicBezTo>
                      <a:pt x="72" y="81"/>
                      <a:pt x="73" y="81"/>
                      <a:pt x="75" y="80"/>
                    </a:cubicBezTo>
                    <a:cubicBezTo>
                      <a:pt x="76" y="79"/>
                      <a:pt x="78" y="78"/>
                      <a:pt x="80" y="78"/>
                    </a:cubicBezTo>
                    <a:cubicBezTo>
                      <a:pt x="82" y="77"/>
                      <a:pt x="83" y="76"/>
                      <a:pt x="84" y="74"/>
                    </a:cubicBezTo>
                    <a:cubicBezTo>
                      <a:pt x="84" y="73"/>
                      <a:pt x="85" y="71"/>
                      <a:pt x="86" y="71"/>
                    </a:cubicBezTo>
                    <a:cubicBezTo>
                      <a:pt x="88" y="72"/>
                      <a:pt x="90" y="73"/>
                      <a:pt x="92" y="74"/>
                    </a:cubicBezTo>
                    <a:cubicBezTo>
                      <a:pt x="93" y="75"/>
                      <a:pt x="94" y="76"/>
                      <a:pt x="96" y="77"/>
                    </a:cubicBezTo>
                    <a:cubicBezTo>
                      <a:pt x="98" y="78"/>
                      <a:pt x="100" y="78"/>
                      <a:pt x="101" y="79"/>
                    </a:cubicBezTo>
                    <a:cubicBezTo>
                      <a:pt x="103" y="80"/>
                      <a:pt x="103" y="81"/>
                      <a:pt x="104" y="83"/>
                    </a:cubicBezTo>
                    <a:cubicBezTo>
                      <a:pt x="105" y="84"/>
                      <a:pt x="105" y="84"/>
                      <a:pt x="107" y="83"/>
                    </a:cubicBezTo>
                    <a:cubicBezTo>
                      <a:pt x="108" y="82"/>
                      <a:pt x="109" y="81"/>
                      <a:pt x="110" y="80"/>
                    </a:cubicBezTo>
                    <a:cubicBezTo>
                      <a:pt x="111" y="79"/>
                      <a:pt x="111" y="77"/>
                      <a:pt x="110" y="76"/>
                    </a:cubicBezTo>
                    <a:cubicBezTo>
                      <a:pt x="110" y="71"/>
                      <a:pt x="114" y="68"/>
                      <a:pt x="117" y="66"/>
                    </a:cubicBezTo>
                    <a:cubicBezTo>
                      <a:pt x="118" y="68"/>
                      <a:pt x="121" y="67"/>
                      <a:pt x="121" y="66"/>
                    </a:cubicBezTo>
                    <a:cubicBezTo>
                      <a:pt x="122" y="65"/>
                      <a:pt x="122" y="64"/>
                      <a:pt x="122" y="63"/>
                    </a:cubicBezTo>
                    <a:cubicBezTo>
                      <a:pt x="122" y="62"/>
                      <a:pt x="123" y="61"/>
                      <a:pt x="123" y="60"/>
                    </a:cubicBezTo>
                    <a:cubicBezTo>
                      <a:pt x="123" y="59"/>
                      <a:pt x="123" y="59"/>
                      <a:pt x="123" y="58"/>
                    </a:cubicBezTo>
                    <a:cubicBezTo>
                      <a:pt x="123" y="57"/>
                      <a:pt x="123" y="55"/>
                      <a:pt x="123" y="54"/>
                    </a:cubicBezTo>
                    <a:cubicBezTo>
                      <a:pt x="123" y="52"/>
                      <a:pt x="122" y="50"/>
                      <a:pt x="123" y="47"/>
                    </a:cubicBezTo>
                    <a:cubicBezTo>
                      <a:pt x="123" y="45"/>
                      <a:pt x="124" y="43"/>
                      <a:pt x="125" y="41"/>
                    </a:cubicBezTo>
                    <a:cubicBezTo>
                      <a:pt x="125" y="39"/>
                      <a:pt x="124" y="37"/>
                      <a:pt x="125" y="34"/>
                    </a:cubicBezTo>
                    <a:cubicBezTo>
                      <a:pt x="125" y="32"/>
                      <a:pt x="127" y="30"/>
                      <a:pt x="127" y="28"/>
                    </a:cubicBezTo>
                    <a:cubicBezTo>
                      <a:pt x="127" y="26"/>
                      <a:pt x="126" y="23"/>
                      <a:pt x="128" y="22"/>
                    </a:cubicBezTo>
                    <a:cubicBezTo>
                      <a:pt x="129" y="21"/>
                      <a:pt x="131" y="21"/>
                      <a:pt x="132" y="19"/>
                    </a:cubicBezTo>
                    <a:cubicBezTo>
                      <a:pt x="134" y="18"/>
                      <a:pt x="134" y="15"/>
                      <a:pt x="135" y="13"/>
                    </a:cubicBezTo>
                    <a:cubicBezTo>
                      <a:pt x="137" y="10"/>
                      <a:pt x="139" y="8"/>
                      <a:pt x="144" y="8"/>
                    </a:cubicBezTo>
                    <a:cubicBezTo>
                      <a:pt x="146" y="9"/>
                      <a:pt x="148" y="10"/>
                      <a:pt x="150" y="10"/>
                    </a:cubicBezTo>
                    <a:cubicBezTo>
                      <a:pt x="152" y="10"/>
                      <a:pt x="153" y="8"/>
                      <a:pt x="154" y="6"/>
                    </a:cubicBezTo>
                    <a:cubicBezTo>
                      <a:pt x="156" y="5"/>
                      <a:pt x="157" y="3"/>
                      <a:pt x="159" y="1"/>
                    </a:cubicBezTo>
                    <a:cubicBezTo>
                      <a:pt x="160" y="0"/>
                      <a:pt x="162" y="2"/>
                      <a:pt x="164" y="0"/>
                    </a:cubicBezTo>
                    <a:cubicBezTo>
                      <a:pt x="165" y="2"/>
                      <a:pt x="165" y="4"/>
                      <a:pt x="166" y="5"/>
                    </a:cubicBezTo>
                    <a:cubicBezTo>
                      <a:pt x="167" y="6"/>
                      <a:pt x="168" y="7"/>
                      <a:pt x="169" y="8"/>
                    </a:cubicBezTo>
                    <a:cubicBezTo>
                      <a:pt x="170" y="9"/>
                      <a:pt x="170" y="10"/>
                      <a:pt x="172" y="11"/>
                    </a:cubicBezTo>
                    <a:cubicBezTo>
                      <a:pt x="172" y="12"/>
                      <a:pt x="173" y="12"/>
                      <a:pt x="173" y="12"/>
                    </a:cubicBezTo>
                    <a:cubicBezTo>
                      <a:pt x="174" y="13"/>
                      <a:pt x="173" y="14"/>
                      <a:pt x="174" y="14"/>
                    </a:cubicBezTo>
                    <a:cubicBezTo>
                      <a:pt x="175" y="17"/>
                      <a:pt x="180" y="18"/>
                      <a:pt x="182" y="20"/>
                    </a:cubicBezTo>
                    <a:cubicBezTo>
                      <a:pt x="185" y="21"/>
                      <a:pt x="188" y="23"/>
                      <a:pt x="189" y="26"/>
                    </a:cubicBezTo>
                    <a:cubicBezTo>
                      <a:pt x="190" y="29"/>
                      <a:pt x="192" y="32"/>
                      <a:pt x="192" y="35"/>
                    </a:cubicBezTo>
                    <a:cubicBezTo>
                      <a:pt x="192" y="38"/>
                      <a:pt x="189" y="41"/>
                      <a:pt x="188" y="43"/>
                    </a:cubicBezTo>
                    <a:cubicBezTo>
                      <a:pt x="186" y="47"/>
                      <a:pt x="178" y="55"/>
                      <a:pt x="185" y="58"/>
                    </a:cubicBezTo>
                    <a:cubicBezTo>
                      <a:pt x="182" y="61"/>
                      <a:pt x="179" y="63"/>
                      <a:pt x="176" y="65"/>
                    </a:cubicBezTo>
                    <a:cubicBezTo>
                      <a:pt x="172" y="68"/>
                      <a:pt x="179" y="67"/>
                      <a:pt x="181" y="68"/>
                    </a:cubicBezTo>
                    <a:cubicBezTo>
                      <a:pt x="183" y="70"/>
                      <a:pt x="181" y="74"/>
                      <a:pt x="180" y="76"/>
                    </a:cubicBezTo>
                    <a:cubicBezTo>
                      <a:pt x="178" y="80"/>
                      <a:pt x="175" y="84"/>
                      <a:pt x="176" y="88"/>
                    </a:cubicBezTo>
                    <a:cubicBezTo>
                      <a:pt x="176" y="91"/>
                      <a:pt x="177" y="95"/>
                      <a:pt x="178" y="99"/>
                    </a:cubicBezTo>
                    <a:cubicBezTo>
                      <a:pt x="179" y="103"/>
                      <a:pt x="182" y="105"/>
                      <a:pt x="186" y="106"/>
                    </a:cubicBezTo>
                    <a:cubicBezTo>
                      <a:pt x="189" y="108"/>
                      <a:pt x="192" y="109"/>
                      <a:pt x="194" y="112"/>
                    </a:cubicBezTo>
                    <a:cubicBezTo>
                      <a:pt x="195" y="115"/>
                      <a:pt x="196" y="117"/>
                      <a:pt x="197" y="119"/>
                    </a:cubicBezTo>
                    <a:cubicBezTo>
                      <a:pt x="198" y="121"/>
                      <a:pt x="199" y="123"/>
                      <a:pt x="200" y="125"/>
                    </a:cubicBezTo>
                    <a:cubicBezTo>
                      <a:pt x="201" y="126"/>
                      <a:pt x="203" y="127"/>
                      <a:pt x="204" y="129"/>
                    </a:cubicBezTo>
                    <a:cubicBezTo>
                      <a:pt x="205" y="131"/>
                      <a:pt x="205" y="132"/>
                      <a:pt x="205" y="134"/>
                    </a:cubicBezTo>
                    <a:cubicBezTo>
                      <a:pt x="205" y="136"/>
                      <a:pt x="205" y="138"/>
                      <a:pt x="204" y="140"/>
                    </a:cubicBezTo>
                    <a:cubicBezTo>
                      <a:pt x="203" y="142"/>
                      <a:pt x="202" y="143"/>
                      <a:pt x="200" y="144"/>
                    </a:cubicBezTo>
                    <a:cubicBezTo>
                      <a:pt x="198" y="147"/>
                      <a:pt x="196" y="150"/>
                      <a:pt x="194" y="153"/>
                    </a:cubicBezTo>
                    <a:cubicBezTo>
                      <a:pt x="192" y="157"/>
                      <a:pt x="189" y="162"/>
                      <a:pt x="188" y="166"/>
                    </a:cubicBezTo>
                    <a:cubicBezTo>
                      <a:pt x="187" y="171"/>
                      <a:pt x="188" y="174"/>
                      <a:pt x="191" y="178"/>
                    </a:cubicBezTo>
                    <a:cubicBezTo>
                      <a:pt x="192" y="179"/>
                      <a:pt x="192" y="181"/>
                      <a:pt x="193" y="183"/>
                    </a:cubicBezTo>
                    <a:cubicBezTo>
                      <a:pt x="194" y="185"/>
                      <a:pt x="195" y="187"/>
                      <a:pt x="196" y="188"/>
                    </a:cubicBezTo>
                    <a:cubicBezTo>
                      <a:pt x="197" y="192"/>
                      <a:pt x="196" y="195"/>
                      <a:pt x="198" y="199"/>
                    </a:cubicBezTo>
                    <a:cubicBezTo>
                      <a:pt x="199" y="202"/>
                      <a:pt x="203" y="205"/>
                      <a:pt x="204" y="208"/>
                    </a:cubicBezTo>
                    <a:cubicBezTo>
                      <a:pt x="204" y="211"/>
                      <a:pt x="204" y="213"/>
                      <a:pt x="205" y="215"/>
                    </a:cubicBezTo>
                    <a:cubicBezTo>
                      <a:pt x="206" y="217"/>
                      <a:pt x="207" y="219"/>
                      <a:pt x="207" y="222"/>
                    </a:cubicBezTo>
                    <a:cubicBezTo>
                      <a:pt x="207" y="224"/>
                      <a:pt x="208" y="226"/>
                      <a:pt x="208" y="227"/>
                    </a:cubicBezTo>
                    <a:cubicBezTo>
                      <a:pt x="208" y="230"/>
                      <a:pt x="208" y="230"/>
                      <a:pt x="206" y="230"/>
                    </a:cubicBezTo>
                    <a:cubicBezTo>
                      <a:pt x="204" y="229"/>
                      <a:pt x="203" y="229"/>
                      <a:pt x="201" y="230"/>
                    </a:cubicBezTo>
                    <a:cubicBezTo>
                      <a:pt x="199" y="231"/>
                      <a:pt x="202" y="232"/>
                      <a:pt x="202" y="234"/>
                    </a:cubicBezTo>
                    <a:cubicBezTo>
                      <a:pt x="202" y="235"/>
                      <a:pt x="202" y="235"/>
                      <a:pt x="201" y="236"/>
                    </a:cubicBezTo>
                    <a:cubicBezTo>
                      <a:pt x="201" y="237"/>
                      <a:pt x="200" y="238"/>
                      <a:pt x="200" y="239"/>
                    </a:cubicBezTo>
                    <a:cubicBezTo>
                      <a:pt x="200" y="242"/>
                      <a:pt x="200" y="245"/>
                      <a:pt x="199" y="247"/>
                    </a:cubicBezTo>
                    <a:cubicBezTo>
                      <a:pt x="198" y="248"/>
                      <a:pt x="197" y="250"/>
                      <a:pt x="199" y="251"/>
                    </a:cubicBezTo>
                    <a:cubicBezTo>
                      <a:pt x="202" y="252"/>
                      <a:pt x="203" y="251"/>
                      <a:pt x="202" y="255"/>
                    </a:cubicBezTo>
                    <a:cubicBezTo>
                      <a:pt x="202" y="255"/>
                      <a:pt x="202" y="256"/>
                      <a:pt x="202" y="256"/>
                    </a:cubicBezTo>
                    <a:cubicBezTo>
                      <a:pt x="201" y="257"/>
                      <a:pt x="200" y="257"/>
                      <a:pt x="199" y="257"/>
                    </a:cubicBezTo>
                    <a:cubicBezTo>
                      <a:pt x="197" y="259"/>
                      <a:pt x="197" y="261"/>
                      <a:pt x="198" y="263"/>
                    </a:cubicBezTo>
                    <a:cubicBezTo>
                      <a:pt x="198" y="264"/>
                      <a:pt x="199" y="267"/>
                      <a:pt x="200" y="269"/>
                    </a:cubicBezTo>
                    <a:cubicBezTo>
                      <a:pt x="202" y="271"/>
                      <a:pt x="204" y="270"/>
                      <a:pt x="206" y="271"/>
                    </a:cubicBezTo>
                    <a:cubicBezTo>
                      <a:pt x="208" y="272"/>
                      <a:pt x="207" y="273"/>
                      <a:pt x="208" y="275"/>
                    </a:cubicBezTo>
                    <a:cubicBezTo>
                      <a:pt x="209" y="275"/>
                      <a:pt x="209" y="276"/>
                      <a:pt x="209" y="277"/>
                    </a:cubicBezTo>
                    <a:cubicBezTo>
                      <a:pt x="209" y="278"/>
                      <a:pt x="208" y="279"/>
                      <a:pt x="207" y="279"/>
                    </a:cubicBezTo>
                    <a:cubicBezTo>
                      <a:pt x="205" y="281"/>
                      <a:pt x="204" y="281"/>
                      <a:pt x="205" y="283"/>
                    </a:cubicBezTo>
                    <a:cubicBezTo>
                      <a:pt x="206" y="285"/>
                      <a:pt x="206" y="285"/>
                      <a:pt x="207" y="286"/>
                    </a:cubicBezTo>
                    <a:cubicBezTo>
                      <a:pt x="207" y="287"/>
                      <a:pt x="206" y="289"/>
                      <a:pt x="207" y="290"/>
                    </a:cubicBezTo>
                    <a:cubicBezTo>
                      <a:pt x="207" y="291"/>
                      <a:pt x="210" y="291"/>
                      <a:pt x="211" y="292"/>
                    </a:cubicBezTo>
                    <a:cubicBezTo>
                      <a:pt x="212" y="293"/>
                      <a:pt x="213" y="294"/>
                      <a:pt x="213" y="294"/>
                    </a:cubicBezTo>
                    <a:cubicBezTo>
                      <a:pt x="213" y="295"/>
                      <a:pt x="213" y="295"/>
                      <a:pt x="214" y="296"/>
                    </a:cubicBezTo>
                    <a:cubicBezTo>
                      <a:pt x="214" y="296"/>
                      <a:pt x="215" y="296"/>
                      <a:pt x="215" y="296"/>
                    </a:cubicBezTo>
                    <a:cubicBezTo>
                      <a:pt x="216" y="297"/>
                      <a:pt x="216" y="296"/>
                      <a:pt x="216" y="298"/>
                    </a:cubicBezTo>
                    <a:cubicBezTo>
                      <a:pt x="216" y="299"/>
                      <a:pt x="216" y="300"/>
                      <a:pt x="216" y="301"/>
                    </a:cubicBezTo>
                    <a:cubicBezTo>
                      <a:pt x="217" y="304"/>
                      <a:pt x="217" y="306"/>
                      <a:pt x="215" y="308"/>
                    </a:cubicBezTo>
                    <a:cubicBezTo>
                      <a:pt x="213" y="309"/>
                      <a:pt x="212" y="310"/>
                      <a:pt x="211" y="312"/>
                    </a:cubicBezTo>
                    <a:cubicBezTo>
                      <a:pt x="211" y="313"/>
                      <a:pt x="210" y="314"/>
                      <a:pt x="210" y="315"/>
                    </a:cubicBezTo>
                    <a:cubicBezTo>
                      <a:pt x="209" y="316"/>
                      <a:pt x="208" y="316"/>
                      <a:pt x="207" y="316"/>
                    </a:cubicBezTo>
                    <a:cubicBezTo>
                      <a:pt x="203" y="319"/>
                      <a:pt x="209" y="323"/>
                      <a:pt x="211" y="325"/>
                    </a:cubicBezTo>
                    <a:cubicBezTo>
                      <a:pt x="213" y="327"/>
                      <a:pt x="214" y="329"/>
                      <a:pt x="216" y="330"/>
                    </a:cubicBezTo>
                    <a:cubicBezTo>
                      <a:pt x="218" y="332"/>
                      <a:pt x="220" y="332"/>
                      <a:pt x="222" y="334"/>
                    </a:cubicBezTo>
                    <a:cubicBezTo>
                      <a:pt x="223" y="336"/>
                      <a:pt x="223" y="337"/>
                      <a:pt x="225" y="338"/>
                    </a:cubicBezTo>
                    <a:cubicBezTo>
                      <a:pt x="227" y="340"/>
                      <a:pt x="229" y="340"/>
                      <a:pt x="230" y="342"/>
                    </a:cubicBezTo>
                    <a:cubicBezTo>
                      <a:pt x="230" y="343"/>
                      <a:pt x="230" y="345"/>
                      <a:pt x="230" y="346"/>
                    </a:cubicBezTo>
                    <a:cubicBezTo>
                      <a:pt x="231" y="347"/>
                      <a:pt x="232" y="348"/>
                      <a:pt x="232" y="349"/>
                    </a:cubicBezTo>
                    <a:cubicBezTo>
                      <a:pt x="233" y="350"/>
                      <a:pt x="236" y="353"/>
                      <a:pt x="236" y="355"/>
                    </a:cubicBezTo>
                    <a:cubicBezTo>
                      <a:pt x="236" y="356"/>
                      <a:pt x="234" y="358"/>
                      <a:pt x="234" y="359"/>
                    </a:cubicBezTo>
                    <a:cubicBezTo>
                      <a:pt x="233" y="360"/>
                      <a:pt x="233" y="361"/>
                      <a:pt x="233" y="362"/>
                    </a:cubicBezTo>
                    <a:cubicBezTo>
                      <a:pt x="232" y="365"/>
                      <a:pt x="231" y="367"/>
                      <a:pt x="230" y="370"/>
                    </a:cubicBezTo>
                    <a:cubicBezTo>
                      <a:pt x="230" y="372"/>
                      <a:pt x="228" y="373"/>
                      <a:pt x="226" y="375"/>
                    </a:cubicBezTo>
                    <a:cubicBezTo>
                      <a:pt x="224" y="377"/>
                      <a:pt x="224" y="379"/>
                      <a:pt x="222" y="381"/>
                    </a:cubicBezTo>
                    <a:cubicBezTo>
                      <a:pt x="221" y="383"/>
                      <a:pt x="219" y="383"/>
                      <a:pt x="218" y="385"/>
                    </a:cubicBezTo>
                    <a:cubicBezTo>
                      <a:pt x="216" y="388"/>
                      <a:pt x="215" y="390"/>
                      <a:pt x="213" y="392"/>
                    </a:cubicBezTo>
                    <a:cubicBezTo>
                      <a:pt x="210" y="397"/>
                      <a:pt x="207" y="401"/>
                      <a:pt x="203" y="405"/>
                    </a:cubicBezTo>
                    <a:cubicBezTo>
                      <a:pt x="202" y="407"/>
                      <a:pt x="201" y="410"/>
                      <a:pt x="199" y="412"/>
                    </a:cubicBezTo>
                    <a:cubicBezTo>
                      <a:pt x="198" y="413"/>
                      <a:pt x="198" y="413"/>
                      <a:pt x="197" y="414"/>
                    </a:cubicBezTo>
                    <a:cubicBezTo>
                      <a:pt x="195" y="415"/>
                      <a:pt x="196" y="416"/>
                      <a:pt x="195" y="417"/>
                    </a:cubicBezTo>
                    <a:cubicBezTo>
                      <a:pt x="194" y="418"/>
                      <a:pt x="193" y="419"/>
                      <a:pt x="193" y="420"/>
                    </a:cubicBezTo>
                    <a:cubicBezTo>
                      <a:pt x="192" y="421"/>
                      <a:pt x="191" y="422"/>
                      <a:pt x="190" y="423"/>
                    </a:cubicBezTo>
                    <a:cubicBezTo>
                      <a:pt x="189" y="425"/>
                      <a:pt x="186" y="427"/>
                      <a:pt x="184" y="429"/>
                    </a:cubicBezTo>
                    <a:cubicBezTo>
                      <a:pt x="182" y="430"/>
                      <a:pt x="181" y="432"/>
                      <a:pt x="179" y="434"/>
                    </a:cubicBezTo>
                    <a:cubicBezTo>
                      <a:pt x="178" y="436"/>
                      <a:pt x="176" y="436"/>
                      <a:pt x="174" y="438"/>
                    </a:cubicBezTo>
                    <a:cubicBezTo>
                      <a:pt x="173" y="440"/>
                      <a:pt x="171" y="442"/>
                      <a:pt x="169" y="444"/>
                    </a:cubicBezTo>
                    <a:cubicBezTo>
                      <a:pt x="167" y="447"/>
                      <a:pt x="165" y="449"/>
                      <a:pt x="163" y="452"/>
                    </a:cubicBezTo>
                    <a:cubicBezTo>
                      <a:pt x="163" y="451"/>
                      <a:pt x="164" y="450"/>
                      <a:pt x="163" y="452"/>
                    </a:cubicBezTo>
                    <a:close/>
                    <a:moveTo>
                      <a:pt x="7" y="464"/>
                    </a:moveTo>
                    <a:cubicBezTo>
                      <a:pt x="5" y="465"/>
                      <a:pt x="5" y="464"/>
                      <a:pt x="5" y="463"/>
                    </a:cubicBezTo>
                    <a:cubicBezTo>
                      <a:pt x="4" y="463"/>
                      <a:pt x="3" y="464"/>
                      <a:pt x="2" y="464"/>
                    </a:cubicBezTo>
                    <a:cubicBezTo>
                      <a:pt x="2" y="465"/>
                      <a:pt x="0" y="464"/>
                      <a:pt x="0" y="466"/>
                    </a:cubicBezTo>
                    <a:cubicBezTo>
                      <a:pt x="0" y="467"/>
                      <a:pt x="1" y="467"/>
                      <a:pt x="2" y="467"/>
                    </a:cubicBezTo>
                    <a:cubicBezTo>
                      <a:pt x="5" y="468"/>
                      <a:pt x="4" y="468"/>
                      <a:pt x="5" y="470"/>
                    </a:cubicBezTo>
                    <a:cubicBezTo>
                      <a:pt x="5" y="470"/>
                      <a:pt x="6" y="470"/>
                      <a:pt x="7" y="470"/>
                    </a:cubicBezTo>
                    <a:cubicBezTo>
                      <a:pt x="7" y="470"/>
                      <a:pt x="8" y="470"/>
                      <a:pt x="8" y="470"/>
                    </a:cubicBezTo>
                    <a:cubicBezTo>
                      <a:pt x="9" y="470"/>
                      <a:pt x="9" y="471"/>
                      <a:pt x="10" y="470"/>
                    </a:cubicBezTo>
                    <a:cubicBezTo>
                      <a:pt x="10" y="469"/>
                      <a:pt x="11" y="470"/>
                      <a:pt x="11" y="469"/>
                    </a:cubicBezTo>
                    <a:cubicBezTo>
                      <a:pt x="11" y="469"/>
                      <a:pt x="11" y="468"/>
                      <a:pt x="10" y="467"/>
                    </a:cubicBezTo>
                    <a:cubicBezTo>
                      <a:pt x="10" y="466"/>
                      <a:pt x="9" y="466"/>
                      <a:pt x="8" y="464"/>
                    </a:cubicBezTo>
                    <a:cubicBezTo>
                      <a:pt x="8" y="463"/>
                      <a:pt x="7" y="464"/>
                      <a:pt x="7" y="464"/>
                    </a:cubicBezTo>
                    <a:close/>
                    <a:moveTo>
                      <a:pt x="9" y="463"/>
                    </a:moveTo>
                    <a:cubicBezTo>
                      <a:pt x="9" y="464"/>
                      <a:pt x="10" y="464"/>
                      <a:pt x="11" y="465"/>
                    </a:cubicBezTo>
                    <a:cubicBezTo>
                      <a:pt x="12" y="465"/>
                      <a:pt x="12" y="468"/>
                      <a:pt x="14" y="466"/>
                    </a:cubicBezTo>
                    <a:cubicBezTo>
                      <a:pt x="15" y="466"/>
                      <a:pt x="15" y="463"/>
                      <a:pt x="15" y="462"/>
                    </a:cubicBezTo>
                    <a:cubicBezTo>
                      <a:pt x="14" y="461"/>
                      <a:pt x="12" y="460"/>
                      <a:pt x="12" y="460"/>
                    </a:cubicBezTo>
                    <a:cubicBezTo>
                      <a:pt x="11" y="459"/>
                      <a:pt x="10" y="460"/>
                      <a:pt x="9" y="459"/>
                    </a:cubicBezTo>
                    <a:cubicBezTo>
                      <a:pt x="8" y="459"/>
                      <a:pt x="9" y="459"/>
                      <a:pt x="9" y="458"/>
                    </a:cubicBezTo>
                    <a:cubicBezTo>
                      <a:pt x="8" y="457"/>
                      <a:pt x="6" y="458"/>
                      <a:pt x="6" y="459"/>
                    </a:cubicBezTo>
                    <a:cubicBezTo>
                      <a:pt x="6" y="460"/>
                      <a:pt x="7" y="460"/>
                      <a:pt x="8" y="461"/>
                    </a:cubicBezTo>
                    <a:cubicBezTo>
                      <a:pt x="9" y="461"/>
                      <a:pt x="9" y="462"/>
                      <a:pt x="9" y="463"/>
                    </a:cubicBezTo>
                    <a:close/>
                    <a:moveTo>
                      <a:pt x="57" y="471"/>
                    </a:moveTo>
                    <a:cubicBezTo>
                      <a:pt x="56" y="471"/>
                      <a:pt x="56" y="472"/>
                      <a:pt x="57" y="473"/>
                    </a:cubicBezTo>
                    <a:cubicBezTo>
                      <a:pt x="58" y="473"/>
                      <a:pt x="59" y="473"/>
                      <a:pt x="59" y="473"/>
                    </a:cubicBezTo>
                    <a:cubicBezTo>
                      <a:pt x="60" y="472"/>
                      <a:pt x="61" y="472"/>
                      <a:pt x="62" y="472"/>
                    </a:cubicBezTo>
                    <a:cubicBezTo>
                      <a:pt x="62" y="472"/>
                      <a:pt x="63" y="473"/>
                      <a:pt x="63" y="473"/>
                    </a:cubicBezTo>
                    <a:cubicBezTo>
                      <a:pt x="64" y="473"/>
                      <a:pt x="65" y="468"/>
                      <a:pt x="64" y="468"/>
                    </a:cubicBezTo>
                    <a:cubicBezTo>
                      <a:pt x="64" y="466"/>
                      <a:pt x="60" y="467"/>
                      <a:pt x="58" y="467"/>
                    </a:cubicBezTo>
                    <a:cubicBezTo>
                      <a:pt x="58" y="467"/>
                      <a:pt x="58" y="467"/>
                      <a:pt x="58" y="468"/>
                    </a:cubicBezTo>
                    <a:cubicBezTo>
                      <a:pt x="59" y="469"/>
                      <a:pt x="58" y="470"/>
                      <a:pt x="57" y="471"/>
                    </a:cubicBezTo>
                    <a:close/>
                    <a:moveTo>
                      <a:pt x="100" y="263"/>
                    </a:moveTo>
                    <a:cubicBezTo>
                      <a:pt x="101" y="263"/>
                      <a:pt x="101" y="262"/>
                      <a:pt x="102" y="262"/>
                    </a:cubicBezTo>
                    <a:cubicBezTo>
                      <a:pt x="102" y="262"/>
                      <a:pt x="102" y="263"/>
                      <a:pt x="102" y="264"/>
                    </a:cubicBezTo>
                    <a:cubicBezTo>
                      <a:pt x="103" y="264"/>
                      <a:pt x="104" y="263"/>
                      <a:pt x="104" y="263"/>
                    </a:cubicBezTo>
                    <a:cubicBezTo>
                      <a:pt x="105" y="261"/>
                      <a:pt x="104" y="261"/>
                      <a:pt x="104" y="260"/>
                    </a:cubicBezTo>
                    <a:cubicBezTo>
                      <a:pt x="104" y="259"/>
                      <a:pt x="104" y="259"/>
                      <a:pt x="106" y="259"/>
                    </a:cubicBezTo>
                    <a:cubicBezTo>
                      <a:pt x="106" y="260"/>
                      <a:pt x="108" y="260"/>
                      <a:pt x="108" y="259"/>
                    </a:cubicBezTo>
                    <a:cubicBezTo>
                      <a:pt x="107" y="259"/>
                      <a:pt x="106" y="259"/>
                      <a:pt x="105" y="258"/>
                    </a:cubicBezTo>
                    <a:cubicBezTo>
                      <a:pt x="105" y="258"/>
                      <a:pt x="105" y="257"/>
                      <a:pt x="104" y="258"/>
                    </a:cubicBezTo>
                    <a:cubicBezTo>
                      <a:pt x="101" y="258"/>
                      <a:pt x="99" y="258"/>
                      <a:pt x="100" y="261"/>
                    </a:cubicBezTo>
                    <a:cubicBezTo>
                      <a:pt x="100" y="262"/>
                      <a:pt x="100" y="263"/>
                      <a:pt x="100" y="263"/>
                    </a:cubicBezTo>
                    <a:close/>
                    <a:moveTo>
                      <a:pt x="32" y="339"/>
                    </a:moveTo>
                    <a:cubicBezTo>
                      <a:pt x="30" y="341"/>
                      <a:pt x="34" y="342"/>
                      <a:pt x="35" y="344"/>
                    </a:cubicBezTo>
                    <a:cubicBezTo>
                      <a:pt x="36" y="344"/>
                      <a:pt x="38" y="340"/>
                      <a:pt x="37" y="339"/>
                    </a:cubicBezTo>
                    <a:cubicBezTo>
                      <a:pt x="36" y="338"/>
                      <a:pt x="34" y="342"/>
                      <a:pt x="34" y="339"/>
                    </a:cubicBezTo>
                    <a:cubicBezTo>
                      <a:pt x="33" y="338"/>
                      <a:pt x="32" y="338"/>
                      <a:pt x="32" y="33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" name="Freeform 46">
                <a:extLst>
                  <a:ext uri="{FF2B5EF4-FFF2-40B4-BE49-F238E27FC236}">
                    <a16:creationId xmlns:a16="http://schemas.microsoft.com/office/drawing/2014/main" id="{CD7A9954-C7B6-75E2-F199-B352396440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75613" y="4471988"/>
                <a:ext cx="1069975" cy="1050925"/>
              </a:xfrm>
              <a:custGeom>
                <a:avLst/>
                <a:gdLst>
                  <a:gd name="T0" fmla="*/ 246 w 281"/>
                  <a:gd name="T1" fmla="*/ 80 h 276"/>
                  <a:gd name="T2" fmla="*/ 241 w 281"/>
                  <a:gd name="T3" fmla="*/ 106 h 276"/>
                  <a:gd name="T4" fmla="*/ 229 w 281"/>
                  <a:gd name="T5" fmla="*/ 110 h 276"/>
                  <a:gd name="T6" fmla="*/ 225 w 281"/>
                  <a:gd name="T7" fmla="*/ 119 h 276"/>
                  <a:gd name="T8" fmla="*/ 213 w 281"/>
                  <a:gd name="T9" fmla="*/ 136 h 276"/>
                  <a:gd name="T10" fmla="*/ 216 w 281"/>
                  <a:gd name="T11" fmla="*/ 142 h 276"/>
                  <a:gd name="T12" fmla="*/ 227 w 281"/>
                  <a:gd name="T13" fmla="*/ 149 h 276"/>
                  <a:gd name="T14" fmla="*/ 233 w 281"/>
                  <a:gd name="T15" fmla="*/ 169 h 276"/>
                  <a:gd name="T16" fmla="*/ 224 w 281"/>
                  <a:gd name="T17" fmla="*/ 178 h 276"/>
                  <a:gd name="T18" fmla="*/ 230 w 281"/>
                  <a:gd name="T19" fmla="*/ 187 h 276"/>
                  <a:gd name="T20" fmla="*/ 230 w 281"/>
                  <a:gd name="T21" fmla="*/ 199 h 276"/>
                  <a:gd name="T22" fmla="*/ 244 w 281"/>
                  <a:gd name="T23" fmla="*/ 205 h 276"/>
                  <a:gd name="T24" fmla="*/ 230 w 281"/>
                  <a:gd name="T25" fmla="*/ 218 h 276"/>
                  <a:gd name="T26" fmla="*/ 221 w 281"/>
                  <a:gd name="T27" fmla="*/ 228 h 276"/>
                  <a:gd name="T28" fmla="*/ 207 w 281"/>
                  <a:gd name="T29" fmla="*/ 231 h 276"/>
                  <a:gd name="T30" fmla="*/ 193 w 281"/>
                  <a:gd name="T31" fmla="*/ 222 h 276"/>
                  <a:gd name="T32" fmla="*/ 183 w 281"/>
                  <a:gd name="T33" fmla="*/ 221 h 276"/>
                  <a:gd name="T34" fmla="*/ 161 w 281"/>
                  <a:gd name="T35" fmla="*/ 225 h 276"/>
                  <a:gd name="T36" fmla="*/ 154 w 281"/>
                  <a:gd name="T37" fmla="*/ 241 h 276"/>
                  <a:gd name="T38" fmla="*/ 145 w 281"/>
                  <a:gd name="T39" fmla="*/ 250 h 276"/>
                  <a:gd name="T40" fmla="*/ 123 w 281"/>
                  <a:gd name="T41" fmla="*/ 248 h 276"/>
                  <a:gd name="T42" fmla="*/ 102 w 281"/>
                  <a:gd name="T43" fmla="*/ 241 h 276"/>
                  <a:gd name="T44" fmla="*/ 80 w 281"/>
                  <a:gd name="T45" fmla="*/ 235 h 276"/>
                  <a:gd name="T46" fmla="*/ 62 w 281"/>
                  <a:gd name="T47" fmla="*/ 226 h 276"/>
                  <a:gd name="T48" fmla="*/ 62 w 281"/>
                  <a:gd name="T49" fmla="*/ 221 h 276"/>
                  <a:gd name="T50" fmla="*/ 70 w 281"/>
                  <a:gd name="T51" fmla="*/ 187 h 276"/>
                  <a:gd name="T52" fmla="*/ 81 w 281"/>
                  <a:gd name="T53" fmla="*/ 177 h 276"/>
                  <a:gd name="T54" fmla="*/ 71 w 281"/>
                  <a:gd name="T55" fmla="*/ 159 h 276"/>
                  <a:gd name="T56" fmla="*/ 73 w 281"/>
                  <a:gd name="T57" fmla="*/ 153 h 276"/>
                  <a:gd name="T58" fmla="*/ 70 w 281"/>
                  <a:gd name="T59" fmla="*/ 142 h 276"/>
                  <a:gd name="T60" fmla="*/ 59 w 281"/>
                  <a:gd name="T61" fmla="*/ 136 h 276"/>
                  <a:gd name="T62" fmla="*/ 51 w 281"/>
                  <a:gd name="T63" fmla="*/ 117 h 276"/>
                  <a:gd name="T64" fmla="*/ 46 w 281"/>
                  <a:gd name="T65" fmla="*/ 114 h 276"/>
                  <a:gd name="T66" fmla="*/ 42 w 281"/>
                  <a:gd name="T67" fmla="*/ 108 h 276"/>
                  <a:gd name="T68" fmla="*/ 26 w 281"/>
                  <a:gd name="T69" fmla="*/ 101 h 276"/>
                  <a:gd name="T70" fmla="*/ 13 w 281"/>
                  <a:gd name="T71" fmla="*/ 98 h 276"/>
                  <a:gd name="T72" fmla="*/ 9 w 281"/>
                  <a:gd name="T73" fmla="*/ 87 h 276"/>
                  <a:gd name="T74" fmla="*/ 8 w 281"/>
                  <a:gd name="T75" fmla="*/ 85 h 276"/>
                  <a:gd name="T76" fmla="*/ 1 w 281"/>
                  <a:gd name="T77" fmla="*/ 77 h 276"/>
                  <a:gd name="T78" fmla="*/ 15 w 281"/>
                  <a:gd name="T79" fmla="*/ 73 h 276"/>
                  <a:gd name="T80" fmla="*/ 31 w 281"/>
                  <a:gd name="T81" fmla="*/ 67 h 276"/>
                  <a:gd name="T82" fmla="*/ 48 w 281"/>
                  <a:gd name="T83" fmla="*/ 74 h 276"/>
                  <a:gd name="T84" fmla="*/ 59 w 281"/>
                  <a:gd name="T85" fmla="*/ 75 h 276"/>
                  <a:gd name="T86" fmla="*/ 63 w 281"/>
                  <a:gd name="T87" fmla="*/ 64 h 276"/>
                  <a:gd name="T88" fmla="*/ 58 w 281"/>
                  <a:gd name="T89" fmla="*/ 50 h 276"/>
                  <a:gd name="T90" fmla="*/ 65 w 281"/>
                  <a:gd name="T91" fmla="*/ 43 h 276"/>
                  <a:gd name="T92" fmla="*/ 73 w 281"/>
                  <a:gd name="T93" fmla="*/ 52 h 276"/>
                  <a:gd name="T94" fmla="*/ 100 w 281"/>
                  <a:gd name="T95" fmla="*/ 51 h 276"/>
                  <a:gd name="T96" fmla="*/ 96 w 281"/>
                  <a:gd name="T97" fmla="*/ 46 h 276"/>
                  <a:gd name="T98" fmla="*/ 127 w 281"/>
                  <a:gd name="T99" fmla="*/ 27 h 276"/>
                  <a:gd name="T100" fmla="*/ 124 w 281"/>
                  <a:gd name="T101" fmla="*/ 14 h 276"/>
                  <a:gd name="T102" fmla="*/ 144 w 281"/>
                  <a:gd name="T103" fmla="*/ 5 h 276"/>
                  <a:gd name="T104" fmla="*/ 163 w 281"/>
                  <a:gd name="T105" fmla="*/ 18 h 276"/>
                  <a:gd name="T106" fmla="*/ 176 w 281"/>
                  <a:gd name="T107" fmla="*/ 32 h 276"/>
                  <a:gd name="T108" fmla="*/ 189 w 281"/>
                  <a:gd name="T109" fmla="*/ 36 h 276"/>
                  <a:gd name="T110" fmla="*/ 197 w 281"/>
                  <a:gd name="T111" fmla="*/ 44 h 276"/>
                  <a:gd name="T112" fmla="*/ 216 w 281"/>
                  <a:gd name="T113" fmla="*/ 50 h 276"/>
                  <a:gd name="T114" fmla="*/ 242 w 281"/>
                  <a:gd name="T115" fmla="*/ 62 h 276"/>
                  <a:gd name="T116" fmla="*/ 281 w 281"/>
                  <a:gd name="T117" fmla="*/ 252 h 276"/>
                  <a:gd name="T118" fmla="*/ 276 w 281"/>
                  <a:gd name="T119" fmla="*/ 241 h 276"/>
                  <a:gd name="T120" fmla="*/ 262 w 281"/>
                  <a:gd name="T121" fmla="*/ 250 h 276"/>
                  <a:gd name="T122" fmla="*/ 263 w 281"/>
                  <a:gd name="T123" fmla="*/ 265 h 276"/>
                  <a:gd name="T124" fmla="*/ 274 w 281"/>
                  <a:gd name="T125" fmla="*/ 274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1" h="276">
                    <a:moveTo>
                      <a:pt x="254" y="65"/>
                    </a:moveTo>
                    <a:cubicBezTo>
                      <a:pt x="254" y="66"/>
                      <a:pt x="253" y="67"/>
                      <a:pt x="253" y="68"/>
                    </a:cubicBezTo>
                    <a:cubicBezTo>
                      <a:pt x="252" y="70"/>
                      <a:pt x="251" y="70"/>
                      <a:pt x="250" y="72"/>
                    </a:cubicBezTo>
                    <a:cubicBezTo>
                      <a:pt x="249" y="73"/>
                      <a:pt x="247" y="74"/>
                      <a:pt x="247" y="75"/>
                    </a:cubicBezTo>
                    <a:cubicBezTo>
                      <a:pt x="246" y="76"/>
                      <a:pt x="247" y="77"/>
                      <a:pt x="247" y="78"/>
                    </a:cubicBezTo>
                    <a:cubicBezTo>
                      <a:pt x="247" y="78"/>
                      <a:pt x="246" y="79"/>
                      <a:pt x="246" y="80"/>
                    </a:cubicBezTo>
                    <a:cubicBezTo>
                      <a:pt x="245" y="81"/>
                      <a:pt x="245" y="82"/>
                      <a:pt x="245" y="84"/>
                    </a:cubicBezTo>
                    <a:cubicBezTo>
                      <a:pt x="245" y="86"/>
                      <a:pt x="241" y="90"/>
                      <a:pt x="242" y="92"/>
                    </a:cubicBezTo>
                    <a:cubicBezTo>
                      <a:pt x="244" y="93"/>
                      <a:pt x="241" y="98"/>
                      <a:pt x="241" y="99"/>
                    </a:cubicBezTo>
                    <a:cubicBezTo>
                      <a:pt x="241" y="100"/>
                      <a:pt x="241" y="102"/>
                      <a:pt x="241" y="103"/>
                    </a:cubicBezTo>
                    <a:cubicBezTo>
                      <a:pt x="241" y="103"/>
                      <a:pt x="244" y="105"/>
                      <a:pt x="243" y="106"/>
                    </a:cubicBezTo>
                    <a:cubicBezTo>
                      <a:pt x="242" y="106"/>
                      <a:pt x="242" y="106"/>
                      <a:pt x="241" y="106"/>
                    </a:cubicBezTo>
                    <a:cubicBezTo>
                      <a:pt x="240" y="107"/>
                      <a:pt x="240" y="107"/>
                      <a:pt x="240" y="108"/>
                    </a:cubicBezTo>
                    <a:cubicBezTo>
                      <a:pt x="239" y="108"/>
                      <a:pt x="239" y="109"/>
                      <a:pt x="239" y="109"/>
                    </a:cubicBezTo>
                    <a:cubicBezTo>
                      <a:pt x="238" y="110"/>
                      <a:pt x="238" y="109"/>
                      <a:pt x="238" y="110"/>
                    </a:cubicBezTo>
                    <a:cubicBezTo>
                      <a:pt x="236" y="110"/>
                      <a:pt x="235" y="109"/>
                      <a:pt x="234" y="109"/>
                    </a:cubicBezTo>
                    <a:cubicBezTo>
                      <a:pt x="234" y="108"/>
                      <a:pt x="233" y="107"/>
                      <a:pt x="231" y="108"/>
                    </a:cubicBezTo>
                    <a:cubicBezTo>
                      <a:pt x="230" y="108"/>
                      <a:pt x="230" y="110"/>
                      <a:pt x="229" y="110"/>
                    </a:cubicBezTo>
                    <a:cubicBezTo>
                      <a:pt x="229" y="111"/>
                      <a:pt x="227" y="112"/>
                      <a:pt x="229" y="112"/>
                    </a:cubicBezTo>
                    <a:cubicBezTo>
                      <a:pt x="229" y="112"/>
                      <a:pt x="230" y="112"/>
                      <a:pt x="231" y="112"/>
                    </a:cubicBezTo>
                    <a:cubicBezTo>
                      <a:pt x="232" y="113"/>
                      <a:pt x="230" y="113"/>
                      <a:pt x="230" y="114"/>
                    </a:cubicBezTo>
                    <a:cubicBezTo>
                      <a:pt x="229" y="114"/>
                      <a:pt x="230" y="115"/>
                      <a:pt x="230" y="115"/>
                    </a:cubicBezTo>
                    <a:cubicBezTo>
                      <a:pt x="229" y="116"/>
                      <a:pt x="228" y="117"/>
                      <a:pt x="227" y="118"/>
                    </a:cubicBezTo>
                    <a:cubicBezTo>
                      <a:pt x="227" y="118"/>
                      <a:pt x="226" y="119"/>
                      <a:pt x="225" y="119"/>
                    </a:cubicBezTo>
                    <a:cubicBezTo>
                      <a:pt x="225" y="120"/>
                      <a:pt x="224" y="121"/>
                      <a:pt x="224" y="122"/>
                    </a:cubicBezTo>
                    <a:cubicBezTo>
                      <a:pt x="223" y="123"/>
                      <a:pt x="220" y="123"/>
                      <a:pt x="219" y="124"/>
                    </a:cubicBezTo>
                    <a:cubicBezTo>
                      <a:pt x="219" y="124"/>
                      <a:pt x="220" y="126"/>
                      <a:pt x="220" y="126"/>
                    </a:cubicBezTo>
                    <a:cubicBezTo>
                      <a:pt x="220" y="127"/>
                      <a:pt x="220" y="128"/>
                      <a:pt x="219" y="129"/>
                    </a:cubicBezTo>
                    <a:cubicBezTo>
                      <a:pt x="219" y="131"/>
                      <a:pt x="216" y="131"/>
                      <a:pt x="214" y="133"/>
                    </a:cubicBezTo>
                    <a:cubicBezTo>
                      <a:pt x="214" y="134"/>
                      <a:pt x="214" y="135"/>
                      <a:pt x="213" y="136"/>
                    </a:cubicBezTo>
                    <a:cubicBezTo>
                      <a:pt x="213" y="136"/>
                      <a:pt x="213" y="138"/>
                      <a:pt x="212" y="138"/>
                    </a:cubicBezTo>
                    <a:cubicBezTo>
                      <a:pt x="212" y="139"/>
                      <a:pt x="213" y="139"/>
                      <a:pt x="214" y="140"/>
                    </a:cubicBezTo>
                    <a:cubicBezTo>
                      <a:pt x="214" y="141"/>
                      <a:pt x="214" y="141"/>
                      <a:pt x="213" y="142"/>
                    </a:cubicBezTo>
                    <a:cubicBezTo>
                      <a:pt x="213" y="144"/>
                      <a:pt x="211" y="143"/>
                      <a:pt x="210" y="145"/>
                    </a:cubicBezTo>
                    <a:cubicBezTo>
                      <a:pt x="209" y="148"/>
                      <a:pt x="217" y="146"/>
                      <a:pt x="217" y="143"/>
                    </a:cubicBezTo>
                    <a:cubicBezTo>
                      <a:pt x="217" y="143"/>
                      <a:pt x="216" y="142"/>
                      <a:pt x="216" y="142"/>
                    </a:cubicBezTo>
                    <a:cubicBezTo>
                      <a:pt x="216" y="141"/>
                      <a:pt x="216" y="141"/>
                      <a:pt x="216" y="140"/>
                    </a:cubicBezTo>
                    <a:cubicBezTo>
                      <a:pt x="217" y="139"/>
                      <a:pt x="219" y="138"/>
                      <a:pt x="221" y="138"/>
                    </a:cubicBezTo>
                    <a:cubicBezTo>
                      <a:pt x="222" y="138"/>
                      <a:pt x="225" y="137"/>
                      <a:pt x="226" y="138"/>
                    </a:cubicBezTo>
                    <a:cubicBezTo>
                      <a:pt x="227" y="139"/>
                      <a:pt x="226" y="140"/>
                      <a:pt x="226" y="142"/>
                    </a:cubicBezTo>
                    <a:cubicBezTo>
                      <a:pt x="228" y="143"/>
                      <a:pt x="226" y="145"/>
                      <a:pt x="226" y="146"/>
                    </a:cubicBezTo>
                    <a:cubicBezTo>
                      <a:pt x="227" y="148"/>
                      <a:pt x="229" y="147"/>
                      <a:pt x="227" y="149"/>
                    </a:cubicBezTo>
                    <a:cubicBezTo>
                      <a:pt x="229" y="150"/>
                      <a:pt x="232" y="151"/>
                      <a:pt x="231" y="153"/>
                    </a:cubicBezTo>
                    <a:cubicBezTo>
                      <a:pt x="230" y="155"/>
                      <a:pt x="227" y="154"/>
                      <a:pt x="227" y="157"/>
                    </a:cubicBezTo>
                    <a:cubicBezTo>
                      <a:pt x="226" y="159"/>
                      <a:pt x="228" y="159"/>
                      <a:pt x="230" y="161"/>
                    </a:cubicBezTo>
                    <a:cubicBezTo>
                      <a:pt x="230" y="162"/>
                      <a:pt x="230" y="163"/>
                      <a:pt x="231" y="164"/>
                    </a:cubicBezTo>
                    <a:cubicBezTo>
                      <a:pt x="231" y="165"/>
                      <a:pt x="232" y="165"/>
                      <a:pt x="233" y="166"/>
                    </a:cubicBezTo>
                    <a:cubicBezTo>
                      <a:pt x="233" y="167"/>
                      <a:pt x="234" y="167"/>
                      <a:pt x="233" y="169"/>
                    </a:cubicBezTo>
                    <a:cubicBezTo>
                      <a:pt x="233" y="169"/>
                      <a:pt x="233" y="171"/>
                      <a:pt x="233" y="171"/>
                    </a:cubicBezTo>
                    <a:cubicBezTo>
                      <a:pt x="232" y="173"/>
                      <a:pt x="233" y="172"/>
                      <a:pt x="231" y="172"/>
                    </a:cubicBezTo>
                    <a:cubicBezTo>
                      <a:pt x="230" y="173"/>
                      <a:pt x="230" y="173"/>
                      <a:pt x="229" y="174"/>
                    </a:cubicBezTo>
                    <a:cubicBezTo>
                      <a:pt x="228" y="175"/>
                      <a:pt x="228" y="175"/>
                      <a:pt x="227" y="175"/>
                    </a:cubicBezTo>
                    <a:cubicBezTo>
                      <a:pt x="227" y="175"/>
                      <a:pt x="226" y="175"/>
                      <a:pt x="226" y="175"/>
                    </a:cubicBezTo>
                    <a:cubicBezTo>
                      <a:pt x="223" y="174"/>
                      <a:pt x="223" y="176"/>
                      <a:pt x="224" y="178"/>
                    </a:cubicBezTo>
                    <a:cubicBezTo>
                      <a:pt x="225" y="178"/>
                      <a:pt x="225" y="178"/>
                      <a:pt x="225" y="178"/>
                    </a:cubicBezTo>
                    <a:cubicBezTo>
                      <a:pt x="226" y="179"/>
                      <a:pt x="226" y="179"/>
                      <a:pt x="226" y="180"/>
                    </a:cubicBezTo>
                    <a:cubicBezTo>
                      <a:pt x="226" y="181"/>
                      <a:pt x="226" y="181"/>
                      <a:pt x="227" y="182"/>
                    </a:cubicBezTo>
                    <a:cubicBezTo>
                      <a:pt x="228" y="182"/>
                      <a:pt x="230" y="182"/>
                      <a:pt x="231" y="183"/>
                    </a:cubicBezTo>
                    <a:cubicBezTo>
                      <a:pt x="231" y="183"/>
                      <a:pt x="231" y="185"/>
                      <a:pt x="231" y="186"/>
                    </a:cubicBezTo>
                    <a:cubicBezTo>
                      <a:pt x="231" y="188"/>
                      <a:pt x="231" y="186"/>
                      <a:pt x="230" y="187"/>
                    </a:cubicBezTo>
                    <a:cubicBezTo>
                      <a:pt x="230" y="188"/>
                      <a:pt x="230" y="189"/>
                      <a:pt x="229" y="190"/>
                    </a:cubicBezTo>
                    <a:cubicBezTo>
                      <a:pt x="229" y="190"/>
                      <a:pt x="227" y="191"/>
                      <a:pt x="228" y="192"/>
                    </a:cubicBezTo>
                    <a:cubicBezTo>
                      <a:pt x="228" y="193"/>
                      <a:pt x="229" y="193"/>
                      <a:pt x="229" y="193"/>
                    </a:cubicBezTo>
                    <a:cubicBezTo>
                      <a:pt x="229" y="194"/>
                      <a:pt x="229" y="194"/>
                      <a:pt x="229" y="194"/>
                    </a:cubicBezTo>
                    <a:cubicBezTo>
                      <a:pt x="229" y="196"/>
                      <a:pt x="229" y="195"/>
                      <a:pt x="229" y="197"/>
                    </a:cubicBezTo>
                    <a:cubicBezTo>
                      <a:pt x="230" y="197"/>
                      <a:pt x="230" y="198"/>
                      <a:pt x="230" y="199"/>
                    </a:cubicBezTo>
                    <a:cubicBezTo>
                      <a:pt x="231" y="200"/>
                      <a:pt x="232" y="199"/>
                      <a:pt x="232" y="199"/>
                    </a:cubicBezTo>
                    <a:cubicBezTo>
                      <a:pt x="234" y="200"/>
                      <a:pt x="236" y="202"/>
                      <a:pt x="238" y="203"/>
                    </a:cubicBezTo>
                    <a:cubicBezTo>
                      <a:pt x="240" y="203"/>
                      <a:pt x="241" y="201"/>
                      <a:pt x="242" y="201"/>
                    </a:cubicBezTo>
                    <a:cubicBezTo>
                      <a:pt x="242" y="201"/>
                      <a:pt x="243" y="201"/>
                      <a:pt x="244" y="201"/>
                    </a:cubicBezTo>
                    <a:cubicBezTo>
                      <a:pt x="244" y="201"/>
                      <a:pt x="244" y="201"/>
                      <a:pt x="244" y="202"/>
                    </a:cubicBezTo>
                    <a:cubicBezTo>
                      <a:pt x="244" y="203"/>
                      <a:pt x="245" y="204"/>
                      <a:pt x="244" y="205"/>
                    </a:cubicBezTo>
                    <a:cubicBezTo>
                      <a:pt x="243" y="206"/>
                      <a:pt x="242" y="207"/>
                      <a:pt x="241" y="208"/>
                    </a:cubicBezTo>
                    <a:cubicBezTo>
                      <a:pt x="240" y="209"/>
                      <a:pt x="241" y="210"/>
                      <a:pt x="240" y="211"/>
                    </a:cubicBezTo>
                    <a:cubicBezTo>
                      <a:pt x="240" y="213"/>
                      <a:pt x="237" y="213"/>
                      <a:pt x="236" y="214"/>
                    </a:cubicBezTo>
                    <a:cubicBezTo>
                      <a:pt x="235" y="214"/>
                      <a:pt x="234" y="215"/>
                      <a:pt x="233" y="215"/>
                    </a:cubicBezTo>
                    <a:cubicBezTo>
                      <a:pt x="233" y="216"/>
                      <a:pt x="234" y="217"/>
                      <a:pt x="232" y="218"/>
                    </a:cubicBezTo>
                    <a:cubicBezTo>
                      <a:pt x="231" y="218"/>
                      <a:pt x="231" y="217"/>
                      <a:pt x="230" y="218"/>
                    </a:cubicBezTo>
                    <a:cubicBezTo>
                      <a:pt x="229" y="219"/>
                      <a:pt x="229" y="220"/>
                      <a:pt x="228" y="221"/>
                    </a:cubicBezTo>
                    <a:cubicBezTo>
                      <a:pt x="227" y="222"/>
                      <a:pt x="227" y="221"/>
                      <a:pt x="226" y="221"/>
                    </a:cubicBezTo>
                    <a:cubicBezTo>
                      <a:pt x="225" y="222"/>
                      <a:pt x="225" y="223"/>
                      <a:pt x="224" y="224"/>
                    </a:cubicBezTo>
                    <a:cubicBezTo>
                      <a:pt x="224" y="224"/>
                      <a:pt x="222" y="224"/>
                      <a:pt x="222" y="225"/>
                    </a:cubicBezTo>
                    <a:cubicBezTo>
                      <a:pt x="223" y="226"/>
                      <a:pt x="224" y="225"/>
                      <a:pt x="224" y="226"/>
                    </a:cubicBezTo>
                    <a:cubicBezTo>
                      <a:pt x="225" y="229"/>
                      <a:pt x="222" y="227"/>
                      <a:pt x="221" y="228"/>
                    </a:cubicBezTo>
                    <a:cubicBezTo>
                      <a:pt x="220" y="228"/>
                      <a:pt x="219" y="228"/>
                      <a:pt x="219" y="230"/>
                    </a:cubicBezTo>
                    <a:cubicBezTo>
                      <a:pt x="218" y="230"/>
                      <a:pt x="217" y="230"/>
                      <a:pt x="216" y="230"/>
                    </a:cubicBezTo>
                    <a:cubicBezTo>
                      <a:pt x="215" y="230"/>
                      <a:pt x="215" y="229"/>
                      <a:pt x="215" y="230"/>
                    </a:cubicBezTo>
                    <a:cubicBezTo>
                      <a:pt x="215" y="231"/>
                      <a:pt x="217" y="233"/>
                      <a:pt x="215" y="233"/>
                    </a:cubicBezTo>
                    <a:cubicBezTo>
                      <a:pt x="214" y="233"/>
                      <a:pt x="213" y="231"/>
                      <a:pt x="212" y="230"/>
                    </a:cubicBezTo>
                    <a:cubicBezTo>
                      <a:pt x="210" y="229"/>
                      <a:pt x="210" y="233"/>
                      <a:pt x="207" y="231"/>
                    </a:cubicBezTo>
                    <a:cubicBezTo>
                      <a:pt x="206" y="231"/>
                      <a:pt x="207" y="230"/>
                      <a:pt x="206" y="229"/>
                    </a:cubicBezTo>
                    <a:cubicBezTo>
                      <a:pt x="206" y="228"/>
                      <a:pt x="205" y="228"/>
                      <a:pt x="204" y="228"/>
                    </a:cubicBezTo>
                    <a:cubicBezTo>
                      <a:pt x="202" y="227"/>
                      <a:pt x="200" y="227"/>
                      <a:pt x="199" y="226"/>
                    </a:cubicBezTo>
                    <a:cubicBezTo>
                      <a:pt x="198" y="225"/>
                      <a:pt x="199" y="223"/>
                      <a:pt x="197" y="223"/>
                    </a:cubicBezTo>
                    <a:cubicBezTo>
                      <a:pt x="197" y="223"/>
                      <a:pt x="195" y="224"/>
                      <a:pt x="195" y="224"/>
                    </a:cubicBezTo>
                    <a:cubicBezTo>
                      <a:pt x="194" y="223"/>
                      <a:pt x="193" y="223"/>
                      <a:pt x="193" y="222"/>
                    </a:cubicBezTo>
                    <a:cubicBezTo>
                      <a:pt x="194" y="222"/>
                      <a:pt x="195" y="221"/>
                      <a:pt x="195" y="219"/>
                    </a:cubicBezTo>
                    <a:cubicBezTo>
                      <a:pt x="194" y="218"/>
                      <a:pt x="192" y="216"/>
                      <a:pt x="192" y="219"/>
                    </a:cubicBezTo>
                    <a:cubicBezTo>
                      <a:pt x="192" y="219"/>
                      <a:pt x="192" y="220"/>
                      <a:pt x="192" y="220"/>
                    </a:cubicBezTo>
                    <a:cubicBezTo>
                      <a:pt x="192" y="222"/>
                      <a:pt x="191" y="221"/>
                      <a:pt x="190" y="221"/>
                    </a:cubicBezTo>
                    <a:cubicBezTo>
                      <a:pt x="188" y="222"/>
                      <a:pt x="188" y="223"/>
                      <a:pt x="186" y="223"/>
                    </a:cubicBezTo>
                    <a:cubicBezTo>
                      <a:pt x="184" y="223"/>
                      <a:pt x="184" y="222"/>
                      <a:pt x="183" y="221"/>
                    </a:cubicBezTo>
                    <a:cubicBezTo>
                      <a:pt x="182" y="220"/>
                      <a:pt x="182" y="220"/>
                      <a:pt x="181" y="220"/>
                    </a:cubicBezTo>
                    <a:cubicBezTo>
                      <a:pt x="179" y="220"/>
                      <a:pt x="177" y="220"/>
                      <a:pt x="176" y="220"/>
                    </a:cubicBezTo>
                    <a:cubicBezTo>
                      <a:pt x="174" y="219"/>
                      <a:pt x="175" y="218"/>
                      <a:pt x="174" y="217"/>
                    </a:cubicBezTo>
                    <a:cubicBezTo>
                      <a:pt x="172" y="215"/>
                      <a:pt x="169" y="220"/>
                      <a:pt x="167" y="221"/>
                    </a:cubicBezTo>
                    <a:cubicBezTo>
                      <a:pt x="166" y="222"/>
                      <a:pt x="164" y="223"/>
                      <a:pt x="163" y="224"/>
                    </a:cubicBezTo>
                    <a:cubicBezTo>
                      <a:pt x="162" y="225"/>
                      <a:pt x="162" y="225"/>
                      <a:pt x="161" y="225"/>
                    </a:cubicBezTo>
                    <a:cubicBezTo>
                      <a:pt x="158" y="225"/>
                      <a:pt x="157" y="227"/>
                      <a:pt x="155" y="229"/>
                    </a:cubicBezTo>
                    <a:cubicBezTo>
                      <a:pt x="155" y="231"/>
                      <a:pt x="154" y="232"/>
                      <a:pt x="154" y="233"/>
                    </a:cubicBezTo>
                    <a:cubicBezTo>
                      <a:pt x="154" y="234"/>
                      <a:pt x="154" y="235"/>
                      <a:pt x="154" y="235"/>
                    </a:cubicBezTo>
                    <a:cubicBezTo>
                      <a:pt x="153" y="236"/>
                      <a:pt x="153" y="236"/>
                      <a:pt x="153" y="237"/>
                    </a:cubicBezTo>
                    <a:cubicBezTo>
                      <a:pt x="153" y="238"/>
                      <a:pt x="154" y="237"/>
                      <a:pt x="154" y="238"/>
                    </a:cubicBezTo>
                    <a:cubicBezTo>
                      <a:pt x="155" y="239"/>
                      <a:pt x="154" y="240"/>
                      <a:pt x="154" y="241"/>
                    </a:cubicBezTo>
                    <a:cubicBezTo>
                      <a:pt x="154" y="241"/>
                      <a:pt x="154" y="243"/>
                      <a:pt x="154" y="244"/>
                    </a:cubicBezTo>
                    <a:cubicBezTo>
                      <a:pt x="155" y="245"/>
                      <a:pt x="156" y="246"/>
                      <a:pt x="156" y="247"/>
                    </a:cubicBezTo>
                    <a:cubicBezTo>
                      <a:pt x="155" y="247"/>
                      <a:pt x="153" y="247"/>
                      <a:pt x="152" y="247"/>
                    </a:cubicBezTo>
                    <a:cubicBezTo>
                      <a:pt x="150" y="247"/>
                      <a:pt x="150" y="248"/>
                      <a:pt x="149" y="249"/>
                    </a:cubicBezTo>
                    <a:cubicBezTo>
                      <a:pt x="148" y="249"/>
                      <a:pt x="147" y="249"/>
                      <a:pt x="146" y="249"/>
                    </a:cubicBezTo>
                    <a:cubicBezTo>
                      <a:pt x="145" y="250"/>
                      <a:pt x="146" y="250"/>
                      <a:pt x="145" y="250"/>
                    </a:cubicBezTo>
                    <a:cubicBezTo>
                      <a:pt x="144" y="251"/>
                      <a:pt x="143" y="251"/>
                      <a:pt x="142" y="250"/>
                    </a:cubicBezTo>
                    <a:cubicBezTo>
                      <a:pt x="140" y="249"/>
                      <a:pt x="139" y="248"/>
                      <a:pt x="137" y="248"/>
                    </a:cubicBezTo>
                    <a:cubicBezTo>
                      <a:pt x="136" y="249"/>
                      <a:pt x="135" y="250"/>
                      <a:pt x="134" y="250"/>
                    </a:cubicBezTo>
                    <a:cubicBezTo>
                      <a:pt x="132" y="250"/>
                      <a:pt x="133" y="248"/>
                      <a:pt x="132" y="247"/>
                    </a:cubicBezTo>
                    <a:cubicBezTo>
                      <a:pt x="131" y="247"/>
                      <a:pt x="129" y="248"/>
                      <a:pt x="128" y="246"/>
                    </a:cubicBezTo>
                    <a:cubicBezTo>
                      <a:pt x="127" y="247"/>
                      <a:pt x="124" y="249"/>
                      <a:pt x="123" y="248"/>
                    </a:cubicBezTo>
                    <a:cubicBezTo>
                      <a:pt x="120" y="248"/>
                      <a:pt x="122" y="244"/>
                      <a:pt x="122" y="243"/>
                    </a:cubicBezTo>
                    <a:cubicBezTo>
                      <a:pt x="121" y="242"/>
                      <a:pt x="121" y="242"/>
                      <a:pt x="121" y="241"/>
                    </a:cubicBezTo>
                    <a:cubicBezTo>
                      <a:pt x="119" y="241"/>
                      <a:pt x="117" y="240"/>
                      <a:pt x="116" y="240"/>
                    </a:cubicBezTo>
                    <a:cubicBezTo>
                      <a:pt x="114" y="239"/>
                      <a:pt x="113" y="239"/>
                      <a:pt x="112" y="238"/>
                    </a:cubicBezTo>
                    <a:cubicBezTo>
                      <a:pt x="109" y="237"/>
                      <a:pt x="107" y="236"/>
                      <a:pt x="107" y="240"/>
                    </a:cubicBezTo>
                    <a:cubicBezTo>
                      <a:pt x="105" y="241"/>
                      <a:pt x="104" y="241"/>
                      <a:pt x="102" y="241"/>
                    </a:cubicBezTo>
                    <a:cubicBezTo>
                      <a:pt x="101" y="241"/>
                      <a:pt x="100" y="241"/>
                      <a:pt x="100" y="241"/>
                    </a:cubicBezTo>
                    <a:cubicBezTo>
                      <a:pt x="98" y="241"/>
                      <a:pt x="97" y="240"/>
                      <a:pt x="96" y="240"/>
                    </a:cubicBezTo>
                    <a:cubicBezTo>
                      <a:pt x="94" y="241"/>
                      <a:pt x="92" y="241"/>
                      <a:pt x="91" y="240"/>
                    </a:cubicBezTo>
                    <a:cubicBezTo>
                      <a:pt x="90" y="239"/>
                      <a:pt x="90" y="237"/>
                      <a:pt x="89" y="237"/>
                    </a:cubicBezTo>
                    <a:cubicBezTo>
                      <a:pt x="87" y="237"/>
                      <a:pt x="87" y="238"/>
                      <a:pt x="86" y="239"/>
                    </a:cubicBezTo>
                    <a:cubicBezTo>
                      <a:pt x="83" y="240"/>
                      <a:pt x="81" y="237"/>
                      <a:pt x="80" y="235"/>
                    </a:cubicBezTo>
                    <a:cubicBezTo>
                      <a:pt x="78" y="233"/>
                      <a:pt x="75" y="234"/>
                      <a:pt x="72" y="233"/>
                    </a:cubicBezTo>
                    <a:cubicBezTo>
                      <a:pt x="71" y="232"/>
                      <a:pt x="70" y="231"/>
                      <a:pt x="68" y="231"/>
                    </a:cubicBezTo>
                    <a:cubicBezTo>
                      <a:pt x="67" y="231"/>
                      <a:pt x="66" y="233"/>
                      <a:pt x="65" y="231"/>
                    </a:cubicBezTo>
                    <a:cubicBezTo>
                      <a:pt x="64" y="230"/>
                      <a:pt x="66" y="229"/>
                      <a:pt x="66" y="228"/>
                    </a:cubicBezTo>
                    <a:cubicBezTo>
                      <a:pt x="67" y="226"/>
                      <a:pt x="66" y="225"/>
                      <a:pt x="65" y="225"/>
                    </a:cubicBezTo>
                    <a:cubicBezTo>
                      <a:pt x="64" y="225"/>
                      <a:pt x="63" y="226"/>
                      <a:pt x="62" y="226"/>
                    </a:cubicBezTo>
                    <a:cubicBezTo>
                      <a:pt x="61" y="225"/>
                      <a:pt x="59" y="224"/>
                      <a:pt x="59" y="223"/>
                    </a:cubicBezTo>
                    <a:cubicBezTo>
                      <a:pt x="59" y="223"/>
                      <a:pt x="59" y="223"/>
                      <a:pt x="58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8" y="222"/>
                      <a:pt x="58" y="222"/>
                      <a:pt x="58" y="222"/>
                    </a:cubicBezTo>
                    <a:cubicBezTo>
                      <a:pt x="59" y="221"/>
                      <a:pt x="60" y="222"/>
                      <a:pt x="61" y="222"/>
                    </a:cubicBezTo>
                    <a:cubicBezTo>
                      <a:pt x="62" y="221"/>
                      <a:pt x="62" y="221"/>
                      <a:pt x="62" y="221"/>
                    </a:cubicBezTo>
                    <a:cubicBezTo>
                      <a:pt x="64" y="219"/>
                      <a:pt x="65" y="218"/>
                      <a:pt x="65" y="215"/>
                    </a:cubicBezTo>
                    <a:cubicBezTo>
                      <a:pt x="66" y="211"/>
                      <a:pt x="68" y="207"/>
                      <a:pt x="68" y="202"/>
                    </a:cubicBezTo>
                    <a:cubicBezTo>
                      <a:pt x="69" y="200"/>
                      <a:pt x="69" y="197"/>
                      <a:pt x="69" y="195"/>
                    </a:cubicBezTo>
                    <a:cubicBezTo>
                      <a:pt x="69" y="193"/>
                      <a:pt x="69" y="190"/>
                      <a:pt x="70" y="188"/>
                    </a:cubicBezTo>
                    <a:cubicBezTo>
                      <a:pt x="72" y="187"/>
                      <a:pt x="74" y="189"/>
                      <a:pt x="73" y="186"/>
                    </a:cubicBezTo>
                    <a:cubicBezTo>
                      <a:pt x="72" y="184"/>
                      <a:pt x="71" y="185"/>
                      <a:pt x="70" y="187"/>
                    </a:cubicBezTo>
                    <a:cubicBezTo>
                      <a:pt x="69" y="186"/>
                      <a:pt x="70" y="182"/>
                      <a:pt x="70" y="181"/>
                    </a:cubicBezTo>
                    <a:cubicBezTo>
                      <a:pt x="70" y="178"/>
                      <a:pt x="70" y="177"/>
                      <a:pt x="70" y="174"/>
                    </a:cubicBezTo>
                    <a:cubicBezTo>
                      <a:pt x="71" y="172"/>
                      <a:pt x="71" y="170"/>
                      <a:pt x="71" y="168"/>
                    </a:cubicBezTo>
                    <a:cubicBezTo>
                      <a:pt x="71" y="166"/>
                      <a:pt x="71" y="163"/>
                      <a:pt x="73" y="164"/>
                    </a:cubicBezTo>
                    <a:cubicBezTo>
                      <a:pt x="76" y="165"/>
                      <a:pt x="78" y="169"/>
                      <a:pt x="79" y="171"/>
                    </a:cubicBezTo>
                    <a:cubicBezTo>
                      <a:pt x="80" y="174"/>
                      <a:pt x="80" y="175"/>
                      <a:pt x="81" y="177"/>
                    </a:cubicBezTo>
                    <a:cubicBezTo>
                      <a:pt x="82" y="178"/>
                      <a:pt x="83" y="178"/>
                      <a:pt x="83" y="179"/>
                    </a:cubicBezTo>
                    <a:cubicBezTo>
                      <a:pt x="84" y="180"/>
                      <a:pt x="84" y="181"/>
                      <a:pt x="84" y="181"/>
                    </a:cubicBezTo>
                    <a:cubicBezTo>
                      <a:pt x="86" y="180"/>
                      <a:pt x="83" y="178"/>
                      <a:pt x="82" y="177"/>
                    </a:cubicBezTo>
                    <a:cubicBezTo>
                      <a:pt x="81" y="174"/>
                      <a:pt x="80" y="172"/>
                      <a:pt x="80" y="169"/>
                    </a:cubicBezTo>
                    <a:cubicBezTo>
                      <a:pt x="80" y="167"/>
                      <a:pt x="79" y="165"/>
                      <a:pt x="77" y="164"/>
                    </a:cubicBezTo>
                    <a:cubicBezTo>
                      <a:pt x="75" y="162"/>
                      <a:pt x="73" y="161"/>
                      <a:pt x="71" y="159"/>
                    </a:cubicBezTo>
                    <a:cubicBezTo>
                      <a:pt x="69" y="158"/>
                      <a:pt x="71" y="155"/>
                      <a:pt x="69" y="153"/>
                    </a:cubicBezTo>
                    <a:cubicBezTo>
                      <a:pt x="68" y="153"/>
                      <a:pt x="65" y="150"/>
                      <a:pt x="67" y="149"/>
                    </a:cubicBezTo>
                    <a:cubicBezTo>
                      <a:pt x="68" y="149"/>
                      <a:pt x="70" y="152"/>
                      <a:pt x="71" y="153"/>
                    </a:cubicBezTo>
                    <a:cubicBezTo>
                      <a:pt x="71" y="154"/>
                      <a:pt x="72" y="159"/>
                      <a:pt x="75" y="159"/>
                    </a:cubicBezTo>
                    <a:cubicBezTo>
                      <a:pt x="75" y="157"/>
                      <a:pt x="73" y="157"/>
                      <a:pt x="73" y="156"/>
                    </a:cubicBezTo>
                    <a:cubicBezTo>
                      <a:pt x="72" y="155"/>
                      <a:pt x="72" y="154"/>
                      <a:pt x="73" y="153"/>
                    </a:cubicBezTo>
                    <a:cubicBezTo>
                      <a:pt x="73" y="153"/>
                      <a:pt x="73" y="152"/>
                      <a:pt x="73" y="151"/>
                    </a:cubicBezTo>
                    <a:cubicBezTo>
                      <a:pt x="73" y="151"/>
                      <a:pt x="72" y="151"/>
                      <a:pt x="72" y="150"/>
                    </a:cubicBezTo>
                    <a:cubicBezTo>
                      <a:pt x="72" y="150"/>
                      <a:pt x="73" y="150"/>
                      <a:pt x="73" y="150"/>
                    </a:cubicBezTo>
                    <a:cubicBezTo>
                      <a:pt x="72" y="148"/>
                      <a:pt x="70" y="146"/>
                      <a:pt x="71" y="144"/>
                    </a:cubicBezTo>
                    <a:cubicBezTo>
                      <a:pt x="71" y="143"/>
                      <a:pt x="72" y="143"/>
                      <a:pt x="72" y="143"/>
                    </a:cubicBezTo>
                    <a:cubicBezTo>
                      <a:pt x="73" y="141"/>
                      <a:pt x="71" y="142"/>
                      <a:pt x="70" y="142"/>
                    </a:cubicBezTo>
                    <a:cubicBezTo>
                      <a:pt x="70" y="142"/>
                      <a:pt x="70" y="142"/>
                      <a:pt x="70" y="142"/>
                    </a:cubicBezTo>
                    <a:cubicBezTo>
                      <a:pt x="69" y="142"/>
                      <a:pt x="69" y="142"/>
                      <a:pt x="68" y="141"/>
                    </a:cubicBezTo>
                    <a:cubicBezTo>
                      <a:pt x="67" y="141"/>
                      <a:pt x="66" y="141"/>
                      <a:pt x="65" y="140"/>
                    </a:cubicBezTo>
                    <a:cubicBezTo>
                      <a:pt x="65" y="140"/>
                      <a:pt x="65" y="139"/>
                      <a:pt x="64" y="138"/>
                    </a:cubicBezTo>
                    <a:cubicBezTo>
                      <a:pt x="64" y="138"/>
                      <a:pt x="62" y="138"/>
                      <a:pt x="61" y="137"/>
                    </a:cubicBezTo>
                    <a:cubicBezTo>
                      <a:pt x="61" y="137"/>
                      <a:pt x="59" y="137"/>
                      <a:pt x="59" y="136"/>
                    </a:cubicBezTo>
                    <a:cubicBezTo>
                      <a:pt x="58" y="135"/>
                      <a:pt x="58" y="133"/>
                      <a:pt x="57" y="132"/>
                    </a:cubicBezTo>
                    <a:cubicBezTo>
                      <a:pt x="55" y="129"/>
                      <a:pt x="52" y="127"/>
                      <a:pt x="52" y="124"/>
                    </a:cubicBezTo>
                    <a:cubicBezTo>
                      <a:pt x="53" y="124"/>
                      <a:pt x="55" y="123"/>
                      <a:pt x="55" y="121"/>
                    </a:cubicBezTo>
                    <a:cubicBezTo>
                      <a:pt x="55" y="120"/>
                      <a:pt x="54" y="119"/>
                      <a:pt x="52" y="119"/>
                    </a:cubicBezTo>
                    <a:cubicBezTo>
                      <a:pt x="52" y="119"/>
                      <a:pt x="51" y="119"/>
                      <a:pt x="50" y="118"/>
                    </a:cubicBezTo>
                    <a:cubicBezTo>
                      <a:pt x="50" y="117"/>
                      <a:pt x="51" y="118"/>
                      <a:pt x="51" y="117"/>
                    </a:cubicBezTo>
                    <a:cubicBezTo>
                      <a:pt x="51" y="115"/>
                      <a:pt x="51" y="114"/>
                      <a:pt x="53" y="114"/>
                    </a:cubicBezTo>
                    <a:cubicBezTo>
                      <a:pt x="53" y="114"/>
                      <a:pt x="57" y="114"/>
                      <a:pt x="56" y="113"/>
                    </a:cubicBezTo>
                    <a:cubicBezTo>
                      <a:pt x="55" y="112"/>
                      <a:pt x="52" y="113"/>
                      <a:pt x="51" y="113"/>
                    </a:cubicBezTo>
                    <a:cubicBezTo>
                      <a:pt x="50" y="114"/>
                      <a:pt x="50" y="115"/>
                      <a:pt x="49" y="115"/>
                    </a:cubicBezTo>
                    <a:cubicBezTo>
                      <a:pt x="48" y="115"/>
                      <a:pt x="48" y="114"/>
                      <a:pt x="47" y="114"/>
                    </a:cubicBezTo>
                    <a:cubicBezTo>
                      <a:pt x="47" y="114"/>
                      <a:pt x="46" y="114"/>
                      <a:pt x="46" y="114"/>
                    </a:cubicBezTo>
                    <a:cubicBezTo>
                      <a:pt x="45" y="114"/>
                      <a:pt x="44" y="113"/>
                      <a:pt x="43" y="113"/>
                    </a:cubicBezTo>
                    <a:cubicBezTo>
                      <a:pt x="44" y="113"/>
                      <a:pt x="45" y="113"/>
                      <a:pt x="45" y="112"/>
                    </a:cubicBezTo>
                    <a:cubicBezTo>
                      <a:pt x="45" y="112"/>
                      <a:pt x="44" y="111"/>
                      <a:pt x="44" y="111"/>
                    </a:cubicBezTo>
                    <a:cubicBezTo>
                      <a:pt x="44" y="110"/>
                      <a:pt x="46" y="110"/>
                      <a:pt x="45" y="108"/>
                    </a:cubicBezTo>
                    <a:cubicBezTo>
                      <a:pt x="45" y="107"/>
                      <a:pt x="45" y="107"/>
                      <a:pt x="43" y="107"/>
                    </a:cubicBezTo>
                    <a:cubicBezTo>
                      <a:pt x="43" y="107"/>
                      <a:pt x="42" y="108"/>
                      <a:pt x="42" y="108"/>
                    </a:cubicBezTo>
                    <a:cubicBezTo>
                      <a:pt x="40" y="108"/>
                      <a:pt x="39" y="108"/>
                      <a:pt x="38" y="107"/>
                    </a:cubicBezTo>
                    <a:cubicBezTo>
                      <a:pt x="37" y="107"/>
                      <a:pt x="34" y="105"/>
                      <a:pt x="33" y="107"/>
                    </a:cubicBezTo>
                    <a:cubicBezTo>
                      <a:pt x="33" y="107"/>
                      <a:pt x="34" y="109"/>
                      <a:pt x="33" y="108"/>
                    </a:cubicBezTo>
                    <a:cubicBezTo>
                      <a:pt x="31" y="108"/>
                      <a:pt x="32" y="105"/>
                      <a:pt x="31" y="104"/>
                    </a:cubicBezTo>
                    <a:cubicBezTo>
                      <a:pt x="30" y="102"/>
                      <a:pt x="28" y="102"/>
                      <a:pt x="26" y="102"/>
                    </a:cubicBezTo>
                    <a:cubicBezTo>
                      <a:pt x="26" y="102"/>
                      <a:pt x="26" y="101"/>
                      <a:pt x="26" y="101"/>
                    </a:cubicBezTo>
                    <a:cubicBezTo>
                      <a:pt x="25" y="100"/>
                      <a:pt x="25" y="100"/>
                      <a:pt x="24" y="100"/>
                    </a:cubicBezTo>
                    <a:cubicBezTo>
                      <a:pt x="23" y="99"/>
                      <a:pt x="22" y="99"/>
                      <a:pt x="20" y="99"/>
                    </a:cubicBezTo>
                    <a:cubicBezTo>
                      <a:pt x="19" y="99"/>
                      <a:pt x="18" y="99"/>
                      <a:pt x="17" y="98"/>
                    </a:cubicBezTo>
                    <a:cubicBezTo>
                      <a:pt x="17" y="98"/>
                      <a:pt x="17" y="97"/>
                      <a:pt x="16" y="96"/>
                    </a:cubicBezTo>
                    <a:cubicBezTo>
                      <a:pt x="15" y="96"/>
                      <a:pt x="16" y="97"/>
                      <a:pt x="15" y="98"/>
                    </a:cubicBezTo>
                    <a:cubicBezTo>
                      <a:pt x="14" y="97"/>
                      <a:pt x="14" y="97"/>
                      <a:pt x="13" y="98"/>
                    </a:cubicBezTo>
                    <a:cubicBezTo>
                      <a:pt x="13" y="98"/>
                      <a:pt x="12" y="98"/>
                      <a:pt x="12" y="99"/>
                    </a:cubicBezTo>
                    <a:cubicBezTo>
                      <a:pt x="12" y="99"/>
                      <a:pt x="11" y="99"/>
                      <a:pt x="10" y="99"/>
                    </a:cubicBezTo>
                    <a:cubicBezTo>
                      <a:pt x="8" y="99"/>
                      <a:pt x="9" y="99"/>
                      <a:pt x="9" y="97"/>
                    </a:cubicBezTo>
                    <a:cubicBezTo>
                      <a:pt x="8" y="95"/>
                      <a:pt x="7" y="94"/>
                      <a:pt x="5" y="93"/>
                    </a:cubicBezTo>
                    <a:cubicBezTo>
                      <a:pt x="4" y="92"/>
                      <a:pt x="0" y="92"/>
                      <a:pt x="3" y="91"/>
                    </a:cubicBezTo>
                    <a:cubicBezTo>
                      <a:pt x="4" y="90"/>
                      <a:pt x="13" y="90"/>
                      <a:pt x="9" y="87"/>
                    </a:cubicBezTo>
                    <a:cubicBezTo>
                      <a:pt x="9" y="87"/>
                      <a:pt x="7" y="86"/>
                      <a:pt x="7" y="86"/>
                    </a:cubicBezTo>
                    <a:cubicBezTo>
                      <a:pt x="6" y="87"/>
                      <a:pt x="6" y="88"/>
                      <a:pt x="5" y="88"/>
                    </a:cubicBezTo>
                    <a:cubicBezTo>
                      <a:pt x="4" y="88"/>
                      <a:pt x="5" y="87"/>
                      <a:pt x="4" y="87"/>
                    </a:cubicBezTo>
                    <a:cubicBezTo>
                      <a:pt x="4" y="86"/>
                      <a:pt x="3" y="85"/>
                      <a:pt x="3" y="85"/>
                    </a:cubicBezTo>
                    <a:cubicBezTo>
                      <a:pt x="4" y="84"/>
                      <a:pt x="5" y="84"/>
                      <a:pt x="6" y="84"/>
                    </a:cubicBezTo>
                    <a:cubicBezTo>
                      <a:pt x="7" y="84"/>
                      <a:pt x="8" y="85"/>
                      <a:pt x="8" y="85"/>
                    </a:cubicBezTo>
                    <a:cubicBezTo>
                      <a:pt x="9" y="83"/>
                      <a:pt x="9" y="84"/>
                      <a:pt x="7" y="83"/>
                    </a:cubicBezTo>
                    <a:cubicBezTo>
                      <a:pt x="7" y="82"/>
                      <a:pt x="10" y="81"/>
                      <a:pt x="10" y="81"/>
                    </a:cubicBezTo>
                    <a:cubicBezTo>
                      <a:pt x="10" y="80"/>
                      <a:pt x="7" y="81"/>
                      <a:pt x="7" y="82"/>
                    </a:cubicBezTo>
                    <a:cubicBezTo>
                      <a:pt x="5" y="82"/>
                      <a:pt x="4" y="83"/>
                      <a:pt x="2" y="83"/>
                    </a:cubicBezTo>
                    <a:cubicBezTo>
                      <a:pt x="0" y="83"/>
                      <a:pt x="0" y="81"/>
                      <a:pt x="0" y="80"/>
                    </a:cubicBezTo>
                    <a:cubicBezTo>
                      <a:pt x="1" y="79"/>
                      <a:pt x="1" y="78"/>
                      <a:pt x="1" y="77"/>
                    </a:cubicBezTo>
                    <a:cubicBezTo>
                      <a:pt x="2" y="76"/>
                      <a:pt x="2" y="77"/>
                      <a:pt x="3" y="77"/>
                    </a:cubicBezTo>
                    <a:cubicBezTo>
                      <a:pt x="4" y="76"/>
                      <a:pt x="6" y="75"/>
                      <a:pt x="7" y="75"/>
                    </a:cubicBezTo>
                    <a:cubicBezTo>
                      <a:pt x="8" y="74"/>
                      <a:pt x="8" y="73"/>
                      <a:pt x="9" y="73"/>
                    </a:cubicBezTo>
                    <a:cubicBezTo>
                      <a:pt x="10" y="73"/>
                      <a:pt x="10" y="74"/>
                      <a:pt x="10" y="74"/>
                    </a:cubicBezTo>
                    <a:cubicBezTo>
                      <a:pt x="11" y="74"/>
                      <a:pt x="12" y="73"/>
                      <a:pt x="13" y="73"/>
                    </a:cubicBezTo>
                    <a:cubicBezTo>
                      <a:pt x="14" y="73"/>
                      <a:pt x="14" y="73"/>
                      <a:pt x="15" y="73"/>
                    </a:cubicBezTo>
                    <a:cubicBezTo>
                      <a:pt x="15" y="73"/>
                      <a:pt x="15" y="72"/>
                      <a:pt x="16" y="72"/>
                    </a:cubicBezTo>
                    <a:cubicBezTo>
                      <a:pt x="17" y="75"/>
                      <a:pt x="18" y="71"/>
                      <a:pt x="20" y="71"/>
                    </a:cubicBezTo>
                    <a:cubicBezTo>
                      <a:pt x="22" y="71"/>
                      <a:pt x="23" y="74"/>
                      <a:pt x="24" y="72"/>
                    </a:cubicBezTo>
                    <a:cubicBezTo>
                      <a:pt x="25" y="71"/>
                      <a:pt x="23" y="68"/>
                      <a:pt x="26" y="68"/>
                    </a:cubicBezTo>
                    <a:cubicBezTo>
                      <a:pt x="27" y="68"/>
                      <a:pt x="27" y="69"/>
                      <a:pt x="28" y="69"/>
                    </a:cubicBezTo>
                    <a:cubicBezTo>
                      <a:pt x="29" y="69"/>
                      <a:pt x="30" y="68"/>
                      <a:pt x="31" y="67"/>
                    </a:cubicBezTo>
                    <a:cubicBezTo>
                      <a:pt x="31" y="69"/>
                      <a:pt x="32" y="67"/>
                      <a:pt x="32" y="67"/>
                    </a:cubicBezTo>
                    <a:cubicBezTo>
                      <a:pt x="33" y="67"/>
                      <a:pt x="33" y="68"/>
                      <a:pt x="34" y="68"/>
                    </a:cubicBezTo>
                    <a:cubicBezTo>
                      <a:pt x="35" y="69"/>
                      <a:pt x="35" y="70"/>
                      <a:pt x="37" y="71"/>
                    </a:cubicBezTo>
                    <a:cubicBezTo>
                      <a:pt x="37" y="72"/>
                      <a:pt x="39" y="75"/>
                      <a:pt x="40" y="76"/>
                    </a:cubicBezTo>
                    <a:cubicBezTo>
                      <a:pt x="41" y="78"/>
                      <a:pt x="41" y="78"/>
                      <a:pt x="43" y="77"/>
                    </a:cubicBezTo>
                    <a:cubicBezTo>
                      <a:pt x="45" y="76"/>
                      <a:pt x="46" y="75"/>
                      <a:pt x="48" y="74"/>
                    </a:cubicBezTo>
                    <a:cubicBezTo>
                      <a:pt x="49" y="73"/>
                      <a:pt x="48" y="72"/>
                      <a:pt x="49" y="73"/>
                    </a:cubicBezTo>
                    <a:cubicBezTo>
                      <a:pt x="50" y="73"/>
                      <a:pt x="50" y="75"/>
                      <a:pt x="51" y="76"/>
                    </a:cubicBezTo>
                    <a:cubicBezTo>
                      <a:pt x="52" y="76"/>
                      <a:pt x="52" y="75"/>
                      <a:pt x="52" y="74"/>
                    </a:cubicBezTo>
                    <a:cubicBezTo>
                      <a:pt x="53" y="74"/>
                      <a:pt x="54" y="74"/>
                      <a:pt x="54" y="74"/>
                    </a:cubicBezTo>
                    <a:cubicBezTo>
                      <a:pt x="55" y="74"/>
                      <a:pt x="56" y="72"/>
                      <a:pt x="57" y="72"/>
                    </a:cubicBezTo>
                    <a:cubicBezTo>
                      <a:pt x="58" y="72"/>
                      <a:pt x="58" y="74"/>
                      <a:pt x="59" y="75"/>
                    </a:cubicBezTo>
                    <a:cubicBezTo>
                      <a:pt x="60" y="75"/>
                      <a:pt x="62" y="75"/>
                      <a:pt x="63" y="74"/>
                    </a:cubicBezTo>
                    <a:cubicBezTo>
                      <a:pt x="64" y="74"/>
                      <a:pt x="65" y="75"/>
                      <a:pt x="66" y="74"/>
                    </a:cubicBezTo>
                    <a:cubicBezTo>
                      <a:pt x="66" y="73"/>
                      <a:pt x="66" y="74"/>
                      <a:pt x="65" y="73"/>
                    </a:cubicBezTo>
                    <a:cubicBezTo>
                      <a:pt x="65" y="73"/>
                      <a:pt x="65" y="72"/>
                      <a:pt x="64" y="72"/>
                    </a:cubicBezTo>
                    <a:cubicBezTo>
                      <a:pt x="63" y="71"/>
                      <a:pt x="63" y="70"/>
                      <a:pt x="63" y="68"/>
                    </a:cubicBezTo>
                    <a:cubicBezTo>
                      <a:pt x="63" y="67"/>
                      <a:pt x="64" y="65"/>
                      <a:pt x="63" y="64"/>
                    </a:cubicBezTo>
                    <a:cubicBezTo>
                      <a:pt x="63" y="62"/>
                      <a:pt x="62" y="61"/>
                      <a:pt x="63" y="60"/>
                    </a:cubicBezTo>
                    <a:cubicBezTo>
                      <a:pt x="63" y="59"/>
                      <a:pt x="62" y="59"/>
                      <a:pt x="63" y="57"/>
                    </a:cubicBezTo>
                    <a:cubicBezTo>
                      <a:pt x="63" y="57"/>
                      <a:pt x="64" y="57"/>
                      <a:pt x="64" y="57"/>
                    </a:cubicBezTo>
                    <a:cubicBezTo>
                      <a:pt x="61" y="56"/>
                      <a:pt x="61" y="55"/>
                      <a:pt x="60" y="53"/>
                    </a:cubicBezTo>
                    <a:cubicBezTo>
                      <a:pt x="60" y="52"/>
                      <a:pt x="59" y="52"/>
                      <a:pt x="59" y="52"/>
                    </a:cubicBezTo>
                    <a:cubicBezTo>
                      <a:pt x="58" y="51"/>
                      <a:pt x="59" y="51"/>
                      <a:pt x="58" y="50"/>
                    </a:cubicBezTo>
                    <a:cubicBezTo>
                      <a:pt x="58" y="50"/>
                      <a:pt x="58" y="49"/>
                      <a:pt x="57" y="49"/>
                    </a:cubicBezTo>
                    <a:cubicBezTo>
                      <a:pt x="57" y="47"/>
                      <a:pt x="58" y="47"/>
                      <a:pt x="58" y="46"/>
                    </a:cubicBezTo>
                    <a:cubicBezTo>
                      <a:pt x="58" y="44"/>
                      <a:pt x="56" y="44"/>
                      <a:pt x="56" y="43"/>
                    </a:cubicBezTo>
                    <a:cubicBezTo>
                      <a:pt x="56" y="41"/>
                      <a:pt x="59" y="42"/>
                      <a:pt x="60" y="43"/>
                    </a:cubicBezTo>
                    <a:cubicBezTo>
                      <a:pt x="61" y="43"/>
                      <a:pt x="62" y="43"/>
                      <a:pt x="62" y="44"/>
                    </a:cubicBezTo>
                    <a:cubicBezTo>
                      <a:pt x="64" y="44"/>
                      <a:pt x="64" y="44"/>
                      <a:pt x="65" y="43"/>
                    </a:cubicBezTo>
                    <a:cubicBezTo>
                      <a:pt x="67" y="42"/>
                      <a:pt x="68" y="41"/>
                      <a:pt x="69" y="43"/>
                    </a:cubicBezTo>
                    <a:cubicBezTo>
                      <a:pt x="70" y="43"/>
                      <a:pt x="70" y="44"/>
                      <a:pt x="70" y="45"/>
                    </a:cubicBezTo>
                    <a:cubicBezTo>
                      <a:pt x="70" y="46"/>
                      <a:pt x="69" y="46"/>
                      <a:pt x="69" y="47"/>
                    </a:cubicBezTo>
                    <a:cubicBezTo>
                      <a:pt x="69" y="48"/>
                      <a:pt x="72" y="53"/>
                      <a:pt x="72" y="53"/>
                    </a:cubicBezTo>
                    <a:cubicBezTo>
                      <a:pt x="73" y="53"/>
                      <a:pt x="72" y="52"/>
                      <a:pt x="72" y="52"/>
                    </a:cubicBezTo>
                    <a:cubicBezTo>
                      <a:pt x="73" y="52"/>
                      <a:pt x="73" y="52"/>
                      <a:pt x="73" y="52"/>
                    </a:cubicBezTo>
                    <a:cubicBezTo>
                      <a:pt x="75" y="51"/>
                      <a:pt x="76" y="52"/>
                      <a:pt x="77" y="52"/>
                    </a:cubicBezTo>
                    <a:cubicBezTo>
                      <a:pt x="79" y="53"/>
                      <a:pt x="81" y="53"/>
                      <a:pt x="83" y="53"/>
                    </a:cubicBezTo>
                    <a:cubicBezTo>
                      <a:pt x="84" y="53"/>
                      <a:pt x="85" y="53"/>
                      <a:pt x="86" y="53"/>
                    </a:cubicBezTo>
                    <a:cubicBezTo>
                      <a:pt x="87" y="54"/>
                      <a:pt x="89" y="55"/>
                      <a:pt x="90" y="55"/>
                    </a:cubicBezTo>
                    <a:cubicBezTo>
                      <a:pt x="92" y="55"/>
                      <a:pt x="94" y="54"/>
                      <a:pt x="95" y="53"/>
                    </a:cubicBezTo>
                    <a:cubicBezTo>
                      <a:pt x="97" y="52"/>
                      <a:pt x="98" y="51"/>
                      <a:pt x="100" y="51"/>
                    </a:cubicBezTo>
                    <a:cubicBezTo>
                      <a:pt x="102" y="51"/>
                      <a:pt x="104" y="50"/>
                      <a:pt x="104" y="48"/>
                    </a:cubicBezTo>
                    <a:cubicBezTo>
                      <a:pt x="104" y="48"/>
                      <a:pt x="102" y="49"/>
                      <a:pt x="102" y="50"/>
                    </a:cubicBezTo>
                    <a:cubicBezTo>
                      <a:pt x="101" y="50"/>
                      <a:pt x="100" y="50"/>
                      <a:pt x="99" y="50"/>
                    </a:cubicBezTo>
                    <a:cubicBezTo>
                      <a:pt x="98" y="50"/>
                      <a:pt x="96" y="49"/>
                      <a:pt x="95" y="48"/>
                    </a:cubicBezTo>
                    <a:cubicBezTo>
                      <a:pt x="95" y="48"/>
                      <a:pt x="95" y="47"/>
                      <a:pt x="95" y="47"/>
                    </a:cubicBezTo>
                    <a:cubicBezTo>
                      <a:pt x="95" y="47"/>
                      <a:pt x="96" y="46"/>
                      <a:pt x="96" y="46"/>
                    </a:cubicBezTo>
                    <a:cubicBezTo>
                      <a:pt x="97" y="44"/>
                      <a:pt x="97" y="43"/>
                      <a:pt x="99" y="42"/>
                    </a:cubicBezTo>
                    <a:cubicBezTo>
                      <a:pt x="102" y="39"/>
                      <a:pt x="106" y="38"/>
                      <a:pt x="110" y="37"/>
                    </a:cubicBezTo>
                    <a:cubicBezTo>
                      <a:pt x="114" y="36"/>
                      <a:pt x="117" y="35"/>
                      <a:pt x="120" y="32"/>
                    </a:cubicBezTo>
                    <a:cubicBezTo>
                      <a:pt x="122" y="31"/>
                      <a:pt x="122" y="29"/>
                      <a:pt x="123" y="28"/>
                    </a:cubicBezTo>
                    <a:cubicBezTo>
                      <a:pt x="125" y="26"/>
                      <a:pt x="125" y="28"/>
                      <a:pt x="127" y="28"/>
                    </a:cubicBezTo>
                    <a:cubicBezTo>
                      <a:pt x="127" y="29"/>
                      <a:pt x="127" y="28"/>
                      <a:pt x="127" y="27"/>
                    </a:cubicBezTo>
                    <a:cubicBezTo>
                      <a:pt x="126" y="26"/>
                      <a:pt x="125" y="26"/>
                      <a:pt x="124" y="25"/>
                    </a:cubicBezTo>
                    <a:cubicBezTo>
                      <a:pt x="124" y="24"/>
                      <a:pt x="124" y="24"/>
                      <a:pt x="125" y="23"/>
                    </a:cubicBezTo>
                    <a:cubicBezTo>
                      <a:pt x="125" y="22"/>
                      <a:pt x="125" y="23"/>
                      <a:pt x="125" y="22"/>
                    </a:cubicBezTo>
                    <a:cubicBezTo>
                      <a:pt x="125" y="22"/>
                      <a:pt x="124" y="21"/>
                      <a:pt x="124" y="21"/>
                    </a:cubicBezTo>
                    <a:cubicBezTo>
                      <a:pt x="124" y="20"/>
                      <a:pt x="124" y="20"/>
                      <a:pt x="124" y="19"/>
                    </a:cubicBezTo>
                    <a:cubicBezTo>
                      <a:pt x="125" y="17"/>
                      <a:pt x="125" y="16"/>
                      <a:pt x="124" y="14"/>
                    </a:cubicBezTo>
                    <a:cubicBezTo>
                      <a:pt x="124" y="12"/>
                      <a:pt x="125" y="11"/>
                      <a:pt x="125" y="8"/>
                    </a:cubicBezTo>
                    <a:cubicBezTo>
                      <a:pt x="125" y="7"/>
                      <a:pt x="125" y="7"/>
                      <a:pt x="127" y="6"/>
                    </a:cubicBezTo>
                    <a:cubicBezTo>
                      <a:pt x="128" y="5"/>
                      <a:pt x="130" y="3"/>
                      <a:pt x="132" y="3"/>
                    </a:cubicBezTo>
                    <a:cubicBezTo>
                      <a:pt x="136" y="2"/>
                      <a:pt x="139" y="1"/>
                      <a:pt x="143" y="0"/>
                    </a:cubicBezTo>
                    <a:cubicBezTo>
                      <a:pt x="143" y="1"/>
                      <a:pt x="144" y="2"/>
                      <a:pt x="144" y="3"/>
                    </a:cubicBezTo>
                    <a:cubicBezTo>
                      <a:pt x="145" y="4"/>
                      <a:pt x="144" y="4"/>
                      <a:pt x="144" y="5"/>
                    </a:cubicBezTo>
                    <a:cubicBezTo>
                      <a:pt x="144" y="9"/>
                      <a:pt x="146" y="8"/>
                      <a:pt x="147" y="9"/>
                    </a:cubicBezTo>
                    <a:cubicBezTo>
                      <a:pt x="148" y="10"/>
                      <a:pt x="148" y="11"/>
                      <a:pt x="149" y="12"/>
                    </a:cubicBezTo>
                    <a:cubicBezTo>
                      <a:pt x="150" y="12"/>
                      <a:pt x="150" y="11"/>
                      <a:pt x="151" y="11"/>
                    </a:cubicBezTo>
                    <a:cubicBezTo>
                      <a:pt x="153" y="10"/>
                      <a:pt x="155" y="9"/>
                      <a:pt x="156" y="11"/>
                    </a:cubicBezTo>
                    <a:cubicBezTo>
                      <a:pt x="157" y="13"/>
                      <a:pt x="157" y="15"/>
                      <a:pt x="158" y="17"/>
                    </a:cubicBezTo>
                    <a:cubicBezTo>
                      <a:pt x="159" y="19"/>
                      <a:pt x="161" y="18"/>
                      <a:pt x="163" y="18"/>
                    </a:cubicBezTo>
                    <a:cubicBezTo>
                      <a:pt x="166" y="19"/>
                      <a:pt x="164" y="23"/>
                      <a:pt x="166" y="25"/>
                    </a:cubicBezTo>
                    <a:cubicBezTo>
                      <a:pt x="167" y="25"/>
                      <a:pt x="172" y="24"/>
                      <a:pt x="172" y="23"/>
                    </a:cubicBezTo>
                    <a:cubicBezTo>
                      <a:pt x="173" y="24"/>
                      <a:pt x="175" y="25"/>
                      <a:pt x="176" y="26"/>
                    </a:cubicBezTo>
                    <a:cubicBezTo>
                      <a:pt x="176" y="27"/>
                      <a:pt x="176" y="26"/>
                      <a:pt x="176" y="27"/>
                    </a:cubicBezTo>
                    <a:cubicBezTo>
                      <a:pt x="176" y="28"/>
                      <a:pt x="175" y="29"/>
                      <a:pt x="175" y="30"/>
                    </a:cubicBezTo>
                    <a:cubicBezTo>
                      <a:pt x="175" y="31"/>
                      <a:pt x="176" y="30"/>
                      <a:pt x="176" y="32"/>
                    </a:cubicBezTo>
                    <a:cubicBezTo>
                      <a:pt x="175" y="33"/>
                      <a:pt x="174" y="33"/>
                      <a:pt x="175" y="34"/>
                    </a:cubicBezTo>
                    <a:cubicBezTo>
                      <a:pt x="175" y="35"/>
                      <a:pt x="177" y="35"/>
                      <a:pt x="178" y="35"/>
                    </a:cubicBezTo>
                    <a:cubicBezTo>
                      <a:pt x="180" y="36"/>
                      <a:pt x="183" y="36"/>
                      <a:pt x="184" y="34"/>
                    </a:cubicBezTo>
                    <a:cubicBezTo>
                      <a:pt x="186" y="35"/>
                      <a:pt x="186" y="26"/>
                      <a:pt x="190" y="30"/>
                    </a:cubicBezTo>
                    <a:cubicBezTo>
                      <a:pt x="189" y="30"/>
                      <a:pt x="187" y="33"/>
                      <a:pt x="187" y="34"/>
                    </a:cubicBezTo>
                    <a:cubicBezTo>
                      <a:pt x="187" y="35"/>
                      <a:pt x="189" y="35"/>
                      <a:pt x="189" y="36"/>
                    </a:cubicBezTo>
                    <a:cubicBezTo>
                      <a:pt x="189" y="37"/>
                      <a:pt x="188" y="38"/>
                      <a:pt x="189" y="39"/>
                    </a:cubicBezTo>
                    <a:cubicBezTo>
                      <a:pt x="189" y="40"/>
                      <a:pt x="189" y="39"/>
                      <a:pt x="190" y="40"/>
                    </a:cubicBezTo>
                    <a:cubicBezTo>
                      <a:pt x="191" y="40"/>
                      <a:pt x="191" y="40"/>
                      <a:pt x="192" y="40"/>
                    </a:cubicBezTo>
                    <a:cubicBezTo>
                      <a:pt x="193" y="41"/>
                      <a:pt x="194" y="42"/>
                      <a:pt x="195" y="43"/>
                    </a:cubicBezTo>
                    <a:cubicBezTo>
                      <a:pt x="195" y="43"/>
                      <a:pt x="196" y="43"/>
                      <a:pt x="196" y="43"/>
                    </a:cubicBezTo>
                    <a:cubicBezTo>
                      <a:pt x="197" y="43"/>
                      <a:pt x="197" y="44"/>
                      <a:pt x="197" y="44"/>
                    </a:cubicBezTo>
                    <a:cubicBezTo>
                      <a:pt x="198" y="45"/>
                      <a:pt x="199" y="45"/>
                      <a:pt x="200" y="46"/>
                    </a:cubicBezTo>
                    <a:cubicBezTo>
                      <a:pt x="201" y="47"/>
                      <a:pt x="200" y="49"/>
                      <a:pt x="202" y="49"/>
                    </a:cubicBezTo>
                    <a:cubicBezTo>
                      <a:pt x="202" y="48"/>
                      <a:pt x="204" y="48"/>
                      <a:pt x="205" y="48"/>
                    </a:cubicBezTo>
                    <a:cubicBezTo>
                      <a:pt x="208" y="48"/>
                      <a:pt x="209" y="50"/>
                      <a:pt x="211" y="51"/>
                    </a:cubicBezTo>
                    <a:cubicBezTo>
                      <a:pt x="211" y="51"/>
                      <a:pt x="213" y="50"/>
                      <a:pt x="214" y="50"/>
                    </a:cubicBezTo>
                    <a:cubicBezTo>
                      <a:pt x="215" y="50"/>
                      <a:pt x="215" y="50"/>
                      <a:pt x="216" y="50"/>
                    </a:cubicBezTo>
                    <a:cubicBezTo>
                      <a:pt x="219" y="50"/>
                      <a:pt x="220" y="50"/>
                      <a:pt x="222" y="52"/>
                    </a:cubicBezTo>
                    <a:cubicBezTo>
                      <a:pt x="223" y="53"/>
                      <a:pt x="223" y="54"/>
                      <a:pt x="224" y="56"/>
                    </a:cubicBezTo>
                    <a:cubicBezTo>
                      <a:pt x="225" y="57"/>
                      <a:pt x="225" y="58"/>
                      <a:pt x="227" y="59"/>
                    </a:cubicBezTo>
                    <a:cubicBezTo>
                      <a:pt x="229" y="59"/>
                      <a:pt x="231" y="60"/>
                      <a:pt x="233" y="60"/>
                    </a:cubicBezTo>
                    <a:cubicBezTo>
                      <a:pt x="234" y="60"/>
                      <a:pt x="239" y="60"/>
                      <a:pt x="239" y="59"/>
                    </a:cubicBezTo>
                    <a:cubicBezTo>
                      <a:pt x="240" y="60"/>
                      <a:pt x="241" y="61"/>
                      <a:pt x="242" y="62"/>
                    </a:cubicBezTo>
                    <a:cubicBezTo>
                      <a:pt x="244" y="63"/>
                      <a:pt x="245" y="63"/>
                      <a:pt x="247" y="63"/>
                    </a:cubicBezTo>
                    <a:cubicBezTo>
                      <a:pt x="248" y="62"/>
                      <a:pt x="249" y="63"/>
                      <a:pt x="251" y="64"/>
                    </a:cubicBezTo>
                    <a:cubicBezTo>
                      <a:pt x="251" y="64"/>
                      <a:pt x="254" y="64"/>
                      <a:pt x="254" y="65"/>
                    </a:cubicBezTo>
                    <a:cubicBezTo>
                      <a:pt x="254" y="65"/>
                      <a:pt x="254" y="64"/>
                      <a:pt x="254" y="65"/>
                    </a:cubicBezTo>
                    <a:close/>
                    <a:moveTo>
                      <a:pt x="279" y="259"/>
                    </a:moveTo>
                    <a:cubicBezTo>
                      <a:pt x="281" y="257"/>
                      <a:pt x="281" y="255"/>
                      <a:pt x="281" y="252"/>
                    </a:cubicBezTo>
                    <a:cubicBezTo>
                      <a:pt x="280" y="249"/>
                      <a:pt x="281" y="247"/>
                      <a:pt x="280" y="245"/>
                    </a:cubicBezTo>
                    <a:cubicBezTo>
                      <a:pt x="280" y="243"/>
                      <a:pt x="279" y="243"/>
                      <a:pt x="279" y="242"/>
                    </a:cubicBezTo>
                    <a:cubicBezTo>
                      <a:pt x="279" y="240"/>
                      <a:pt x="279" y="239"/>
                      <a:pt x="279" y="238"/>
                    </a:cubicBezTo>
                    <a:cubicBezTo>
                      <a:pt x="279" y="236"/>
                      <a:pt x="279" y="233"/>
                      <a:pt x="277" y="232"/>
                    </a:cubicBezTo>
                    <a:cubicBezTo>
                      <a:pt x="276" y="233"/>
                      <a:pt x="276" y="236"/>
                      <a:pt x="276" y="238"/>
                    </a:cubicBezTo>
                    <a:cubicBezTo>
                      <a:pt x="277" y="239"/>
                      <a:pt x="277" y="240"/>
                      <a:pt x="276" y="241"/>
                    </a:cubicBezTo>
                    <a:cubicBezTo>
                      <a:pt x="275" y="241"/>
                      <a:pt x="274" y="240"/>
                      <a:pt x="274" y="239"/>
                    </a:cubicBezTo>
                    <a:cubicBezTo>
                      <a:pt x="272" y="240"/>
                      <a:pt x="271" y="242"/>
                      <a:pt x="269" y="242"/>
                    </a:cubicBezTo>
                    <a:cubicBezTo>
                      <a:pt x="268" y="243"/>
                      <a:pt x="265" y="244"/>
                      <a:pt x="264" y="244"/>
                    </a:cubicBezTo>
                    <a:cubicBezTo>
                      <a:pt x="264" y="245"/>
                      <a:pt x="264" y="246"/>
                      <a:pt x="263" y="247"/>
                    </a:cubicBezTo>
                    <a:cubicBezTo>
                      <a:pt x="263" y="247"/>
                      <a:pt x="263" y="247"/>
                      <a:pt x="262" y="247"/>
                    </a:cubicBezTo>
                    <a:cubicBezTo>
                      <a:pt x="261" y="249"/>
                      <a:pt x="261" y="248"/>
                      <a:pt x="262" y="250"/>
                    </a:cubicBezTo>
                    <a:cubicBezTo>
                      <a:pt x="262" y="251"/>
                      <a:pt x="263" y="251"/>
                      <a:pt x="263" y="252"/>
                    </a:cubicBezTo>
                    <a:cubicBezTo>
                      <a:pt x="263" y="253"/>
                      <a:pt x="262" y="253"/>
                      <a:pt x="262" y="254"/>
                    </a:cubicBezTo>
                    <a:cubicBezTo>
                      <a:pt x="262" y="256"/>
                      <a:pt x="264" y="256"/>
                      <a:pt x="264" y="257"/>
                    </a:cubicBezTo>
                    <a:cubicBezTo>
                      <a:pt x="265" y="259"/>
                      <a:pt x="263" y="259"/>
                      <a:pt x="262" y="260"/>
                    </a:cubicBezTo>
                    <a:cubicBezTo>
                      <a:pt x="261" y="262"/>
                      <a:pt x="264" y="261"/>
                      <a:pt x="266" y="262"/>
                    </a:cubicBezTo>
                    <a:cubicBezTo>
                      <a:pt x="266" y="264"/>
                      <a:pt x="263" y="263"/>
                      <a:pt x="263" y="265"/>
                    </a:cubicBezTo>
                    <a:cubicBezTo>
                      <a:pt x="264" y="265"/>
                      <a:pt x="268" y="266"/>
                      <a:pt x="267" y="268"/>
                    </a:cubicBezTo>
                    <a:cubicBezTo>
                      <a:pt x="267" y="269"/>
                      <a:pt x="264" y="268"/>
                      <a:pt x="265" y="270"/>
                    </a:cubicBezTo>
                    <a:cubicBezTo>
                      <a:pt x="266" y="270"/>
                      <a:pt x="267" y="272"/>
                      <a:pt x="268" y="273"/>
                    </a:cubicBezTo>
                    <a:cubicBezTo>
                      <a:pt x="269" y="273"/>
                      <a:pt x="270" y="272"/>
                      <a:pt x="270" y="273"/>
                    </a:cubicBezTo>
                    <a:cubicBezTo>
                      <a:pt x="271" y="273"/>
                      <a:pt x="271" y="273"/>
                      <a:pt x="272" y="274"/>
                    </a:cubicBezTo>
                    <a:cubicBezTo>
                      <a:pt x="273" y="275"/>
                      <a:pt x="273" y="276"/>
                      <a:pt x="274" y="274"/>
                    </a:cubicBezTo>
                    <a:cubicBezTo>
                      <a:pt x="275" y="273"/>
                      <a:pt x="275" y="272"/>
                      <a:pt x="277" y="271"/>
                    </a:cubicBezTo>
                    <a:cubicBezTo>
                      <a:pt x="277" y="270"/>
                      <a:pt x="276" y="270"/>
                      <a:pt x="276" y="269"/>
                    </a:cubicBezTo>
                    <a:cubicBezTo>
                      <a:pt x="276" y="269"/>
                      <a:pt x="277" y="269"/>
                      <a:pt x="277" y="268"/>
                    </a:cubicBezTo>
                    <a:cubicBezTo>
                      <a:pt x="277" y="264"/>
                      <a:pt x="277" y="261"/>
                      <a:pt x="279" y="259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" name="Freeform 48">
                <a:extLst>
                  <a:ext uri="{FF2B5EF4-FFF2-40B4-BE49-F238E27FC236}">
                    <a16:creationId xmlns:a16="http://schemas.microsoft.com/office/drawing/2014/main" id="{CFE27609-CB22-DC28-66E5-A86E7506BA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055225" y="3336925"/>
                <a:ext cx="476250" cy="311150"/>
              </a:xfrm>
              <a:custGeom>
                <a:avLst/>
                <a:gdLst>
                  <a:gd name="T0" fmla="*/ 4 w 125"/>
                  <a:gd name="T1" fmla="*/ 56 h 82"/>
                  <a:gd name="T2" fmla="*/ 3 w 125"/>
                  <a:gd name="T3" fmla="*/ 45 h 82"/>
                  <a:gd name="T4" fmla="*/ 9 w 125"/>
                  <a:gd name="T5" fmla="*/ 45 h 82"/>
                  <a:gd name="T6" fmla="*/ 12 w 125"/>
                  <a:gd name="T7" fmla="*/ 43 h 82"/>
                  <a:gd name="T8" fmla="*/ 20 w 125"/>
                  <a:gd name="T9" fmla="*/ 41 h 82"/>
                  <a:gd name="T10" fmla="*/ 29 w 125"/>
                  <a:gd name="T11" fmla="*/ 46 h 82"/>
                  <a:gd name="T12" fmla="*/ 22 w 125"/>
                  <a:gd name="T13" fmla="*/ 52 h 82"/>
                  <a:gd name="T14" fmla="*/ 8 w 125"/>
                  <a:gd name="T15" fmla="*/ 65 h 82"/>
                  <a:gd name="T16" fmla="*/ 7 w 125"/>
                  <a:gd name="T17" fmla="*/ 60 h 82"/>
                  <a:gd name="T18" fmla="*/ 19 w 125"/>
                  <a:gd name="T19" fmla="*/ 34 h 82"/>
                  <a:gd name="T20" fmla="*/ 24 w 125"/>
                  <a:gd name="T21" fmla="*/ 31 h 82"/>
                  <a:gd name="T22" fmla="*/ 18 w 125"/>
                  <a:gd name="T23" fmla="*/ 23 h 82"/>
                  <a:gd name="T24" fmla="*/ 12 w 125"/>
                  <a:gd name="T25" fmla="*/ 32 h 82"/>
                  <a:gd name="T26" fmla="*/ 26 w 125"/>
                  <a:gd name="T27" fmla="*/ 25 h 82"/>
                  <a:gd name="T28" fmla="*/ 26 w 125"/>
                  <a:gd name="T29" fmla="*/ 25 h 82"/>
                  <a:gd name="T30" fmla="*/ 26 w 125"/>
                  <a:gd name="T31" fmla="*/ 40 h 82"/>
                  <a:gd name="T32" fmla="*/ 108 w 125"/>
                  <a:gd name="T33" fmla="*/ 79 h 82"/>
                  <a:gd name="T34" fmla="*/ 116 w 125"/>
                  <a:gd name="T35" fmla="*/ 68 h 82"/>
                  <a:gd name="T36" fmla="*/ 112 w 125"/>
                  <a:gd name="T37" fmla="*/ 57 h 82"/>
                  <a:gd name="T38" fmla="*/ 111 w 125"/>
                  <a:gd name="T39" fmla="*/ 32 h 82"/>
                  <a:gd name="T40" fmla="*/ 121 w 125"/>
                  <a:gd name="T41" fmla="*/ 16 h 82"/>
                  <a:gd name="T42" fmla="*/ 122 w 125"/>
                  <a:gd name="T43" fmla="*/ 9 h 82"/>
                  <a:gd name="T44" fmla="*/ 97 w 125"/>
                  <a:gd name="T45" fmla="*/ 7 h 82"/>
                  <a:gd name="T46" fmla="*/ 84 w 125"/>
                  <a:gd name="T47" fmla="*/ 4 h 82"/>
                  <a:gd name="T48" fmla="*/ 79 w 125"/>
                  <a:gd name="T49" fmla="*/ 5 h 82"/>
                  <a:gd name="T50" fmla="*/ 75 w 125"/>
                  <a:gd name="T51" fmla="*/ 5 h 82"/>
                  <a:gd name="T52" fmla="*/ 69 w 125"/>
                  <a:gd name="T53" fmla="*/ 7 h 82"/>
                  <a:gd name="T54" fmla="*/ 66 w 125"/>
                  <a:gd name="T55" fmla="*/ 7 h 82"/>
                  <a:gd name="T56" fmla="*/ 59 w 125"/>
                  <a:gd name="T57" fmla="*/ 5 h 82"/>
                  <a:gd name="T58" fmla="*/ 53 w 125"/>
                  <a:gd name="T59" fmla="*/ 4 h 82"/>
                  <a:gd name="T60" fmla="*/ 49 w 125"/>
                  <a:gd name="T61" fmla="*/ 10 h 82"/>
                  <a:gd name="T62" fmla="*/ 44 w 125"/>
                  <a:gd name="T63" fmla="*/ 12 h 82"/>
                  <a:gd name="T64" fmla="*/ 38 w 125"/>
                  <a:gd name="T65" fmla="*/ 16 h 82"/>
                  <a:gd name="T66" fmla="*/ 33 w 125"/>
                  <a:gd name="T67" fmla="*/ 19 h 82"/>
                  <a:gd name="T68" fmla="*/ 36 w 125"/>
                  <a:gd name="T69" fmla="*/ 29 h 82"/>
                  <a:gd name="T70" fmla="*/ 34 w 125"/>
                  <a:gd name="T71" fmla="*/ 35 h 82"/>
                  <a:gd name="T72" fmla="*/ 37 w 125"/>
                  <a:gd name="T73" fmla="*/ 36 h 82"/>
                  <a:gd name="T74" fmla="*/ 37 w 125"/>
                  <a:gd name="T75" fmla="*/ 45 h 82"/>
                  <a:gd name="T76" fmla="*/ 46 w 125"/>
                  <a:gd name="T77" fmla="*/ 55 h 82"/>
                  <a:gd name="T78" fmla="*/ 53 w 125"/>
                  <a:gd name="T79" fmla="*/ 51 h 82"/>
                  <a:gd name="T80" fmla="*/ 49 w 125"/>
                  <a:gd name="T81" fmla="*/ 69 h 82"/>
                  <a:gd name="T82" fmla="*/ 57 w 125"/>
                  <a:gd name="T83" fmla="*/ 66 h 82"/>
                  <a:gd name="T84" fmla="*/ 68 w 125"/>
                  <a:gd name="T85" fmla="*/ 65 h 82"/>
                  <a:gd name="T86" fmla="*/ 70 w 125"/>
                  <a:gd name="T87" fmla="*/ 63 h 82"/>
                  <a:gd name="T88" fmla="*/ 78 w 125"/>
                  <a:gd name="T89" fmla="*/ 69 h 82"/>
                  <a:gd name="T90" fmla="*/ 86 w 125"/>
                  <a:gd name="T91" fmla="*/ 76 h 82"/>
                  <a:gd name="T92" fmla="*/ 99 w 125"/>
                  <a:gd name="T93" fmla="*/ 79 h 82"/>
                  <a:gd name="T94" fmla="*/ 108 w 125"/>
                  <a:gd name="T95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5" h="82">
                    <a:moveTo>
                      <a:pt x="7" y="60"/>
                    </a:moveTo>
                    <a:cubicBezTo>
                      <a:pt x="8" y="58"/>
                      <a:pt x="7" y="59"/>
                      <a:pt x="6" y="58"/>
                    </a:cubicBezTo>
                    <a:cubicBezTo>
                      <a:pt x="5" y="58"/>
                      <a:pt x="4" y="56"/>
                      <a:pt x="4" y="56"/>
                    </a:cubicBezTo>
                    <a:cubicBezTo>
                      <a:pt x="3" y="55"/>
                      <a:pt x="1" y="55"/>
                      <a:pt x="2" y="53"/>
                    </a:cubicBezTo>
                    <a:cubicBezTo>
                      <a:pt x="3" y="51"/>
                      <a:pt x="5" y="51"/>
                      <a:pt x="3" y="49"/>
                    </a:cubicBezTo>
                    <a:cubicBezTo>
                      <a:pt x="3" y="48"/>
                      <a:pt x="0" y="45"/>
                      <a:pt x="3" y="45"/>
                    </a:cubicBezTo>
                    <a:cubicBezTo>
                      <a:pt x="5" y="45"/>
                      <a:pt x="5" y="47"/>
                      <a:pt x="6" y="48"/>
                    </a:cubicBezTo>
                    <a:cubicBezTo>
                      <a:pt x="7" y="48"/>
                      <a:pt x="6" y="45"/>
                      <a:pt x="8" y="45"/>
                    </a:cubicBezTo>
                    <a:cubicBezTo>
                      <a:pt x="9" y="44"/>
                      <a:pt x="8" y="45"/>
                      <a:pt x="9" y="45"/>
                    </a:cubicBezTo>
                    <a:cubicBezTo>
                      <a:pt x="9" y="45"/>
                      <a:pt x="9" y="46"/>
                      <a:pt x="10" y="45"/>
                    </a:cubicBezTo>
                    <a:cubicBezTo>
                      <a:pt x="10" y="45"/>
                      <a:pt x="10" y="44"/>
                      <a:pt x="10" y="43"/>
                    </a:cubicBezTo>
                    <a:cubicBezTo>
                      <a:pt x="11" y="43"/>
                      <a:pt x="11" y="43"/>
                      <a:pt x="12" y="43"/>
                    </a:cubicBezTo>
                    <a:cubicBezTo>
                      <a:pt x="14" y="43"/>
                      <a:pt x="14" y="41"/>
                      <a:pt x="16" y="41"/>
                    </a:cubicBezTo>
                    <a:cubicBezTo>
                      <a:pt x="17" y="41"/>
                      <a:pt x="17" y="42"/>
                      <a:pt x="18" y="42"/>
                    </a:cubicBezTo>
                    <a:cubicBezTo>
                      <a:pt x="19" y="42"/>
                      <a:pt x="20" y="42"/>
                      <a:pt x="20" y="41"/>
                    </a:cubicBezTo>
                    <a:cubicBezTo>
                      <a:pt x="22" y="41"/>
                      <a:pt x="23" y="42"/>
                      <a:pt x="25" y="43"/>
                    </a:cubicBezTo>
                    <a:cubicBezTo>
                      <a:pt x="25" y="44"/>
                      <a:pt x="26" y="44"/>
                      <a:pt x="27" y="45"/>
                    </a:cubicBezTo>
                    <a:cubicBezTo>
                      <a:pt x="27" y="45"/>
                      <a:pt x="29" y="45"/>
                      <a:pt x="29" y="46"/>
                    </a:cubicBezTo>
                    <a:cubicBezTo>
                      <a:pt x="31" y="48"/>
                      <a:pt x="28" y="48"/>
                      <a:pt x="27" y="47"/>
                    </a:cubicBezTo>
                    <a:cubicBezTo>
                      <a:pt x="26" y="48"/>
                      <a:pt x="26" y="49"/>
                      <a:pt x="25" y="50"/>
                    </a:cubicBezTo>
                    <a:cubicBezTo>
                      <a:pt x="24" y="51"/>
                      <a:pt x="23" y="51"/>
                      <a:pt x="22" y="52"/>
                    </a:cubicBezTo>
                    <a:cubicBezTo>
                      <a:pt x="22" y="53"/>
                      <a:pt x="17" y="58"/>
                      <a:pt x="17" y="55"/>
                    </a:cubicBezTo>
                    <a:cubicBezTo>
                      <a:pt x="15" y="55"/>
                      <a:pt x="11" y="56"/>
                      <a:pt x="10" y="58"/>
                    </a:cubicBezTo>
                    <a:cubicBezTo>
                      <a:pt x="8" y="60"/>
                      <a:pt x="9" y="63"/>
                      <a:pt x="8" y="65"/>
                    </a:cubicBezTo>
                    <a:cubicBezTo>
                      <a:pt x="6" y="67"/>
                      <a:pt x="3" y="68"/>
                      <a:pt x="4" y="65"/>
                    </a:cubicBezTo>
                    <a:cubicBezTo>
                      <a:pt x="4" y="62"/>
                      <a:pt x="7" y="62"/>
                      <a:pt x="7" y="60"/>
                    </a:cubicBezTo>
                    <a:cubicBezTo>
                      <a:pt x="8" y="58"/>
                      <a:pt x="7" y="61"/>
                      <a:pt x="7" y="60"/>
                    </a:cubicBezTo>
                    <a:close/>
                    <a:moveTo>
                      <a:pt x="14" y="39"/>
                    </a:moveTo>
                    <a:cubicBezTo>
                      <a:pt x="15" y="40"/>
                      <a:pt x="17" y="39"/>
                      <a:pt x="17" y="38"/>
                    </a:cubicBezTo>
                    <a:cubicBezTo>
                      <a:pt x="18" y="37"/>
                      <a:pt x="18" y="35"/>
                      <a:pt x="19" y="34"/>
                    </a:cubicBezTo>
                    <a:cubicBezTo>
                      <a:pt x="20" y="36"/>
                      <a:pt x="21" y="36"/>
                      <a:pt x="21" y="34"/>
                    </a:cubicBezTo>
                    <a:cubicBezTo>
                      <a:pt x="22" y="34"/>
                      <a:pt x="23" y="34"/>
                      <a:pt x="24" y="34"/>
                    </a:cubicBezTo>
                    <a:cubicBezTo>
                      <a:pt x="25" y="33"/>
                      <a:pt x="24" y="31"/>
                      <a:pt x="24" y="31"/>
                    </a:cubicBezTo>
                    <a:cubicBezTo>
                      <a:pt x="23" y="30"/>
                      <a:pt x="22" y="28"/>
                      <a:pt x="21" y="27"/>
                    </a:cubicBezTo>
                    <a:cubicBezTo>
                      <a:pt x="20" y="26"/>
                      <a:pt x="19" y="27"/>
                      <a:pt x="18" y="26"/>
                    </a:cubicBezTo>
                    <a:cubicBezTo>
                      <a:pt x="18" y="25"/>
                      <a:pt x="19" y="23"/>
                      <a:pt x="18" y="23"/>
                    </a:cubicBezTo>
                    <a:cubicBezTo>
                      <a:pt x="17" y="22"/>
                      <a:pt x="15" y="24"/>
                      <a:pt x="15" y="25"/>
                    </a:cubicBezTo>
                    <a:cubicBezTo>
                      <a:pt x="13" y="29"/>
                      <a:pt x="10" y="28"/>
                      <a:pt x="5" y="29"/>
                    </a:cubicBezTo>
                    <a:cubicBezTo>
                      <a:pt x="4" y="31"/>
                      <a:pt x="11" y="31"/>
                      <a:pt x="12" y="32"/>
                    </a:cubicBezTo>
                    <a:cubicBezTo>
                      <a:pt x="12" y="34"/>
                      <a:pt x="13" y="34"/>
                      <a:pt x="13" y="36"/>
                    </a:cubicBezTo>
                    <a:cubicBezTo>
                      <a:pt x="13" y="37"/>
                      <a:pt x="13" y="38"/>
                      <a:pt x="14" y="39"/>
                    </a:cubicBezTo>
                    <a:close/>
                    <a:moveTo>
                      <a:pt x="26" y="25"/>
                    </a:moveTo>
                    <a:cubicBezTo>
                      <a:pt x="24" y="26"/>
                      <a:pt x="28" y="30"/>
                      <a:pt x="30" y="28"/>
                    </a:cubicBezTo>
                    <a:cubicBezTo>
                      <a:pt x="33" y="26"/>
                      <a:pt x="26" y="25"/>
                      <a:pt x="26" y="25"/>
                    </a:cubicBezTo>
                    <a:cubicBezTo>
                      <a:pt x="26" y="25"/>
                      <a:pt x="26" y="25"/>
                      <a:pt x="26" y="25"/>
                    </a:cubicBezTo>
                    <a:close/>
                    <a:moveTo>
                      <a:pt x="26" y="40"/>
                    </a:moveTo>
                    <a:cubicBezTo>
                      <a:pt x="25" y="43"/>
                      <a:pt x="31" y="46"/>
                      <a:pt x="31" y="43"/>
                    </a:cubicBezTo>
                    <a:cubicBezTo>
                      <a:pt x="31" y="40"/>
                      <a:pt x="27" y="37"/>
                      <a:pt x="26" y="40"/>
                    </a:cubicBezTo>
                    <a:cubicBezTo>
                      <a:pt x="26" y="40"/>
                      <a:pt x="26" y="41"/>
                      <a:pt x="26" y="40"/>
                    </a:cubicBezTo>
                    <a:cubicBezTo>
                      <a:pt x="25" y="42"/>
                      <a:pt x="26" y="41"/>
                      <a:pt x="26" y="40"/>
                    </a:cubicBezTo>
                    <a:close/>
                    <a:moveTo>
                      <a:pt x="108" y="79"/>
                    </a:moveTo>
                    <a:cubicBezTo>
                      <a:pt x="109" y="78"/>
                      <a:pt x="109" y="77"/>
                      <a:pt x="111" y="75"/>
                    </a:cubicBezTo>
                    <a:cubicBezTo>
                      <a:pt x="112" y="74"/>
                      <a:pt x="112" y="73"/>
                      <a:pt x="113" y="72"/>
                    </a:cubicBezTo>
                    <a:cubicBezTo>
                      <a:pt x="114" y="70"/>
                      <a:pt x="119" y="71"/>
                      <a:pt x="116" y="68"/>
                    </a:cubicBezTo>
                    <a:cubicBezTo>
                      <a:pt x="116" y="67"/>
                      <a:pt x="115" y="67"/>
                      <a:pt x="115" y="66"/>
                    </a:cubicBezTo>
                    <a:cubicBezTo>
                      <a:pt x="115" y="66"/>
                      <a:pt x="115" y="64"/>
                      <a:pt x="115" y="64"/>
                    </a:cubicBezTo>
                    <a:cubicBezTo>
                      <a:pt x="114" y="61"/>
                      <a:pt x="113" y="59"/>
                      <a:pt x="112" y="57"/>
                    </a:cubicBezTo>
                    <a:cubicBezTo>
                      <a:pt x="111" y="55"/>
                      <a:pt x="112" y="53"/>
                      <a:pt x="112" y="51"/>
                    </a:cubicBezTo>
                    <a:cubicBezTo>
                      <a:pt x="112" y="49"/>
                      <a:pt x="112" y="46"/>
                      <a:pt x="111" y="44"/>
                    </a:cubicBezTo>
                    <a:cubicBezTo>
                      <a:pt x="111" y="39"/>
                      <a:pt x="108" y="36"/>
                      <a:pt x="111" y="32"/>
                    </a:cubicBezTo>
                    <a:cubicBezTo>
                      <a:pt x="114" y="29"/>
                      <a:pt x="116" y="26"/>
                      <a:pt x="117" y="22"/>
                    </a:cubicBezTo>
                    <a:cubicBezTo>
                      <a:pt x="118" y="20"/>
                      <a:pt x="118" y="19"/>
                      <a:pt x="119" y="18"/>
                    </a:cubicBezTo>
                    <a:cubicBezTo>
                      <a:pt x="119" y="16"/>
                      <a:pt x="120" y="16"/>
                      <a:pt x="121" y="16"/>
                    </a:cubicBezTo>
                    <a:cubicBezTo>
                      <a:pt x="122" y="15"/>
                      <a:pt x="122" y="15"/>
                      <a:pt x="123" y="15"/>
                    </a:cubicBezTo>
                    <a:cubicBezTo>
                      <a:pt x="123" y="14"/>
                      <a:pt x="124" y="14"/>
                      <a:pt x="124" y="13"/>
                    </a:cubicBezTo>
                    <a:cubicBezTo>
                      <a:pt x="125" y="12"/>
                      <a:pt x="123" y="10"/>
                      <a:pt x="122" y="9"/>
                    </a:cubicBezTo>
                    <a:cubicBezTo>
                      <a:pt x="119" y="13"/>
                      <a:pt x="113" y="11"/>
                      <a:pt x="110" y="10"/>
                    </a:cubicBezTo>
                    <a:cubicBezTo>
                      <a:pt x="107" y="10"/>
                      <a:pt x="105" y="10"/>
                      <a:pt x="103" y="10"/>
                    </a:cubicBezTo>
                    <a:cubicBezTo>
                      <a:pt x="100" y="10"/>
                      <a:pt x="99" y="9"/>
                      <a:pt x="97" y="7"/>
                    </a:cubicBezTo>
                    <a:cubicBezTo>
                      <a:pt x="95" y="5"/>
                      <a:pt x="95" y="6"/>
                      <a:pt x="93" y="6"/>
                    </a:cubicBezTo>
                    <a:cubicBezTo>
                      <a:pt x="91" y="6"/>
                      <a:pt x="89" y="5"/>
                      <a:pt x="87" y="4"/>
                    </a:cubicBezTo>
                    <a:cubicBezTo>
                      <a:pt x="86" y="4"/>
                      <a:pt x="85" y="5"/>
                      <a:pt x="84" y="4"/>
                    </a:cubicBezTo>
                    <a:cubicBezTo>
                      <a:pt x="84" y="4"/>
                      <a:pt x="83" y="4"/>
                      <a:pt x="83" y="4"/>
                    </a:cubicBezTo>
                    <a:cubicBezTo>
                      <a:pt x="82" y="3"/>
                      <a:pt x="81" y="4"/>
                      <a:pt x="81" y="3"/>
                    </a:cubicBezTo>
                    <a:cubicBezTo>
                      <a:pt x="80" y="4"/>
                      <a:pt x="81" y="5"/>
                      <a:pt x="79" y="5"/>
                    </a:cubicBezTo>
                    <a:cubicBezTo>
                      <a:pt x="78" y="5"/>
                      <a:pt x="78" y="4"/>
                      <a:pt x="78" y="3"/>
                    </a:cubicBezTo>
                    <a:cubicBezTo>
                      <a:pt x="78" y="2"/>
                      <a:pt x="77" y="0"/>
                      <a:pt x="76" y="2"/>
                    </a:cubicBezTo>
                    <a:cubicBezTo>
                      <a:pt x="76" y="4"/>
                      <a:pt x="78" y="5"/>
                      <a:pt x="75" y="5"/>
                    </a:cubicBezTo>
                    <a:cubicBezTo>
                      <a:pt x="73" y="5"/>
                      <a:pt x="74" y="2"/>
                      <a:pt x="73" y="2"/>
                    </a:cubicBezTo>
                    <a:cubicBezTo>
                      <a:pt x="72" y="2"/>
                      <a:pt x="73" y="6"/>
                      <a:pt x="73" y="6"/>
                    </a:cubicBezTo>
                    <a:cubicBezTo>
                      <a:pt x="72" y="6"/>
                      <a:pt x="71" y="7"/>
                      <a:pt x="69" y="7"/>
                    </a:cubicBezTo>
                    <a:cubicBezTo>
                      <a:pt x="68" y="8"/>
                      <a:pt x="68" y="7"/>
                      <a:pt x="67" y="7"/>
                    </a:cubicBezTo>
                    <a:cubicBezTo>
                      <a:pt x="67" y="7"/>
                      <a:pt x="67" y="7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cubicBezTo>
                      <a:pt x="65" y="7"/>
                      <a:pt x="65" y="7"/>
                      <a:pt x="64" y="7"/>
                    </a:cubicBezTo>
                    <a:cubicBezTo>
                      <a:pt x="64" y="7"/>
                      <a:pt x="63" y="7"/>
                      <a:pt x="62" y="7"/>
                    </a:cubicBezTo>
                    <a:cubicBezTo>
                      <a:pt x="60" y="7"/>
                      <a:pt x="60" y="7"/>
                      <a:pt x="59" y="5"/>
                    </a:cubicBezTo>
                    <a:cubicBezTo>
                      <a:pt x="58" y="6"/>
                      <a:pt x="59" y="7"/>
                      <a:pt x="59" y="8"/>
                    </a:cubicBezTo>
                    <a:cubicBezTo>
                      <a:pt x="58" y="10"/>
                      <a:pt x="57" y="9"/>
                      <a:pt x="57" y="8"/>
                    </a:cubicBezTo>
                    <a:cubicBezTo>
                      <a:pt x="55" y="11"/>
                      <a:pt x="54" y="5"/>
                      <a:pt x="53" y="4"/>
                    </a:cubicBezTo>
                    <a:cubicBezTo>
                      <a:pt x="52" y="5"/>
                      <a:pt x="55" y="7"/>
                      <a:pt x="54" y="8"/>
                    </a:cubicBezTo>
                    <a:cubicBezTo>
                      <a:pt x="54" y="9"/>
                      <a:pt x="52" y="10"/>
                      <a:pt x="52" y="8"/>
                    </a:cubicBezTo>
                    <a:cubicBezTo>
                      <a:pt x="50" y="8"/>
                      <a:pt x="50" y="9"/>
                      <a:pt x="49" y="10"/>
                    </a:cubicBezTo>
                    <a:cubicBezTo>
                      <a:pt x="49" y="11"/>
                      <a:pt x="48" y="11"/>
                      <a:pt x="47" y="12"/>
                    </a:cubicBezTo>
                    <a:cubicBezTo>
                      <a:pt x="46" y="13"/>
                      <a:pt x="47" y="14"/>
                      <a:pt x="45" y="13"/>
                    </a:cubicBezTo>
                    <a:cubicBezTo>
                      <a:pt x="45" y="13"/>
                      <a:pt x="45" y="11"/>
                      <a:pt x="44" y="12"/>
                    </a:cubicBezTo>
                    <a:cubicBezTo>
                      <a:pt x="43" y="13"/>
                      <a:pt x="47" y="15"/>
                      <a:pt x="45" y="16"/>
                    </a:cubicBezTo>
                    <a:cubicBezTo>
                      <a:pt x="45" y="16"/>
                      <a:pt x="43" y="16"/>
                      <a:pt x="43" y="16"/>
                    </a:cubicBezTo>
                    <a:cubicBezTo>
                      <a:pt x="41" y="16"/>
                      <a:pt x="40" y="16"/>
                      <a:pt x="38" y="16"/>
                    </a:cubicBezTo>
                    <a:cubicBezTo>
                      <a:pt x="38" y="17"/>
                      <a:pt x="38" y="18"/>
                      <a:pt x="37" y="18"/>
                    </a:cubicBezTo>
                    <a:cubicBezTo>
                      <a:pt x="37" y="19"/>
                      <a:pt x="36" y="17"/>
                      <a:pt x="35" y="17"/>
                    </a:cubicBezTo>
                    <a:cubicBezTo>
                      <a:pt x="35" y="18"/>
                      <a:pt x="34" y="18"/>
                      <a:pt x="33" y="19"/>
                    </a:cubicBezTo>
                    <a:cubicBezTo>
                      <a:pt x="33" y="20"/>
                      <a:pt x="34" y="22"/>
                      <a:pt x="34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25"/>
                      <a:pt x="38" y="27"/>
                      <a:pt x="36" y="29"/>
                    </a:cubicBezTo>
                    <a:cubicBezTo>
                      <a:pt x="35" y="30"/>
                      <a:pt x="32" y="28"/>
                      <a:pt x="32" y="31"/>
                    </a:cubicBezTo>
                    <a:cubicBezTo>
                      <a:pt x="33" y="32"/>
                      <a:pt x="33" y="33"/>
                      <a:pt x="33" y="34"/>
                    </a:cubicBezTo>
                    <a:cubicBezTo>
                      <a:pt x="34" y="35"/>
                      <a:pt x="32" y="35"/>
                      <a:pt x="34" y="35"/>
                    </a:cubicBezTo>
                    <a:cubicBezTo>
                      <a:pt x="36" y="36"/>
                      <a:pt x="39" y="33"/>
                      <a:pt x="40" y="36"/>
                    </a:cubicBezTo>
                    <a:cubicBezTo>
                      <a:pt x="40" y="36"/>
                      <a:pt x="39" y="37"/>
                      <a:pt x="39" y="37"/>
                    </a:cubicBezTo>
                    <a:cubicBezTo>
                      <a:pt x="38" y="37"/>
                      <a:pt x="38" y="37"/>
                      <a:pt x="37" y="36"/>
                    </a:cubicBezTo>
                    <a:cubicBezTo>
                      <a:pt x="36" y="36"/>
                      <a:pt x="35" y="37"/>
                      <a:pt x="34" y="37"/>
                    </a:cubicBezTo>
                    <a:cubicBezTo>
                      <a:pt x="33" y="38"/>
                      <a:pt x="33" y="41"/>
                      <a:pt x="34" y="42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7" y="46"/>
                      <a:pt x="37" y="48"/>
                      <a:pt x="37" y="49"/>
                    </a:cubicBezTo>
                    <a:cubicBezTo>
                      <a:pt x="38" y="52"/>
                      <a:pt x="41" y="52"/>
                      <a:pt x="43" y="53"/>
                    </a:cubicBezTo>
                    <a:cubicBezTo>
                      <a:pt x="44" y="54"/>
                      <a:pt x="44" y="55"/>
                      <a:pt x="46" y="55"/>
                    </a:cubicBezTo>
                    <a:cubicBezTo>
                      <a:pt x="46" y="55"/>
                      <a:pt x="48" y="54"/>
                      <a:pt x="49" y="53"/>
                    </a:cubicBezTo>
                    <a:cubicBezTo>
                      <a:pt x="49" y="53"/>
                      <a:pt x="49" y="51"/>
                      <a:pt x="50" y="50"/>
                    </a:cubicBezTo>
                    <a:cubicBezTo>
                      <a:pt x="51" y="49"/>
                      <a:pt x="52" y="50"/>
                      <a:pt x="53" y="51"/>
                    </a:cubicBezTo>
                    <a:cubicBezTo>
                      <a:pt x="54" y="53"/>
                      <a:pt x="53" y="53"/>
                      <a:pt x="53" y="55"/>
                    </a:cubicBezTo>
                    <a:cubicBezTo>
                      <a:pt x="52" y="56"/>
                      <a:pt x="52" y="57"/>
                      <a:pt x="52" y="58"/>
                    </a:cubicBezTo>
                    <a:cubicBezTo>
                      <a:pt x="52" y="62"/>
                      <a:pt x="50" y="66"/>
                      <a:pt x="49" y="69"/>
                    </a:cubicBezTo>
                    <a:cubicBezTo>
                      <a:pt x="51" y="69"/>
                      <a:pt x="52" y="68"/>
                      <a:pt x="54" y="67"/>
                    </a:cubicBezTo>
                    <a:cubicBezTo>
                      <a:pt x="55" y="66"/>
                      <a:pt x="56" y="66"/>
                      <a:pt x="56" y="66"/>
                    </a:cubicBezTo>
                    <a:cubicBezTo>
                      <a:pt x="57" y="66"/>
                      <a:pt x="57" y="66"/>
                      <a:pt x="57" y="66"/>
                    </a:cubicBezTo>
                    <a:cubicBezTo>
                      <a:pt x="59" y="65"/>
                      <a:pt x="60" y="65"/>
                      <a:pt x="61" y="64"/>
                    </a:cubicBezTo>
                    <a:cubicBezTo>
                      <a:pt x="63" y="64"/>
                      <a:pt x="64" y="62"/>
                      <a:pt x="65" y="62"/>
                    </a:cubicBezTo>
                    <a:cubicBezTo>
                      <a:pt x="66" y="63"/>
                      <a:pt x="66" y="66"/>
                      <a:pt x="68" y="65"/>
                    </a:cubicBezTo>
                    <a:cubicBezTo>
                      <a:pt x="69" y="64"/>
                      <a:pt x="68" y="63"/>
                      <a:pt x="69" y="62"/>
                    </a:cubicBezTo>
                    <a:cubicBezTo>
                      <a:pt x="69" y="62"/>
                      <a:pt x="69" y="63"/>
                      <a:pt x="69" y="63"/>
                    </a:cubicBezTo>
                    <a:cubicBezTo>
                      <a:pt x="69" y="63"/>
                      <a:pt x="70" y="63"/>
                      <a:pt x="70" y="63"/>
                    </a:cubicBezTo>
                    <a:cubicBezTo>
                      <a:pt x="71" y="64"/>
                      <a:pt x="72" y="65"/>
                      <a:pt x="73" y="66"/>
                    </a:cubicBezTo>
                    <a:cubicBezTo>
                      <a:pt x="73" y="66"/>
                      <a:pt x="76" y="69"/>
                      <a:pt x="77" y="67"/>
                    </a:cubicBezTo>
                    <a:cubicBezTo>
                      <a:pt x="77" y="68"/>
                      <a:pt x="77" y="69"/>
                      <a:pt x="78" y="69"/>
                    </a:cubicBezTo>
                    <a:cubicBezTo>
                      <a:pt x="79" y="70"/>
                      <a:pt x="79" y="70"/>
                      <a:pt x="80" y="70"/>
                    </a:cubicBezTo>
                    <a:cubicBezTo>
                      <a:pt x="83" y="70"/>
                      <a:pt x="82" y="70"/>
                      <a:pt x="83" y="73"/>
                    </a:cubicBezTo>
                    <a:cubicBezTo>
                      <a:pt x="84" y="74"/>
                      <a:pt x="85" y="75"/>
                      <a:pt x="86" y="76"/>
                    </a:cubicBezTo>
                    <a:cubicBezTo>
                      <a:pt x="87" y="78"/>
                      <a:pt x="88" y="79"/>
                      <a:pt x="90" y="80"/>
                    </a:cubicBezTo>
                    <a:cubicBezTo>
                      <a:pt x="91" y="81"/>
                      <a:pt x="92" y="82"/>
                      <a:pt x="94" y="82"/>
                    </a:cubicBezTo>
                    <a:cubicBezTo>
                      <a:pt x="96" y="81"/>
                      <a:pt x="97" y="80"/>
                      <a:pt x="99" y="79"/>
                    </a:cubicBezTo>
                    <a:cubicBezTo>
                      <a:pt x="100" y="78"/>
                      <a:pt x="101" y="79"/>
                      <a:pt x="103" y="80"/>
                    </a:cubicBezTo>
                    <a:cubicBezTo>
                      <a:pt x="104" y="81"/>
                      <a:pt x="105" y="81"/>
                      <a:pt x="107" y="82"/>
                    </a:cubicBezTo>
                    <a:cubicBezTo>
                      <a:pt x="107" y="81"/>
                      <a:pt x="108" y="80"/>
                      <a:pt x="108" y="79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" name="Freeform 49">
                <a:extLst>
                  <a:ext uri="{FF2B5EF4-FFF2-40B4-BE49-F238E27FC236}">
                    <a16:creationId xmlns:a16="http://schemas.microsoft.com/office/drawing/2014/main" id="{DFC6A939-37AA-1C86-D3C3-7E0AC9DA8E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034463" y="3614738"/>
                <a:ext cx="527050" cy="430212"/>
              </a:xfrm>
              <a:custGeom>
                <a:avLst/>
                <a:gdLst>
                  <a:gd name="T0" fmla="*/ 10 w 138"/>
                  <a:gd name="T1" fmla="*/ 24 h 113"/>
                  <a:gd name="T2" fmla="*/ 44 w 138"/>
                  <a:gd name="T3" fmla="*/ 4 h 113"/>
                  <a:gd name="T4" fmla="*/ 46 w 138"/>
                  <a:gd name="T5" fmla="*/ 22 h 113"/>
                  <a:gd name="T6" fmla="*/ 31 w 138"/>
                  <a:gd name="T7" fmla="*/ 25 h 113"/>
                  <a:gd name="T8" fmla="*/ 15 w 138"/>
                  <a:gd name="T9" fmla="*/ 28 h 113"/>
                  <a:gd name="T10" fmla="*/ 6 w 138"/>
                  <a:gd name="T11" fmla="*/ 39 h 113"/>
                  <a:gd name="T12" fmla="*/ 14 w 138"/>
                  <a:gd name="T13" fmla="*/ 34 h 113"/>
                  <a:gd name="T14" fmla="*/ 56 w 138"/>
                  <a:gd name="T15" fmla="*/ 20 h 113"/>
                  <a:gd name="T16" fmla="*/ 54 w 138"/>
                  <a:gd name="T17" fmla="*/ 19 h 113"/>
                  <a:gd name="T18" fmla="*/ 51 w 138"/>
                  <a:gd name="T19" fmla="*/ 95 h 113"/>
                  <a:gd name="T20" fmla="*/ 47 w 138"/>
                  <a:gd name="T21" fmla="*/ 80 h 113"/>
                  <a:gd name="T22" fmla="*/ 33 w 138"/>
                  <a:gd name="T23" fmla="*/ 83 h 113"/>
                  <a:gd name="T24" fmla="*/ 39 w 138"/>
                  <a:gd name="T25" fmla="*/ 92 h 113"/>
                  <a:gd name="T26" fmla="*/ 71 w 138"/>
                  <a:gd name="T27" fmla="*/ 95 h 113"/>
                  <a:gd name="T28" fmla="*/ 81 w 138"/>
                  <a:gd name="T29" fmla="*/ 90 h 113"/>
                  <a:gd name="T30" fmla="*/ 88 w 138"/>
                  <a:gd name="T31" fmla="*/ 71 h 113"/>
                  <a:gd name="T32" fmla="*/ 74 w 138"/>
                  <a:gd name="T33" fmla="*/ 66 h 113"/>
                  <a:gd name="T34" fmla="*/ 71 w 138"/>
                  <a:gd name="T35" fmla="*/ 73 h 113"/>
                  <a:gd name="T36" fmla="*/ 72 w 138"/>
                  <a:gd name="T37" fmla="*/ 64 h 113"/>
                  <a:gd name="T38" fmla="*/ 64 w 138"/>
                  <a:gd name="T39" fmla="*/ 71 h 113"/>
                  <a:gd name="T40" fmla="*/ 56 w 138"/>
                  <a:gd name="T41" fmla="*/ 75 h 113"/>
                  <a:gd name="T42" fmla="*/ 61 w 138"/>
                  <a:gd name="T43" fmla="*/ 83 h 113"/>
                  <a:gd name="T44" fmla="*/ 56 w 138"/>
                  <a:gd name="T45" fmla="*/ 94 h 113"/>
                  <a:gd name="T46" fmla="*/ 55 w 138"/>
                  <a:gd name="T47" fmla="*/ 97 h 113"/>
                  <a:gd name="T48" fmla="*/ 31 w 138"/>
                  <a:gd name="T49" fmla="*/ 96 h 113"/>
                  <a:gd name="T50" fmla="*/ 47 w 138"/>
                  <a:gd name="T51" fmla="*/ 103 h 113"/>
                  <a:gd name="T52" fmla="*/ 50 w 138"/>
                  <a:gd name="T53" fmla="*/ 67 h 113"/>
                  <a:gd name="T54" fmla="*/ 50 w 138"/>
                  <a:gd name="T55" fmla="*/ 82 h 113"/>
                  <a:gd name="T56" fmla="*/ 87 w 138"/>
                  <a:gd name="T57" fmla="*/ 97 h 113"/>
                  <a:gd name="T58" fmla="*/ 71 w 138"/>
                  <a:gd name="T59" fmla="*/ 100 h 113"/>
                  <a:gd name="T60" fmla="*/ 79 w 138"/>
                  <a:gd name="T61" fmla="*/ 103 h 113"/>
                  <a:gd name="T62" fmla="*/ 58 w 138"/>
                  <a:gd name="T63" fmla="*/ 100 h 113"/>
                  <a:gd name="T64" fmla="*/ 63 w 138"/>
                  <a:gd name="T65" fmla="*/ 109 h 113"/>
                  <a:gd name="T66" fmla="*/ 67 w 138"/>
                  <a:gd name="T67" fmla="*/ 103 h 113"/>
                  <a:gd name="T68" fmla="*/ 133 w 138"/>
                  <a:gd name="T69" fmla="*/ 96 h 113"/>
                  <a:gd name="T70" fmla="*/ 131 w 138"/>
                  <a:gd name="T71" fmla="*/ 87 h 113"/>
                  <a:gd name="T72" fmla="*/ 17 w 138"/>
                  <a:gd name="T73" fmla="*/ 101 h 113"/>
                  <a:gd name="T74" fmla="*/ 30 w 138"/>
                  <a:gd name="T75" fmla="*/ 101 h 113"/>
                  <a:gd name="T76" fmla="*/ 31 w 138"/>
                  <a:gd name="T77" fmla="*/ 90 h 113"/>
                  <a:gd name="T78" fmla="*/ 28 w 138"/>
                  <a:gd name="T79" fmla="*/ 80 h 113"/>
                  <a:gd name="T80" fmla="*/ 36 w 138"/>
                  <a:gd name="T81" fmla="*/ 74 h 113"/>
                  <a:gd name="T82" fmla="*/ 42 w 138"/>
                  <a:gd name="T83" fmla="*/ 62 h 113"/>
                  <a:gd name="T84" fmla="*/ 49 w 138"/>
                  <a:gd name="T85" fmla="*/ 56 h 113"/>
                  <a:gd name="T86" fmla="*/ 48 w 138"/>
                  <a:gd name="T87" fmla="*/ 45 h 113"/>
                  <a:gd name="T88" fmla="*/ 40 w 138"/>
                  <a:gd name="T89" fmla="*/ 39 h 113"/>
                  <a:gd name="T90" fmla="*/ 39 w 138"/>
                  <a:gd name="T91" fmla="*/ 26 h 113"/>
                  <a:gd name="T92" fmla="*/ 24 w 138"/>
                  <a:gd name="T93" fmla="*/ 39 h 113"/>
                  <a:gd name="T94" fmla="*/ 17 w 138"/>
                  <a:gd name="T95" fmla="*/ 36 h 113"/>
                  <a:gd name="T96" fmla="*/ 9 w 138"/>
                  <a:gd name="T97" fmla="*/ 40 h 113"/>
                  <a:gd name="T98" fmla="*/ 0 w 138"/>
                  <a:gd name="T99" fmla="*/ 43 h 113"/>
                  <a:gd name="T100" fmla="*/ 5 w 138"/>
                  <a:gd name="T101" fmla="*/ 67 h 113"/>
                  <a:gd name="T102" fmla="*/ 1 w 138"/>
                  <a:gd name="T103" fmla="*/ 64 h 113"/>
                  <a:gd name="T104" fmla="*/ 3 w 138"/>
                  <a:gd name="T105" fmla="*/ 79 h 113"/>
                  <a:gd name="T106" fmla="*/ 11 w 138"/>
                  <a:gd name="T107" fmla="*/ 88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8" h="113">
                    <a:moveTo>
                      <a:pt x="6" y="39"/>
                    </a:moveTo>
                    <a:cubicBezTo>
                      <a:pt x="5" y="39"/>
                      <a:pt x="5" y="38"/>
                      <a:pt x="5" y="38"/>
                    </a:cubicBezTo>
                    <a:cubicBezTo>
                      <a:pt x="4" y="37"/>
                      <a:pt x="3" y="36"/>
                      <a:pt x="3" y="36"/>
                    </a:cubicBezTo>
                    <a:cubicBezTo>
                      <a:pt x="3" y="34"/>
                      <a:pt x="5" y="31"/>
                      <a:pt x="6" y="29"/>
                    </a:cubicBezTo>
                    <a:cubicBezTo>
                      <a:pt x="7" y="28"/>
                      <a:pt x="8" y="25"/>
                      <a:pt x="10" y="24"/>
                    </a:cubicBezTo>
                    <a:cubicBezTo>
                      <a:pt x="11" y="23"/>
                      <a:pt x="13" y="25"/>
                      <a:pt x="15" y="24"/>
                    </a:cubicBezTo>
                    <a:cubicBezTo>
                      <a:pt x="18" y="23"/>
                      <a:pt x="18" y="22"/>
                      <a:pt x="21" y="22"/>
                    </a:cubicBezTo>
                    <a:cubicBezTo>
                      <a:pt x="24" y="23"/>
                      <a:pt x="27" y="22"/>
                      <a:pt x="28" y="20"/>
                    </a:cubicBezTo>
                    <a:cubicBezTo>
                      <a:pt x="32" y="16"/>
                      <a:pt x="32" y="10"/>
                      <a:pt x="37" y="7"/>
                    </a:cubicBezTo>
                    <a:cubicBezTo>
                      <a:pt x="39" y="6"/>
                      <a:pt x="42" y="6"/>
                      <a:pt x="44" y="4"/>
                    </a:cubicBezTo>
                    <a:cubicBezTo>
                      <a:pt x="45" y="4"/>
                      <a:pt x="48" y="0"/>
                      <a:pt x="49" y="1"/>
                    </a:cubicBezTo>
                    <a:cubicBezTo>
                      <a:pt x="51" y="1"/>
                      <a:pt x="47" y="4"/>
                      <a:pt x="47" y="5"/>
                    </a:cubicBezTo>
                    <a:cubicBezTo>
                      <a:pt x="45" y="7"/>
                      <a:pt x="46" y="8"/>
                      <a:pt x="47" y="10"/>
                    </a:cubicBezTo>
                    <a:cubicBezTo>
                      <a:pt x="49" y="13"/>
                      <a:pt x="47" y="14"/>
                      <a:pt x="48" y="16"/>
                    </a:cubicBezTo>
                    <a:cubicBezTo>
                      <a:pt x="48" y="19"/>
                      <a:pt x="48" y="20"/>
                      <a:pt x="46" y="22"/>
                    </a:cubicBezTo>
                    <a:cubicBezTo>
                      <a:pt x="45" y="23"/>
                      <a:pt x="45" y="28"/>
                      <a:pt x="43" y="28"/>
                    </a:cubicBezTo>
                    <a:cubicBezTo>
                      <a:pt x="42" y="28"/>
                      <a:pt x="41" y="27"/>
                      <a:pt x="41" y="26"/>
                    </a:cubicBezTo>
                    <a:cubicBezTo>
                      <a:pt x="40" y="26"/>
                      <a:pt x="38" y="25"/>
                      <a:pt x="37" y="25"/>
                    </a:cubicBezTo>
                    <a:cubicBezTo>
                      <a:pt x="37" y="26"/>
                      <a:pt x="34" y="24"/>
                      <a:pt x="33" y="24"/>
                    </a:cubicBezTo>
                    <a:cubicBezTo>
                      <a:pt x="33" y="24"/>
                      <a:pt x="32" y="25"/>
                      <a:pt x="31" y="25"/>
                    </a:cubicBezTo>
                    <a:cubicBezTo>
                      <a:pt x="31" y="26"/>
                      <a:pt x="29" y="26"/>
                      <a:pt x="28" y="26"/>
                    </a:cubicBezTo>
                    <a:cubicBezTo>
                      <a:pt x="27" y="26"/>
                      <a:pt x="25" y="28"/>
                      <a:pt x="23" y="27"/>
                    </a:cubicBezTo>
                    <a:cubicBezTo>
                      <a:pt x="22" y="27"/>
                      <a:pt x="21" y="26"/>
                      <a:pt x="21" y="26"/>
                    </a:cubicBezTo>
                    <a:cubicBezTo>
                      <a:pt x="20" y="26"/>
                      <a:pt x="19" y="27"/>
                      <a:pt x="18" y="27"/>
                    </a:cubicBezTo>
                    <a:cubicBezTo>
                      <a:pt x="17" y="27"/>
                      <a:pt x="16" y="28"/>
                      <a:pt x="15" y="28"/>
                    </a:cubicBezTo>
                    <a:cubicBezTo>
                      <a:pt x="13" y="29"/>
                      <a:pt x="11" y="29"/>
                      <a:pt x="11" y="30"/>
                    </a:cubicBezTo>
                    <a:cubicBezTo>
                      <a:pt x="10" y="31"/>
                      <a:pt x="11" y="32"/>
                      <a:pt x="10" y="32"/>
                    </a:cubicBezTo>
                    <a:cubicBezTo>
                      <a:pt x="10" y="33"/>
                      <a:pt x="9" y="33"/>
                      <a:pt x="9" y="34"/>
                    </a:cubicBezTo>
                    <a:cubicBezTo>
                      <a:pt x="8" y="36"/>
                      <a:pt x="8" y="38"/>
                      <a:pt x="6" y="39"/>
                    </a:cubicBezTo>
                    <a:cubicBezTo>
                      <a:pt x="5" y="39"/>
                      <a:pt x="8" y="38"/>
                      <a:pt x="6" y="39"/>
                    </a:cubicBezTo>
                    <a:close/>
                    <a:moveTo>
                      <a:pt x="14" y="30"/>
                    </a:moveTo>
                    <a:cubicBezTo>
                      <a:pt x="14" y="31"/>
                      <a:pt x="12" y="31"/>
                      <a:pt x="12" y="32"/>
                    </a:cubicBezTo>
                    <a:cubicBezTo>
                      <a:pt x="11" y="32"/>
                      <a:pt x="12" y="33"/>
                      <a:pt x="11" y="34"/>
                    </a:cubicBezTo>
                    <a:cubicBezTo>
                      <a:pt x="10" y="35"/>
                      <a:pt x="8" y="37"/>
                      <a:pt x="11" y="38"/>
                    </a:cubicBezTo>
                    <a:cubicBezTo>
                      <a:pt x="13" y="39"/>
                      <a:pt x="14" y="36"/>
                      <a:pt x="14" y="34"/>
                    </a:cubicBezTo>
                    <a:cubicBezTo>
                      <a:pt x="15" y="33"/>
                      <a:pt x="15" y="33"/>
                      <a:pt x="15" y="32"/>
                    </a:cubicBezTo>
                    <a:cubicBezTo>
                      <a:pt x="16" y="31"/>
                      <a:pt x="16" y="31"/>
                      <a:pt x="16" y="29"/>
                    </a:cubicBezTo>
                    <a:cubicBezTo>
                      <a:pt x="15" y="30"/>
                      <a:pt x="15" y="30"/>
                      <a:pt x="14" y="30"/>
                    </a:cubicBezTo>
                    <a:close/>
                    <a:moveTo>
                      <a:pt x="54" y="19"/>
                    </a:moveTo>
                    <a:cubicBezTo>
                      <a:pt x="56" y="19"/>
                      <a:pt x="55" y="20"/>
                      <a:pt x="56" y="20"/>
                    </a:cubicBezTo>
                    <a:cubicBezTo>
                      <a:pt x="57" y="20"/>
                      <a:pt x="58" y="19"/>
                      <a:pt x="58" y="18"/>
                    </a:cubicBezTo>
                    <a:cubicBezTo>
                      <a:pt x="60" y="17"/>
                      <a:pt x="61" y="16"/>
                      <a:pt x="59" y="16"/>
                    </a:cubicBezTo>
                    <a:cubicBezTo>
                      <a:pt x="59" y="16"/>
                      <a:pt x="59" y="16"/>
                      <a:pt x="59" y="16"/>
                    </a:cubicBezTo>
                    <a:cubicBezTo>
                      <a:pt x="57" y="16"/>
                      <a:pt x="54" y="17"/>
                      <a:pt x="54" y="19"/>
                    </a:cubicBezTo>
                    <a:cubicBezTo>
                      <a:pt x="56" y="19"/>
                      <a:pt x="54" y="18"/>
                      <a:pt x="54" y="19"/>
                    </a:cubicBezTo>
                    <a:close/>
                    <a:moveTo>
                      <a:pt x="39" y="92"/>
                    </a:moveTo>
                    <a:cubicBezTo>
                      <a:pt x="40" y="92"/>
                      <a:pt x="40" y="93"/>
                      <a:pt x="41" y="94"/>
                    </a:cubicBezTo>
                    <a:cubicBezTo>
                      <a:pt x="41" y="94"/>
                      <a:pt x="43" y="95"/>
                      <a:pt x="44" y="95"/>
                    </a:cubicBezTo>
                    <a:cubicBezTo>
                      <a:pt x="44" y="95"/>
                      <a:pt x="45" y="96"/>
                      <a:pt x="46" y="96"/>
                    </a:cubicBezTo>
                    <a:cubicBezTo>
                      <a:pt x="47" y="96"/>
                      <a:pt x="50" y="96"/>
                      <a:pt x="51" y="95"/>
                    </a:cubicBezTo>
                    <a:cubicBezTo>
                      <a:pt x="53" y="95"/>
                      <a:pt x="53" y="93"/>
                      <a:pt x="53" y="92"/>
                    </a:cubicBezTo>
                    <a:cubicBezTo>
                      <a:pt x="54" y="89"/>
                      <a:pt x="54" y="86"/>
                      <a:pt x="52" y="84"/>
                    </a:cubicBezTo>
                    <a:cubicBezTo>
                      <a:pt x="51" y="83"/>
                      <a:pt x="51" y="83"/>
                      <a:pt x="49" y="82"/>
                    </a:cubicBezTo>
                    <a:cubicBezTo>
                      <a:pt x="48" y="82"/>
                      <a:pt x="47" y="83"/>
                      <a:pt x="46" y="82"/>
                    </a:cubicBezTo>
                    <a:cubicBezTo>
                      <a:pt x="45" y="82"/>
                      <a:pt x="47" y="81"/>
                      <a:pt x="47" y="80"/>
                    </a:cubicBezTo>
                    <a:cubicBezTo>
                      <a:pt x="47" y="79"/>
                      <a:pt x="46" y="78"/>
                      <a:pt x="45" y="77"/>
                    </a:cubicBezTo>
                    <a:cubicBezTo>
                      <a:pt x="44" y="76"/>
                      <a:pt x="42" y="77"/>
                      <a:pt x="41" y="78"/>
                    </a:cubicBezTo>
                    <a:cubicBezTo>
                      <a:pt x="40" y="78"/>
                      <a:pt x="37" y="81"/>
                      <a:pt x="36" y="80"/>
                    </a:cubicBezTo>
                    <a:cubicBezTo>
                      <a:pt x="35" y="80"/>
                      <a:pt x="35" y="79"/>
                      <a:pt x="34" y="79"/>
                    </a:cubicBezTo>
                    <a:cubicBezTo>
                      <a:pt x="31" y="79"/>
                      <a:pt x="32" y="82"/>
                      <a:pt x="33" y="83"/>
                    </a:cubicBezTo>
                    <a:cubicBezTo>
                      <a:pt x="33" y="84"/>
                      <a:pt x="34" y="85"/>
                      <a:pt x="34" y="86"/>
                    </a:cubicBezTo>
                    <a:cubicBezTo>
                      <a:pt x="35" y="86"/>
                      <a:pt x="35" y="86"/>
                      <a:pt x="35" y="87"/>
                    </a:cubicBezTo>
                    <a:cubicBezTo>
                      <a:pt x="35" y="88"/>
                      <a:pt x="35" y="89"/>
                      <a:pt x="35" y="90"/>
                    </a:cubicBezTo>
                    <a:cubicBezTo>
                      <a:pt x="37" y="90"/>
                      <a:pt x="37" y="91"/>
                      <a:pt x="37" y="92"/>
                    </a:cubicBezTo>
                    <a:cubicBezTo>
                      <a:pt x="38" y="92"/>
                      <a:pt x="38" y="92"/>
                      <a:pt x="39" y="92"/>
                    </a:cubicBezTo>
                    <a:close/>
                    <a:moveTo>
                      <a:pt x="65" y="91"/>
                    </a:moveTo>
                    <a:cubicBezTo>
                      <a:pt x="66" y="91"/>
                      <a:pt x="68" y="91"/>
                      <a:pt x="69" y="91"/>
                    </a:cubicBezTo>
                    <a:cubicBezTo>
                      <a:pt x="70" y="91"/>
                      <a:pt x="70" y="90"/>
                      <a:pt x="71" y="91"/>
                    </a:cubicBezTo>
                    <a:cubicBezTo>
                      <a:pt x="71" y="91"/>
                      <a:pt x="72" y="92"/>
                      <a:pt x="72" y="93"/>
                    </a:cubicBezTo>
                    <a:cubicBezTo>
                      <a:pt x="72" y="94"/>
                      <a:pt x="70" y="94"/>
                      <a:pt x="71" y="95"/>
                    </a:cubicBezTo>
                    <a:cubicBezTo>
                      <a:pt x="71" y="96"/>
                      <a:pt x="74" y="97"/>
                      <a:pt x="75" y="97"/>
                    </a:cubicBezTo>
                    <a:cubicBezTo>
                      <a:pt x="76" y="98"/>
                      <a:pt x="78" y="99"/>
                      <a:pt x="79" y="98"/>
                    </a:cubicBezTo>
                    <a:cubicBezTo>
                      <a:pt x="80" y="97"/>
                      <a:pt x="79" y="94"/>
                      <a:pt x="79" y="94"/>
                    </a:cubicBezTo>
                    <a:cubicBezTo>
                      <a:pt x="78" y="92"/>
                      <a:pt x="76" y="93"/>
                      <a:pt x="78" y="92"/>
                    </a:cubicBezTo>
                    <a:cubicBezTo>
                      <a:pt x="78" y="91"/>
                      <a:pt x="80" y="91"/>
                      <a:pt x="81" y="90"/>
                    </a:cubicBezTo>
                    <a:cubicBezTo>
                      <a:pt x="83" y="89"/>
                      <a:pt x="88" y="88"/>
                      <a:pt x="85" y="85"/>
                    </a:cubicBezTo>
                    <a:cubicBezTo>
                      <a:pt x="84" y="84"/>
                      <a:pt x="82" y="84"/>
                      <a:pt x="81" y="83"/>
                    </a:cubicBezTo>
                    <a:cubicBezTo>
                      <a:pt x="80" y="81"/>
                      <a:pt x="81" y="80"/>
                      <a:pt x="82" y="78"/>
                    </a:cubicBezTo>
                    <a:cubicBezTo>
                      <a:pt x="84" y="77"/>
                      <a:pt x="84" y="76"/>
                      <a:pt x="86" y="75"/>
                    </a:cubicBezTo>
                    <a:cubicBezTo>
                      <a:pt x="87" y="74"/>
                      <a:pt x="88" y="73"/>
                      <a:pt x="88" y="71"/>
                    </a:cubicBezTo>
                    <a:cubicBezTo>
                      <a:pt x="88" y="69"/>
                      <a:pt x="87" y="68"/>
                      <a:pt x="87" y="66"/>
                    </a:cubicBezTo>
                    <a:cubicBezTo>
                      <a:pt x="87" y="64"/>
                      <a:pt x="89" y="63"/>
                      <a:pt x="89" y="61"/>
                    </a:cubicBezTo>
                    <a:cubicBezTo>
                      <a:pt x="88" y="61"/>
                      <a:pt x="84" y="59"/>
                      <a:pt x="84" y="59"/>
                    </a:cubicBezTo>
                    <a:cubicBezTo>
                      <a:pt x="81" y="58"/>
                      <a:pt x="79" y="61"/>
                      <a:pt x="78" y="62"/>
                    </a:cubicBezTo>
                    <a:cubicBezTo>
                      <a:pt x="76" y="63"/>
                      <a:pt x="74" y="63"/>
                      <a:pt x="74" y="66"/>
                    </a:cubicBezTo>
                    <a:cubicBezTo>
                      <a:pt x="74" y="66"/>
                      <a:pt x="76" y="67"/>
                      <a:pt x="75" y="68"/>
                    </a:cubicBezTo>
                    <a:cubicBezTo>
                      <a:pt x="75" y="70"/>
                      <a:pt x="75" y="69"/>
                      <a:pt x="74" y="70"/>
                    </a:cubicBezTo>
                    <a:cubicBezTo>
                      <a:pt x="73" y="71"/>
                      <a:pt x="74" y="72"/>
                      <a:pt x="73" y="73"/>
                    </a:cubicBezTo>
                    <a:cubicBezTo>
                      <a:pt x="73" y="75"/>
                      <a:pt x="73" y="76"/>
                      <a:pt x="72" y="74"/>
                    </a:cubicBezTo>
                    <a:cubicBezTo>
                      <a:pt x="71" y="73"/>
                      <a:pt x="72" y="74"/>
                      <a:pt x="71" y="73"/>
                    </a:cubicBezTo>
                    <a:cubicBezTo>
                      <a:pt x="71" y="72"/>
                      <a:pt x="72" y="72"/>
                      <a:pt x="72" y="71"/>
                    </a:cubicBezTo>
                    <a:cubicBezTo>
                      <a:pt x="72" y="70"/>
                      <a:pt x="71" y="71"/>
                      <a:pt x="70" y="70"/>
                    </a:cubicBezTo>
                    <a:cubicBezTo>
                      <a:pt x="70" y="70"/>
                      <a:pt x="71" y="69"/>
                      <a:pt x="71" y="69"/>
                    </a:cubicBezTo>
                    <a:cubicBezTo>
                      <a:pt x="71" y="68"/>
                      <a:pt x="71" y="67"/>
                      <a:pt x="71" y="66"/>
                    </a:cubicBezTo>
                    <a:cubicBezTo>
                      <a:pt x="71" y="66"/>
                      <a:pt x="73" y="65"/>
                      <a:pt x="72" y="64"/>
                    </a:cubicBezTo>
                    <a:cubicBezTo>
                      <a:pt x="70" y="65"/>
                      <a:pt x="68" y="65"/>
                      <a:pt x="66" y="64"/>
                    </a:cubicBezTo>
                    <a:cubicBezTo>
                      <a:pt x="66" y="64"/>
                      <a:pt x="63" y="63"/>
                      <a:pt x="62" y="64"/>
                    </a:cubicBezTo>
                    <a:cubicBezTo>
                      <a:pt x="61" y="66"/>
                      <a:pt x="70" y="65"/>
                      <a:pt x="66" y="69"/>
                    </a:cubicBezTo>
                    <a:cubicBezTo>
                      <a:pt x="66" y="69"/>
                      <a:pt x="65" y="69"/>
                      <a:pt x="64" y="69"/>
                    </a:cubicBezTo>
                    <a:cubicBezTo>
                      <a:pt x="64" y="70"/>
                      <a:pt x="65" y="71"/>
                      <a:pt x="64" y="71"/>
                    </a:cubicBezTo>
                    <a:cubicBezTo>
                      <a:pt x="64" y="72"/>
                      <a:pt x="63" y="72"/>
                      <a:pt x="63" y="72"/>
                    </a:cubicBezTo>
                    <a:cubicBezTo>
                      <a:pt x="62" y="72"/>
                      <a:pt x="62" y="73"/>
                      <a:pt x="61" y="74"/>
                    </a:cubicBezTo>
                    <a:cubicBezTo>
                      <a:pt x="60" y="74"/>
                      <a:pt x="60" y="73"/>
                      <a:pt x="58" y="72"/>
                    </a:cubicBezTo>
                    <a:cubicBezTo>
                      <a:pt x="58" y="72"/>
                      <a:pt x="55" y="72"/>
                      <a:pt x="55" y="73"/>
                    </a:cubicBezTo>
                    <a:cubicBezTo>
                      <a:pt x="56" y="74"/>
                      <a:pt x="57" y="74"/>
                      <a:pt x="56" y="75"/>
                    </a:cubicBezTo>
                    <a:cubicBezTo>
                      <a:pt x="56" y="76"/>
                      <a:pt x="57" y="75"/>
                      <a:pt x="57" y="76"/>
                    </a:cubicBezTo>
                    <a:cubicBezTo>
                      <a:pt x="58" y="76"/>
                      <a:pt x="59" y="77"/>
                      <a:pt x="59" y="78"/>
                    </a:cubicBezTo>
                    <a:cubicBezTo>
                      <a:pt x="59" y="78"/>
                      <a:pt x="59" y="79"/>
                      <a:pt x="59" y="79"/>
                    </a:cubicBezTo>
                    <a:cubicBezTo>
                      <a:pt x="59" y="80"/>
                      <a:pt x="58" y="79"/>
                      <a:pt x="59" y="80"/>
                    </a:cubicBezTo>
                    <a:cubicBezTo>
                      <a:pt x="59" y="81"/>
                      <a:pt x="61" y="81"/>
                      <a:pt x="61" y="83"/>
                    </a:cubicBezTo>
                    <a:cubicBezTo>
                      <a:pt x="61" y="85"/>
                      <a:pt x="59" y="85"/>
                      <a:pt x="59" y="86"/>
                    </a:cubicBezTo>
                    <a:cubicBezTo>
                      <a:pt x="60" y="87"/>
                      <a:pt x="62" y="89"/>
                      <a:pt x="63" y="91"/>
                    </a:cubicBezTo>
                    <a:cubicBezTo>
                      <a:pt x="63" y="91"/>
                      <a:pt x="64" y="91"/>
                      <a:pt x="65" y="91"/>
                    </a:cubicBezTo>
                    <a:close/>
                    <a:moveTo>
                      <a:pt x="55" y="97"/>
                    </a:moveTo>
                    <a:cubicBezTo>
                      <a:pt x="55" y="97"/>
                      <a:pt x="56" y="95"/>
                      <a:pt x="56" y="94"/>
                    </a:cubicBezTo>
                    <a:cubicBezTo>
                      <a:pt x="55" y="94"/>
                      <a:pt x="53" y="98"/>
                      <a:pt x="53" y="98"/>
                    </a:cubicBezTo>
                    <a:cubicBezTo>
                      <a:pt x="51" y="100"/>
                      <a:pt x="51" y="102"/>
                      <a:pt x="51" y="104"/>
                    </a:cubicBezTo>
                    <a:cubicBezTo>
                      <a:pt x="51" y="107"/>
                      <a:pt x="51" y="107"/>
                      <a:pt x="52" y="104"/>
                    </a:cubicBezTo>
                    <a:cubicBezTo>
                      <a:pt x="53" y="102"/>
                      <a:pt x="55" y="100"/>
                      <a:pt x="55" y="98"/>
                    </a:cubicBezTo>
                    <a:cubicBezTo>
                      <a:pt x="55" y="98"/>
                      <a:pt x="55" y="97"/>
                      <a:pt x="55" y="97"/>
                    </a:cubicBezTo>
                    <a:close/>
                    <a:moveTo>
                      <a:pt x="34" y="100"/>
                    </a:moveTo>
                    <a:cubicBezTo>
                      <a:pt x="35" y="101"/>
                      <a:pt x="34" y="101"/>
                      <a:pt x="35" y="102"/>
                    </a:cubicBezTo>
                    <a:cubicBezTo>
                      <a:pt x="36" y="102"/>
                      <a:pt x="38" y="102"/>
                      <a:pt x="39" y="102"/>
                    </a:cubicBezTo>
                    <a:cubicBezTo>
                      <a:pt x="39" y="99"/>
                      <a:pt x="36" y="97"/>
                      <a:pt x="34" y="95"/>
                    </a:cubicBezTo>
                    <a:cubicBezTo>
                      <a:pt x="33" y="94"/>
                      <a:pt x="31" y="94"/>
                      <a:pt x="31" y="96"/>
                    </a:cubicBezTo>
                    <a:cubicBezTo>
                      <a:pt x="31" y="97"/>
                      <a:pt x="34" y="99"/>
                      <a:pt x="34" y="100"/>
                    </a:cubicBezTo>
                    <a:cubicBezTo>
                      <a:pt x="35" y="100"/>
                      <a:pt x="34" y="99"/>
                      <a:pt x="34" y="100"/>
                    </a:cubicBezTo>
                    <a:close/>
                    <a:moveTo>
                      <a:pt x="42" y="100"/>
                    </a:moveTo>
                    <a:cubicBezTo>
                      <a:pt x="42" y="102"/>
                      <a:pt x="44" y="102"/>
                      <a:pt x="45" y="102"/>
                    </a:cubicBezTo>
                    <a:cubicBezTo>
                      <a:pt x="45" y="103"/>
                      <a:pt x="46" y="105"/>
                      <a:pt x="47" y="103"/>
                    </a:cubicBezTo>
                    <a:cubicBezTo>
                      <a:pt x="48" y="101"/>
                      <a:pt x="42" y="99"/>
                      <a:pt x="42" y="100"/>
                    </a:cubicBezTo>
                    <a:cubicBezTo>
                      <a:pt x="42" y="102"/>
                      <a:pt x="42" y="99"/>
                      <a:pt x="42" y="100"/>
                    </a:cubicBezTo>
                    <a:close/>
                    <a:moveTo>
                      <a:pt x="48" y="68"/>
                    </a:moveTo>
                    <a:cubicBezTo>
                      <a:pt x="46" y="71"/>
                      <a:pt x="49" y="73"/>
                      <a:pt x="50" y="69"/>
                    </a:cubicBezTo>
                    <a:cubicBezTo>
                      <a:pt x="50" y="68"/>
                      <a:pt x="50" y="68"/>
                      <a:pt x="50" y="67"/>
                    </a:cubicBezTo>
                    <a:cubicBezTo>
                      <a:pt x="49" y="66"/>
                      <a:pt x="48" y="64"/>
                      <a:pt x="48" y="64"/>
                    </a:cubicBezTo>
                    <a:cubicBezTo>
                      <a:pt x="47" y="64"/>
                      <a:pt x="48" y="67"/>
                      <a:pt x="48" y="68"/>
                    </a:cubicBezTo>
                    <a:cubicBezTo>
                      <a:pt x="47" y="69"/>
                      <a:pt x="48" y="67"/>
                      <a:pt x="48" y="68"/>
                    </a:cubicBezTo>
                    <a:close/>
                    <a:moveTo>
                      <a:pt x="50" y="77"/>
                    </a:moveTo>
                    <a:cubicBezTo>
                      <a:pt x="49" y="78"/>
                      <a:pt x="47" y="83"/>
                      <a:pt x="50" y="82"/>
                    </a:cubicBezTo>
                    <a:cubicBezTo>
                      <a:pt x="53" y="81"/>
                      <a:pt x="52" y="77"/>
                      <a:pt x="50" y="77"/>
                    </a:cubicBezTo>
                    <a:cubicBezTo>
                      <a:pt x="49" y="78"/>
                      <a:pt x="50" y="77"/>
                      <a:pt x="50" y="77"/>
                    </a:cubicBezTo>
                    <a:close/>
                    <a:moveTo>
                      <a:pt x="79" y="101"/>
                    </a:moveTo>
                    <a:cubicBezTo>
                      <a:pt x="81" y="103"/>
                      <a:pt x="82" y="100"/>
                      <a:pt x="84" y="99"/>
                    </a:cubicBezTo>
                    <a:cubicBezTo>
                      <a:pt x="85" y="99"/>
                      <a:pt x="89" y="100"/>
                      <a:pt x="87" y="97"/>
                    </a:cubicBezTo>
                    <a:cubicBezTo>
                      <a:pt x="86" y="96"/>
                      <a:pt x="83" y="95"/>
                      <a:pt x="82" y="96"/>
                    </a:cubicBezTo>
                    <a:cubicBezTo>
                      <a:pt x="82" y="96"/>
                      <a:pt x="82" y="97"/>
                      <a:pt x="81" y="98"/>
                    </a:cubicBezTo>
                    <a:cubicBezTo>
                      <a:pt x="80" y="99"/>
                      <a:pt x="79" y="99"/>
                      <a:pt x="79" y="101"/>
                    </a:cubicBezTo>
                    <a:cubicBezTo>
                      <a:pt x="80" y="101"/>
                      <a:pt x="79" y="99"/>
                      <a:pt x="79" y="101"/>
                    </a:cubicBezTo>
                    <a:close/>
                    <a:moveTo>
                      <a:pt x="71" y="100"/>
                    </a:moveTo>
                    <a:cubicBezTo>
                      <a:pt x="70" y="102"/>
                      <a:pt x="74" y="104"/>
                      <a:pt x="74" y="106"/>
                    </a:cubicBezTo>
                    <a:cubicBezTo>
                      <a:pt x="75" y="108"/>
                      <a:pt x="74" y="109"/>
                      <a:pt x="74" y="110"/>
                    </a:cubicBezTo>
                    <a:cubicBezTo>
                      <a:pt x="74" y="111"/>
                      <a:pt x="75" y="113"/>
                      <a:pt x="75" y="112"/>
                    </a:cubicBezTo>
                    <a:cubicBezTo>
                      <a:pt x="76" y="112"/>
                      <a:pt x="76" y="108"/>
                      <a:pt x="76" y="107"/>
                    </a:cubicBezTo>
                    <a:cubicBezTo>
                      <a:pt x="77" y="106"/>
                      <a:pt x="79" y="104"/>
                      <a:pt x="79" y="103"/>
                    </a:cubicBezTo>
                    <a:cubicBezTo>
                      <a:pt x="79" y="101"/>
                      <a:pt x="77" y="101"/>
                      <a:pt x="76" y="101"/>
                    </a:cubicBezTo>
                    <a:cubicBezTo>
                      <a:pt x="74" y="100"/>
                      <a:pt x="74" y="99"/>
                      <a:pt x="72" y="99"/>
                    </a:cubicBezTo>
                    <a:cubicBezTo>
                      <a:pt x="72" y="99"/>
                      <a:pt x="72" y="100"/>
                      <a:pt x="71" y="100"/>
                    </a:cubicBezTo>
                    <a:close/>
                    <a:moveTo>
                      <a:pt x="61" y="99"/>
                    </a:moveTo>
                    <a:cubicBezTo>
                      <a:pt x="60" y="99"/>
                      <a:pt x="58" y="100"/>
                      <a:pt x="58" y="100"/>
                    </a:cubicBezTo>
                    <a:cubicBezTo>
                      <a:pt x="57" y="101"/>
                      <a:pt x="58" y="102"/>
                      <a:pt x="58" y="103"/>
                    </a:cubicBezTo>
                    <a:cubicBezTo>
                      <a:pt x="59" y="104"/>
                      <a:pt x="59" y="103"/>
                      <a:pt x="58" y="104"/>
                    </a:cubicBezTo>
                    <a:cubicBezTo>
                      <a:pt x="58" y="105"/>
                      <a:pt x="57" y="105"/>
                      <a:pt x="57" y="106"/>
                    </a:cubicBezTo>
                    <a:cubicBezTo>
                      <a:pt x="58" y="106"/>
                      <a:pt x="60" y="106"/>
                      <a:pt x="60" y="107"/>
                    </a:cubicBezTo>
                    <a:cubicBezTo>
                      <a:pt x="62" y="107"/>
                      <a:pt x="62" y="108"/>
                      <a:pt x="63" y="109"/>
                    </a:cubicBezTo>
                    <a:cubicBezTo>
                      <a:pt x="64" y="109"/>
                      <a:pt x="65" y="111"/>
                      <a:pt x="66" y="110"/>
                    </a:cubicBezTo>
                    <a:cubicBezTo>
                      <a:pt x="67" y="110"/>
                      <a:pt x="67" y="109"/>
                      <a:pt x="68" y="109"/>
                    </a:cubicBezTo>
                    <a:cubicBezTo>
                      <a:pt x="70" y="109"/>
                      <a:pt x="73" y="111"/>
                      <a:pt x="73" y="108"/>
                    </a:cubicBezTo>
                    <a:cubicBezTo>
                      <a:pt x="73" y="107"/>
                      <a:pt x="71" y="102"/>
                      <a:pt x="70" y="102"/>
                    </a:cubicBezTo>
                    <a:cubicBezTo>
                      <a:pt x="68" y="102"/>
                      <a:pt x="69" y="104"/>
                      <a:pt x="67" y="103"/>
                    </a:cubicBezTo>
                    <a:cubicBezTo>
                      <a:pt x="66" y="103"/>
                      <a:pt x="65" y="102"/>
                      <a:pt x="64" y="101"/>
                    </a:cubicBezTo>
                    <a:cubicBezTo>
                      <a:pt x="64" y="101"/>
                      <a:pt x="62" y="100"/>
                      <a:pt x="62" y="99"/>
                    </a:cubicBezTo>
                    <a:cubicBezTo>
                      <a:pt x="62" y="99"/>
                      <a:pt x="61" y="99"/>
                      <a:pt x="61" y="99"/>
                    </a:cubicBezTo>
                    <a:close/>
                    <a:moveTo>
                      <a:pt x="130" y="95"/>
                    </a:moveTo>
                    <a:cubicBezTo>
                      <a:pt x="131" y="95"/>
                      <a:pt x="132" y="96"/>
                      <a:pt x="133" y="96"/>
                    </a:cubicBezTo>
                    <a:cubicBezTo>
                      <a:pt x="134" y="97"/>
                      <a:pt x="135" y="98"/>
                      <a:pt x="136" y="98"/>
                    </a:cubicBezTo>
                    <a:cubicBezTo>
                      <a:pt x="137" y="97"/>
                      <a:pt x="137" y="96"/>
                      <a:pt x="137" y="95"/>
                    </a:cubicBezTo>
                    <a:cubicBezTo>
                      <a:pt x="138" y="94"/>
                      <a:pt x="138" y="94"/>
                      <a:pt x="137" y="92"/>
                    </a:cubicBezTo>
                    <a:cubicBezTo>
                      <a:pt x="137" y="91"/>
                      <a:pt x="135" y="91"/>
                      <a:pt x="134" y="90"/>
                    </a:cubicBezTo>
                    <a:cubicBezTo>
                      <a:pt x="133" y="90"/>
                      <a:pt x="131" y="87"/>
                      <a:pt x="131" y="87"/>
                    </a:cubicBezTo>
                    <a:cubicBezTo>
                      <a:pt x="130" y="87"/>
                      <a:pt x="130" y="89"/>
                      <a:pt x="129" y="89"/>
                    </a:cubicBezTo>
                    <a:cubicBezTo>
                      <a:pt x="129" y="90"/>
                      <a:pt x="130" y="91"/>
                      <a:pt x="130" y="92"/>
                    </a:cubicBezTo>
                    <a:cubicBezTo>
                      <a:pt x="130" y="92"/>
                      <a:pt x="129" y="93"/>
                      <a:pt x="129" y="94"/>
                    </a:cubicBezTo>
                    <a:cubicBezTo>
                      <a:pt x="129" y="94"/>
                      <a:pt x="129" y="94"/>
                      <a:pt x="130" y="95"/>
                    </a:cubicBezTo>
                    <a:close/>
                    <a:moveTo>
                      <a:pt x="17" y="101"/>
                    </a:moveTo>
                    <a:cubicBezTo>
                      <a:pt x="18" y="102"/>
                      <a:pt x="20" y="102"/>
                      <a:pt x="21" y="103"/>
                    </a:cubicBezTo>
                    <a:cubicBezTo>
                      <a:pt x="22" y="103"/>
                      <a:pt x="22" y="104"/>
                      <a:pt x="22" y="104"/>
                    </a:cubicBezTo>
                    <a:cubicBezTo>
                      <a:pt x="24" y="105"/>
                      <a:pt x="26" y="105"/>
                      <a:pt x="27" y="104"/>
                    </a:cubicBezTo>
                    <a:cubicBezTo>
                      <a:pt x="26" y="104"/>
                      <a:pt x="29" y="101"/>
                      <a:pt x="29" y="101"/>
                    </a:cubicBezTo>
                    <a:cubicBezTo>
                      <a:pt x="31" y="100"/>
                      <a:pt x="29" y="100"/>
                      <a:pt x="30" y="101"/>
                    </a:cubicBezTo>
                    <a:cubicBezTo>
                      <a:pt x="31" y="102"/>
                      <a:pt x="31" y="102"/>
                      <a:pt x="32" y="102"/>
                    </a:cubicBezTo>
                    <a:cubicBezTo>
                      <a:pt x="33" y="101"/>
                      <a:pt x="33" y="99"/>
                      <a:pt x="32" y="99"/>
                    </a:cubicBezTo>
                    <a:cubicBezTo>
                      <a:pt x="31" y="97"/>
                      <a:pt x="29" y="96"/>
                      <a:pt x="27" y="96"/>
                    </a:cubicBezTo>
                    <a:cubicBezTo>
                      <a:pt x="28" y="95"/>
                      <a:pt x="29" y="93"/>
                      <a:pt x="27" y="93"/>
                    </a:cubicBezTo>
                    <a:cubicBezTo>
                      <a:pt x="27" y="91"/>
                      <a:pt x="31" y="91"/>
                      <a:pt x="31" y="90"/>
                    </a:cubicBezTo>
                    <a:cubicBezTo>
                      <a:pt x="32" y="89"/>
                      <a:pt x="31" y="88"/>
                      <a:pt x="31" y="87"/>
                    </a:cubicBezTo>
                    <a:cubicBezTo>
                      <a:pt x="30" y="86"/>
                      <a:pt x="30" y="85"/>
                      <a:pt x="30" y="85"/>
                    </a:cubicBezTo>
                    <a:cubicBezTo>
                      <a:pt x="30" y="84"/>
                      <a:pt x="30" y="83"/>
                      <a:pt x="30" y="83"/>
                    </a:cubicBezTo>
                    <a:cubicBezTo>
                      <a:pt x="30" y="81"/>
                      <a:pt x="30" y="82"/>
                      <a:pt x="29" y="81"/>
                    </a:cubicBezTo>
                    <a:cubicBezTo>
                      <a:pt x="28" y="81"/>
                      <a:pt x="27" y="81"/>
                      <a:pt x="28" y="80"/>
                    </a:cubicBezTo>
                    <a:cubicBezTo>
                      <a:pt x="28" y="80"/>
                      <a:pt x="31" y="80"/>
                      <a:pt x="31" y="79"/>
                    </a:cubicBezTo>
                    <a:cubicBezTo>
                      <a:pt x="33" y="78"/>
                      <a:pt x="33" y="77"/>
                      <a:pt x="34" y="77"/>
                    </a:cubicBezTo>
                    <a:cubicBezTo>
                      <a:pt x="35" y="75"/>
                      <a:pt x="29" y="75"/>
                      <a:pt x="29" y="74"/>
                    </a:cubicBezTo>
                    <a:cubicBezTo>
                      <a:pt x="29" y="73"/>
                      <a:pt x="32" y="74"/>
                      <a:pt x="32" y="74"/>
                    </a:cubicBezTo>
                    <a:cubicBezTo>
                      <a:pt x="34" y="74"/>
                      <a:pt x="34" y="74"/>
                      <a:pt x="36" y="74"/>
                    </a:cubicBezTo>
                    <a:cubicBezTo>
                      <a:pt x="37" y="73"/>
                      <a:pt x="38" y="74"/>
                      <a:pt x="38" y="73"/>
                    </a:cubicBezTo>
                    <a:cubicBezTo>
                      <a:pt x="38" y="72"/>
                      <a:pt x="38" y="71"/>
                      <a:pt x="38" y="70"/>
                    </a:cubicBezTo>
                    <a:cubicBezTo>
                      <a:pt x="37" y="69"/>
                      <a:pt x="35" y="69"/>
                      <a:pt x="36" y="68"/>
                    </a:cubicBezTo>
                    <a:cubicBezTo>
                      <a:pt x="38" y="68"/>
                      <a:pt x="39" y="67"/>
                      <a:pt x="41" y="69"/>
                    </a:cubicBezTo>
                    <a:cubicBezTo>
                      <a:pt x="42" y="69"/>
                      <a:pt x="42" y="63"/>
                      <a:pt x="42" y="62"/>
                    </a:cubicBezTo>
                    <a:cubicBezTo>
                      <a:pt x="42" y="60"/>
                      <a:pt x="41" y="58"/>
                      <a:pt x="43" y="56"/>
                    </a:cubicBezTo>
                    <a:cubicBezTo>
                      <a:pt x="43" y="55"/>
                      <a:pt x="45" y="52"/>
                      <a:pt x="47" y="53"/>
                    </a:cubicBezTo>
                    <a:cubicBezTo>
                      <a:pt x="48" y="55"/>
                      <a:pt x="45" y="56"/>
                      <a:pt x="45" y="58"/>
                    </a:cubicBezTo>
                    <a:cubicBezTo>
                      <a:pt x="46" y="58"/>
                      <a:pt x="47" y="58"/>
                      <a:pt x="47" y="58"/>
                    </a:cubicBezTo>
                    <a:cubicBezTo>
                      <a:pt x="48" y="62"/>
                      <a:pt x="49" y="56"/>
                      <a:pt x="49" y="56"/>
                    </a:cubicBezTo>
                    <a:cubicBezTo>
                      <a:pt x="50" y="55"/>
                      <a:pt x="50" y="56"/>
                      <a:pt x="51" y="57"/>
                    </a:cubicBezTo>
                    <a:cubicBezTo>
                      <a:pt x="52" y="58"/>
                      <a:pt x="52" y="58"/>
                      <a:pt x="52" y="56"/>
                    </a:cubicBezTo>
                    <a:cubicBezTo>
                      <a:pt x="53" y="54"/>
                      <a:pt x="56" y="51"/>
                      <a:pt x="56" y="48"/>
                    </a:cubicBezTo>
                    <a:cubicBezTo>
                      <a:pt x="56" y="45"/>
                      <a:pt x="53" y="45"/>
                      <a:pt x="50" y="45"/>
                    </a:cubicBezTo>
                    <a:cubicBezTo>
                      <a:pt x="50" y="45"/>
                      <a:pt x="48" y="45"/>
                      <a:pt x="48" y="45"/>
                    </a:cubicBezTo>
                    <a:cubicBezTo>
                      <a:pt x="46" y="45"/>
                      <a:pt x="46" y="45"/>
                      <a:pt x="45" y="43"/>
                    </a:cubicBezTo>
                    <a:cubicBezTo>
                      <a:pt x="44" y="43"/>
                      <a:pt x="45" y="42"/>
                      <a:pt x="43" y="43"/>
                    </a:cubicBezTo>
                    <a:cubicBezTo>
                      <a:pt x="43" y="43"/>
                      <a:pt x="42" y="45"/>
                      <a:pt x="42" y="46"/>
                    </a:cubicBezTo>
                    <a:cubicBezTo>
                      <a:pt x="41" y="43"/>
                      <a:pt x="46" y="40"/>
                      <a:pt x="43" y="39"/>
                    </a:cubicBezTo>
                    <a:cubicBezTo>
                      <a:pt x="42" y="39"/>
                      <a:pt x="40" y="39"/>
                      <a:pt x="40" y="39"/>
                    </a:cubicBezTo>
                    <a:cubicBezTo>
                      <a:pt x="38" y="39"/>
                      <a:pt x="36" y="40"/>
                      <a:pt x="35" y="40"/>
                    </a:cubicBezTo>
                    <a:cubicBezTo>
                      <a:pt x="36" y="40"/>
                      <a:pt x="38" y="39"/>
                      <a:pt x="39" y="38"/>
                    </a:cubicBezTo>
                    <a:cubicBezTo>
                      <a:pt x="41" y="38"/>
                      <a:pt x="42" y="38"/>
                      <a:pt x="44" y="37"/>
                    </a:cubicBezTo>
                    <a:cubicBezTo>
                      <a:pt x="43" y="35"/>
                      <a:pt x="44" y="32"/>
                      <a:pt x="43" y="30"/>
                    </a:cubicBezTo>
                    <a:cubicBezTo>
                      <a:pt x="42" y="28"/>
                      <a:pt x="40" y="27"/>
                      <a:pt x="39" y="26"/>
                    </a:cubicBezTo>
                    <a:cubicBezTo>
                      <a:pt x="37" y="26"/>
                      <a:pt x="35" y="25"/>
                      <a:pt x="33" y="26"/>
                    </a:cubicBezTo>
                    <a:cubicBezTo>
                      <a:pt x="32" y="27"/>
                      <a:pt x="32" y="28"/>
                      <a:pt x="31" y="28"/>
                    </a:cubicBezTo>
                    <a:cubicBezTo>
                      <a:pt x="30" y="29"/>
                      <a:pt x="30" y="28"/>
                      <a:pt x="29" y="28"/>
                    </a:cubicBezTo>
                    <a:cubicBezTo>
                      <a:pt x="25" y="27"/>
                      <a:pt x="21" y="30"/>
                      <a:pt x="22" y="34"/>
                    </a:cubicBezTo>
                    <a:cubicBezTo>
                      <a:pt x="22" y="36"/>
                      <a:pt x="23" y="37"/>
                      <a:pt x="24" y="39"/>
                    </a:cubicBezTo>
                    <a:cubicBezTo>
                      <a:pt x="24" y="40"/>
                      <a:pt x="25" y="45"/>
                      <a:pt x="23" y="44"/>
                    </a:cubicBezTo>
                    <a:cubicBezTo>
                      <a:pt x="22" y="44"/>
                      <a:pt x="23" y="41"/>
                      <a:pt x="21" y="41"/>
                    </a:cubicBezTo>
                    <a:cubicBezTo>
                      <a:pt x="20" y="42"/>
                      <a:pt x="19" y="45"/>
                      <a:pt x="19" y="42"/>
                    </a:cubicBezTo>
                    <a:cubicBezTo>
                      <a:pt x="18" y="40"/>
                      <a:pt x="22" y="38"/>
                      <a:pt x="21" y="36"/>
                    </a:cubicBezTo>
                    <a:cubicBezTo>
                      <a:pt x="20" y="35"/>
                      <a:pt x="18" y="35"/>
                      <a:pt x="17" y="36"/>
                    </a:cubicBezTo>
                    <a:cubicBezTo>
                      <a:pt x="15" y="36"/>
                      <a:pt x="15" y="38"/>
                      <a:pt x="14" y="39"/>
                    </a:cubicBezTo>
                    <a:cubicBezTo>
                      <a:pt x="13" y="40"/>
                      <a:pt x="12" y="40"/>
                      <a:pt x="12" y="42"/>
                    </a:cubicBezTo>
                    <a:cubicBezTo>
                      <a:pt x="12" y="43"/>
                      <a:pt x="14" y="43"/>
                      <a:pt x="14" y="45"/>
                    </a:cubicBezTo>
                    <a:cubicBezTo>
                      <a:pt x="14" y="47"/>
                      <a:pt x="11" y="47"/>
                      <a:pt x="11" y="45"/>
                    </a:cubicBezTo>
                    <a:cubicBezTo>
                      <a:pt x="10" y="43"/>
                      <a:pt x="10" y="42"/>
                      <a:pt x="9" y="40"/>
                    </a:cubicBezTo>
                    <a:cubicBezTo>
                      <a:pt x="8" y="41"/>
                      <a:pt x="10" y="42"/>
                      <a:pt x="9" y="42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6" y="43"/>
                      <a:pt x="5" y="43"/>
                      <a:pt x="4" y="43"/>
                    </a:cubicBezTo>
                    <a:cubicBezTo>
                      <a:pt x="4" y="43"/>
                      <a:pt x="3" y="41"/>
                      <a:pt x="2" y="41"/>
                    </a:cubicBezTo>
                    <a:cubicBezTo>
                      <a:pt x="2" y="41"/>
                      <a:pt x="0" y="42"/>
                      <a:pt x="0" y="43"/>
                    </a:cubicBezTo>
                    <a:cubicBezTo>
                      <a:pt x="1" y="46"/>
                      <a:pt x="1" y="49"/>
                      <a:pt x="1" y="52"/>
                    </a:cubicBezTo>
                    <a:cubicBezTo>
                      <a:pt x="1" y="54"/>
                      <a:pt x="0" y="57"/>
                      <a:pt x="2" y="59"/>
                    </a:cubicBezTo>
                    <a:cubicBezTo>
                      <a:pt x="2" y="60"/>
                      <a:pt x="4" y="61"/>
                      <a:pt x="4" y="62"/>
                    </a:cubicBezTo>
                    <a:cubicBezTo>
                      <a:pt x="5" y="62"/>
                      <a:pt x="5" y="63"/>
                      <a:pt x="5" y="64"/>
                    </a:cubicBezTo>
                    <a:cubicBezTo>
                      <a:pt x="5" y="65"/>
                      <a:pt x="6" y="66"/>
                      <a:pt x="5" y="67"/>
                    </a:cubicBezTo>
                    <a:cubicBezTo>
                      <a:pt x="5" y="68"/>
                      <a:pt x="4" y="69"/>
                      <a:pt x="3" y="69"/>
                    </a:cubicBezTo>
                    <a:cubicBezTo>
                      <a:pt x="3" y="70"/>
                      <a:pt x="2" y="68"/>
                      <a:pt x="2" y="68"/>
                    </a:cubicBezTo>
                    <a:cubicBezTo>
                      <a:pt x="2" y="67"/>
                      <a:pt x="2" y="66"/>
                      <a:pt x="2" y="65"/>
                    </a:cubicBezTo>
                    <a:cubicBezTo>
                      <a:pt x="2" y="64"/>
                      <a:pt x="0" y="60"/>
                      <a:pt x="1" y="60"/>
                    </a:cubicBezTo>
                    <a:cubicBezTo>
                      <a:pt x="0" y="61"/>
                      <a:pt x="1" y="63"/>
                      <a:pt x="1" y="64"/>
                    </a:cubicBezTo>
                    <a:cubicBezTo>
                      <a:pt x="1" y="66"/>
                      <a:pt x="2" y="67"/>
                      <a:pt x="2" y="69"/>
                    </a:cubicBezTo>
                    <a:cubicBezTo>
                      <a:pt x="2" y="71"/>
                      <a:pt x="2" y="73"/>
                      <a:pt x="2" y="74"/>
                    </a:cubicBezTo>
                    <a:cubicBezTo>
                      <a:pt x="1" y="76"/>
                      <a:pt x="0" y="78"/>
                      <a:pt x="0" y="80"/>
                    </a:cubicBezTo>
                    <a:cubicBezTo>
                      <a:pt x="1" y="80"/>
                      <a:pt x="3" y="81"/>
                      <a:pt x="3" y="81"/>
                    </a:cubicBezTo>
                    <a:cubicBezTo>
                      <a:pt x="3" y="81"/>
                      <a:pt x="2" y="79"/>
                      <a:pt x="3" y="79"/>
                    </a:cubicBezTo>
                    <a:cubicBezTo>
                      <a:pt x="4" y="78"/>
                      <a:pt x="5" y="79"/>
                      <a:pt x="5" y="79"/>
                    </a:cubicBezTo>
                    <a:cubicBezTo>
                      <a:pt x="6" y="81"/>
                      <a:pt x="6" y="81"/>
                      <a:pt x="6" y="83"/>
                    </a:cubicBezTo>
                    <a:cubicBezTo>
                      <a:pt x="6" y="84"/>
                      <a:pt x="7" y="84"/>
                      <a:pt x="7" y="85"/>
                    </a:cubicBezTo>
                    <a:cubicBezTo>
                      <a:pt x="7" y="84"/>
                      <a:pt x="7" y="82"/>
                      <a:pt x="9" y="83"/>
                    </a:cubicBezTo>
                    <a:cubicBezTo>
                      <a:pt x="11" y="84"/>
                      <a:pt x="11" y="86"/>
                      <a:pt x="11" y="88"/>
                    </a:cubicBezTo>
                    <a:cubicBezTo>
                      <a:pt x="11" y="90"/>
                      <a:pt x="12" y="92"/>
                      <a:pt x="12" y="95"/>
                    </a:cubicBezTo>
                    <a:cubicBezTo>
                      <a:pt x="12" y="96"/>
                      <a:pt x="12" y="100"/>
                      <a:pt x="11" y="101"/>
                    </a:cubicBezTo>
                    <a:cubicBezTo>
                      <a:pt x="13" y="101"/>
                      <a:pt x="15" y="101"/>
                      <a:pt x="17" y="101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" name="Freeform 50">
                <a:extLst>
                  <a:ext uri="{FF2B5EF4-FFF2-40B4-BE49-F238E27FC236}">
                    <a16:creationId xmlns:a16="http://schemas.microsoft.com/office/drawing/2014/main" id="{2EE79B36-7661-56BD-5147-C0D734C0E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24975" y="4475163"/>
                <a:ext cx="509588" cy="293687"/>
              </a:xfrm>
              <a:custGeom>
                <a:avLst/>
                <a:gdLst>
                  <a:gd name="T0" fmla="*/ 49 w 134"/>
                  <a:gd name="T1" fmla="*/ 74 h 77"/>
                  <a:gd name="T2" fmla="*/ 54 w 134"/>
                  <a:gd name="T3" fmla="*/ 72 h 77"/>
                  <a:gd name="T4" fmla="*/ 59 w 134"/>
                  <a:gd name="T5" fmla="*/ 63 h 77"/>
                  <a:gd name="T6" fmla="*/ 72 w 134"/>
                  <a:gd name="T7" fmla="*/ 67 h 77"/>
                  <a:gd name="T8" fmla="*/ 82 w 134"/>
                  <a:gd name="T9" fmla="*/ 70 h 77"/>
                  <a:gd name="T10" fmla="*/ 94 w 134"/>
                  <a:gd name="T11" fmla="*/ 71 h 77"/>
                  <a:gd name="T12" fmla="*/ 100 w 134"/>
                  <a:gd name="T13" fmla="*/ 68 h 77"/>
                  <a:gd name="T14" fmla="*/ 117 w 134"/>
                  <a:gd name="T15" fmla="*/ 63 h 77"/>
                  <a:gd name="T16" fmla="*/ 124 w 134"/>
                  <a:gd name="T17" fmla="*/ 53 h 77"/>
                  <a:gd name="T18" fmla="*/ 131 w 134"/>
                  <a:gd name="T19" fmla="*/ 48 h 77"/>
                  <a:gd name="T20" fmla="*/ 132 w 134"/>
                  <a:gd name="T21" fmla="*/ 43 h 77"/>
                  <a:gd name="T22" fmla="*/ 127 w 134"/>
                  <a:gd name="T23" fmla="*/ 35 h 77"/>
                  <a:gd name="T24" fmla="*/ 120 w 134"/>
                  <a:gd name="T25" fmla="*/ 32 h 77"/>
                  <a:gd name="T26" fmla="*/ 112 w 134"/>
                  <a:gd name="T27" fmla="*/ 30 h 77"/>
                  <a:gd name="T28" fmla="*/ 113 w 134"/>
                  <a:gd name="T29" fmla="*/ 23 h 77"/>
                  <a:gd name="T30" fmla="*/ 101 w 134"/>
                  <a:gd name="T31" fmla="*/ 21 h 77"/>
                  <a:gd name="T32" fmla="*/ 97 w 134"/>
                  <a:gd name="T33" fmla="*/ 24 h 77"/>
                  <a:gd name="T34" fmla="*/ 89 w 134"/>
                  <a:gd name="T35" fmla="*/ 28 h 77"/>
                  <a:gd name="T36" fmla="*/ 86 w 134"/>
                  <a:gd name="T37" fmla="*/ 22 h 77"/>
                  <a:gd name="T38" fmla="*/ 87 w 134"/>
                  <a:gd name="T39" fmla="*/ 14 h 77"/>
                  <a:gd name="T40" fmla="*/ 75 w 134"/>
                  <a:gd name="T41" fmla="*/ 10 h 77"/>
                  <a:gd name="T42" fmla="*/ 64 w 134"/>
                  <a:gd name="T43" fmla="*/ 5 h 77"/>
                  <a:gd name="T44" fmla="*/ 56 w 134"/>
                  <a:gd name="T45" fmla="*/ 6 h 77"/>
                  <a:gd name="T46" fmla="*/ 44 w 134"/>
                  <a:gd name="T47" fmla="*/ 1 h 77"/>
                  <a:gd name="T48" fmla="*/ 39 w 134"/>
                  <a:gd name="T49" fmla="*/ 8 h 77"/>
                  <a:gd name="T50" fmla="*/ 28 w 134"/>
                  <a:gd name="T51" fmla="*/ 14 h 77"/>
                  <a:gd name="T52" fmla="*/ 22 w 134"/>
                  <a:gd name="T53" fmla="*/ 17 h 77"/>
                  <a:gd name="T54" fmla="*/ 11 w 134"/>
                  <a:gd name="T55" fmla="*/ 20 h 77"/>
                  <a:gd name="T56" fmla="*/ 5 w 134"/>
                  <a:gd name="T57" fmla="*/ 27 h 77"/>
                  <a:gd name="T58" fmla="*/ 4 w 134"/>
                  <a:gd name="T59" fmla="*/ 28 h 77"/>
                  <a:gd name="T60" fmla="*/ 10 w 134"/>
                  <a:gd name="T61" fmla="*/ 43 h 77"/>
                  <a:gd name="T62" fmla="*/ 15 w 134"/>
                  <a:gd name="T63" fmla="*/ 52 h 77"/>
                  <a:gd name="T64" fmla="*/ 21 w 134"/>
                  <a:gd name="T65" fmla="*/ 57 h 77"/>
                  <a:gd name="T66" fmla="*/ 26 w 134"/>
                  <a:gd name="T67" fmla="*/ 60 h 77"/>
                  <a:gd name="T68" fmla="*/ 35 w 134"/>
                  <a:gd name="T69" fmla="*/ 71 h 77"/>
                  <a:gd name="T70" fmla="*/ 41 w 134"/>
                  <a:gd name="T71" fmla="*/ 74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4" h="77">
                    <a:moveTo>
                      <a:pt x="41" y="74"/>
                    </a:moveTo>
                    <a:cubicBezTo>
                      <a:pt x="43" y="77"/>
                      <a:pt x="46" y="74"/>
                      <a:pt x="49" y="74"/>
                    </a:cubicBezTo>
                    <a:cubicBezTo>
                      <a:pt x="50" y="74"/>
                      <a:pt x="51" y="75"/>
                      <a:pt x="52" y="75"/>
                    </a:cubicBezTo>
                    <a:cubicBezTo>
                      <a:pt x="53" y="74"/>
                      <a:pt x="54" y="73"/>
                      <a:pt x="54" y="72"/>
                    </a:cubicBezTo>
                    <a:cubicBezTo>
                      <a:pt x="56" y="70"/>
                      <a:pt x="58" y="69"/>
                      <a:pt x="58" y="66"/>
                    </a:cubicBezTo>
                    <a:cubicBezTo>
                      <a:pt x="58" y="65"/>
                      <a:pt x="58" y="64"/>
                      <a:pt x="59" y="63"/>
                    </a:cubicBezTo>
                    <a:cubicBezTo>
                      <a:pt x="60" y="63"/>
                      <a:pt x="62" y="63"/>
                      <a:pt x="63" y="64"/>
                    </a:cubicBezTo>
                    <a:cubicBezTo>
                      <a:pt x="66" y="62"/>
                      <a:pt x="69" y="66"/>
                      <a:pt x="72" y="67"/>
                    </a:cubicBezTo>
                    <a:cubicBezTo>
                      <a:pt x="74" y="67"/>
                      <a:pt x="75" y="67"/>
                      <a:pt x="77" y="68"/>
                    </a:cubicBezTo>
                    <a:cubicBezTo>
                      <a:pt x="78" y="69"/>
                      <a:pt x="80" y="70"/>
                      <a:pt x="82" y="70"/>
                    </a:cubicBezTo>
                    <a:cubicBezTo>
                      <a:pt x="85" y="71"/>
                      <a:pt x="87" y="68"/>
                      <a:pt x="90" y="69"/>
                    </a:cubicBezTo>
                    <a:cubicBezTo>
                      <a:pt x="91" y="70"/>
                      <a:pt x="92" y="71"/>
                      <a:pt x="94" y="71"/>
                    </a:cubicBezTo>
                    <a:cubicBezTo>
                      <a:pt x="96" y="71"/>
                      <a:pt x="96" y="73"/>
                      <a:pt x="97" y="73"/>
                    </a:cubicBezTo>
                    <a:cubicBezTo>
                      <a:pt x="99" y="72"/>
                      <a:pt x="98" y="69"/>
                      <a:pt x="100" y="68"/>
                    </a:cubicBezTo>
                    <a:cubicBezTo>
                      <a:pt x="102" y="66"/>
                      <a:pt x="105" y="68"/>
                      <a:pt x="107" y="68"/>
                    </a:cubicBezTo>
                    <a:cubicBezTo>
                      <a:pt x="111" y="68"/>
                      <a:pt x="114" y="65"/>
                      <a:pt x="117" y="63"/>
                    </a:cubicBezTo>
                    <a:cubicBezTo>
                      <a:pt x="119" y="61"/>
                      <a:pt x="119" y="59"/>
                      <a:pt x="120" y="57"/>
                    </a:cubicBezTo>
                    <a:cubicBezTo>
                      <a:pt x="121" y="54"/>
                      <a:pt x="123" y="54"/>
                      <a:pt x="124" y="53"/>
                    </a:cubicBezTo>
                    <a:cubicBezTo>
                      <a:pt x="126" y="52"/>
                      <a:pt x="126" y="49"/>
                      <a:pt x="128" y="48"/>
                    </a:cubicBezTo>
                    <a:cubicBezTo>
                      <a:pt x="129" y="48"/>
                      <a:pt x="130" y="48"/>
                      <a:pt x="131" y="48"/>
                    </a:cubicBezTo>
                    <a:cubicBezTo>
                      <a:pt x="132" y="48"/>
                      <a:pt x="133" y="47"/>
                      <a:pt x="134" y="47"/>
                    </a:cubicBezTo>
                    <a:cubicBezTo>
                      <a:pt x="134" y="46"/>
                      <a:pt x="133" y="44"/>
                      <a:pt x="132" y="43"/>
                    </a:cubicBezTo>
                    <a:cubicBezTo>
                      <a:pt x="132" y="42"/>
                      <a:pt x="130" y="42"/>
                      <a:pt x="130" y="41"/>
                    </a:cubicBezTo>
                    <a:cubicBezTo>
                      <a:pt x="128" y="39"/>
                      <a:pt x="129" y="36"/>
                      <a:pt x="127" y="35"/>
                    </a:cubicBezTo>
                    <a:cubicBezTo>
                      <a:pt x="126" y="34"/>
                      <a:pt x="125" y="34"/>
                      <a:pt x="124" y="34"/>
                    </a:cubicBezTo>
                    <a:cubicBezTo>
                      <a:pt x="122" y="33"/>
                      <a:pt x="121" y="32"/>
                      <a:pt x="120" y="32"/>
                    </a:cubicBezTo>
                    <a:cubicBezTo>
                      <a:pt x="117" y="30"/>
                      <a:pt x="118" y="33"/>
                      <a:pt x="115" y="33"/>
                    </a:cubicBezTo>
                    <a:cubicBezTo>
                      <a:pt x="115" y="32"/>
                      <a:pt x="114" y="31"/>
                      <a:pt x="112" y="30"/>
                    </a:cubicBezTo>
                    <a:cubicBezTo>
                      <a:pt x="112" y="30"/>
                      <a:pt x="110" y="29"/>
                      <a:pt x="110" y="28"/>
                    </a:cubicBezTo>
                    <a:cubicBezTo>
                      <a:pt x="109" y="27"/>
                      <a:pt x="113" y="26"/>
                      <a:pt x="113" y="23"/>
                    </a:cubicBezTo>
                    <a:cubicBezTo>
                      <a:pt x="110" y="22"/>
                      <a:pt x="108" y="25"/>
                      <a:pt x="106" y="24"/>
                    </a:cubicBezTo>
                    <a:cubicBezTo>
                      <a:pt x="104" y="24"/>
                      <a:pt x="103" y="22"/>
                      <a:pt x="101" y="21"/>
                    </a:cubicBezTo>
                    <a:cubicBezTo>
                      <a:pt x="100" y="21"/>
                      <a:pt x="97" y="19"/>
                      <a:pt x="96" y="20"/>
                    </a:cubicBezTo>
                    <a:cubicBezTo>
                      <a:pt x="95" y="21"/>
                      <a:pt x="96" y="23"/>
                      <a:pt x="97" y="24"/>
                    </a:cubicBezTo>
                    <a:cubicBezTo>
                      <a:pt x="98" y="26"/>
                      <a:pt x="96" y="26"/>
                      <a:pt x="94" y="27"/>
                    </a:cubicBezTo>
                    <a:cubicBezTo>
                      <a:pt x="93" y="28"/>
                      <a:pt x="90" y="30"/>
                      <a:pt x="89" y="28"/>
                    </a:cubicBezTo>
                    <a:cubicBezTo>
                      <a:pt x="88" y="27"/>
                      <a:pt x="88" y="25"/>
                      <a:pt x="87" y="24"/>
                    </a:cubicBezTo>
                    <a:cubicBezTo>
                      <a:pt x="87" y="24"/>
                      <a:pt x="86" y="23"/>
                      <a:pt x="86" y="22"/>
                    </a:cubicBezTo>
                    <a:cubicBezTo>
                      <a:pt x="85" y="21"/>
                      <a:pt x="84" y="22"/>
                      <a:pt x="83" y="21"/>
                    </a:cubicBezTo>
                    <a:cubicBezTo>
                      <a:pt x="79" y="19"/>
                      <a:pt x="88" y="18"/>
                      <a:pt x="87" y="14"/>
                    </a:cubicBezTo>
                    <a:cubicBezTo>
                      <a:pt x="86" y="12"/>
                      <a:pt x="83" y="13"/>
                      <a:pt x="81" y="13"/>
                    </a:cubicBezTo>
                    <a:cubicBezTo>
                      <a:pt x="78" y="13"/>
                      <a:pt x="78" y="12"/>
                      <a:pt x="75" y="10"/>
                    </a:cubicBezTo>
                    <a:cubicBezTo>
                      <a:pt x="74" y="9"/>
                      <a:pt x="71" y="9"/>
                      <a:pt x="69" y="9"/>
                    </a:cubicBezTo>
                    <a:cubicBezTo>
                      <a:pt x="66" y="8"/>
                      <a:pt x="66" y="7"/>
                      <a:pt x="64" y="5"/>
                    </a:cubicBezTo>
                    <a:cubicBezTo>
                      <a:pt x="64" y="3"/>
                      <a:pt x="62" y="0"/>
                      <a:pt x="59" y="2"/>
                    </a:cubicBezTo>
                    <a:cubicBezTo>
                      <a:pt x="58" y="3"/>
                      <a:pt x="59" y="7"/>
                      <a:pt x="56" y="6"/>
                    </a:cubicBezTo>
                    <a:cubicBezTo>
                      <a:pt x="54" y="9"/>
                      <a:pt x="52" y="6"/>
                      <a:pt x="51" y="4"/>
                    </a:cubicBezTo>
                    <a:cubicBezTo>
                      <a:pt x="50" y="1"/>
                      <a:pt x="48" y="0"/>
                      <a:pt x="44" y="1"/>
                    </a:cubicBezTo>
                    <a:cubicBezTo>
                      <a:pt x="44" y="2"/>
                      <a:pt x="47" y="3"/>
                      <a:pt x="46" y="5"/>
                    </a:cubicBezTo>
                    <a:cubicBezTo>
                      <a:pt x="46" y="6"/>
                      <a:pt x="40" y="8"/>
                      <a:pt x="39" y="8"/>
                    </a:cubicBezTo>
                    <a:cubicBezTo>
                      <a:pt x="37" y="9"/>
                      <a:pt x="35" y="10"/>
                      <a:pt x="32" y="11"/>
                    </a:cubicBezTo>
                    <a:cubicBezTo>
                      <a:pt x="30" y="11"/>
                      <a:pt x="29" y="13"/>
                      <a:pt x="28" y="14"/>
                    </a:cubicBezTo>
                    <a:cubicBezTo>
                      <a:pt x="27" y="14"/>
                      <a:pt x="26" y="14"/>
                      <a:pt x="25" y="15"/>
                    </a:cubicBezTo>
                    <a:cubicBezTo>
                      <a:pt x="24" y="15"/>
                      <a:pt x="23" y="16"/>
                      <a:pt x="22" y="17"/>
                    </a:cubicBezTo>
                    <a:cubicBezTo>
                      <a:pt x="21" y="18"/>
                      <a:pt x="19" y="19"/>
                      <a:pt x="17" y="20"/>
                    </a:cubicBezTo>
                    <a:cubicBezTo>
                      <a:pt x="15" y="20"/>
                      <a:pt x="12" y="20"/>
                      <a:pt x="11" y="20"/>
                    </a:cubicBezTo>
                    <a:cubicBezTo>
                      <a:pt x="9" y="21"/>
                      <a:pt x="9" y="22"/>
                      <a:pt x="9" y="23"/>
                    </a:cubicBezTo>
                    <a:cubicBezTo>
                      <a:pt x="8" y="24"/>
                      <a:pt x="6" y="28"/>
                      <a:pt x="5" y="27"/>
                    </a:cubicBezTo>
                    <a:cubicBezTo>
                      <a:pt x="4" y="26"/>
                      <a:pt x="4" y="23"/>
                      <a:pt x="3" y="24"/>
                    </a:cubicBezTo>
                    <a:cubicBezTo>
                      <a:pt x="0" y="24"/>
                      <a:pt x="3" y="27"/>
                      <a:pt x="4" y="28"/>
                    </a:cubicBezTo>
                    <a:cubicBezTo>
                      <a:pt x="5" y="30"/>
                      <a:pt x="6" y="31"/>
                      <a:pt x="8" y="33"/>
                    </a:cubicBezTo>
                    <a:cubicBezTo>
                      <a:pt x="13" y="36"/>
                      <a:pt x="8" y="39"/>
                      <a:pt x="10" y="43"/>
                    </a:cubicBezTo>
                    <a:cubicBezTo>
                      <a:pt x="11" y="45"/>
                      <a:pt x="12" y="47"/>
                      <a:pt x="13" y="49"/>
                    </a:cubicBezTo>
                    <a:cubicBezTo>
                      <a:pt x="13" y="50"/>
                      <a:pt x="14" y="51"/>
                      <a:pt x="15" y="52"/>
                    </a:cubicBezTo>
                    <a:cubicBezTo>
                      <a:pt x="16" y="53"/>
                      <a:pt x="17" y="52"/>
                      <a:pt x="18" y="53"/>
                    </a:cubicBezTo>
                    <a:cubicBezTo>
                      <a:pt x="20" y="53"/>
                      <a:pt x="20" y="55"/>
                      <a:pt x="21" y="57"/>
                    </a:cubicBezTo>
                    <a:cubicBezTo>
                      <a:pt x="22" y="58"/>
                      <a:pt x="22" y="59"/>
                      <a:pt x="23" y="59"/>
                    </a:cubicBezTo>
                    <a:cubicBezTo>
                      <a:pt x="24" y="60"/>
                      <a:pt x="25" y="59"/>
                      <a:pt x="26" y="60"/>
                    </a:cubicBezTo>
                    <a:cubicBezTo>
                      <a:pt x="27" y="60"/>
                      <a:pt x="28" y="63"/>
                      <a:pt x="30" y="64"/>
                    </a:cubicBezTo>
                    <a:cubicBezTo>
                      <a:pt x="33" y="66"/>
                      <a:pt x="34" y="68"/>
                      <a:pt x="35" y="71"/>
                    </a:cubicBezTo>
                    <a:cubicBezTo>
                      <a:pt x="37" y="71"/>
                      <a:pt x="39" y="72"/>
                      <a:pt x="41" y="74"/>
                    </a:cubicBezTo>
                    <a:cubicBezTo>
                      <a:pt x="42" y="77"/>
                      <a:pt x="39" y="72"/>
                      <a:pt x="41" y="74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 51">
                <a:extLst>
                  <a:ext uri="{FF2B5EF4-FFF2-40B4-BE49-F238E27FC236}">
                    <a16:creationId xmlns:a16="http://schemas.microsoft.com/office/drawing/2014/main" id="{398B08C7-38DD-D87F-53E4-B4DEF2E26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3100" y="6064250"/>
                <a:ext cx="182563" cy="103187"/>
              </a:xfrm>
              <a:custGeom>
                <a:avLst/>
                <a:gdLst>
                  <a:gd name="T0" fmla="*/ 28 w 48"/>
                  <a:gd name="T1" fmla="*/ 17 h 27"/>
                  <a:gd name="T2" fmla="*/ 27 w 48"/>
                  <a:gd name="T3" fmla="*/ 20 h 27"/>
                  <a:gd name="T4" fmla="*/ 25 w 48"/>
                  <a:gd name="T5" fmla="*/ 22 h 27"/>
                  <a:gd name="T6" fmla="*/ 18 w 48"/>
                  <a:gd name="T7" fmla="*/ 23 h 27"/>
                  <a:gd name="T8" fmla="*/ 16 w 48"/>
                  <a:gd name="T9" fmla="*/ 26 h 27"/>
                  <a:gd name="T10" fmla="*/ 15 w 48"/>
                  <a:gd name="T11" fmla="*/ 27 h 27"/>
                  <a:gd name="T12" fmla="*/ 12 w 48"/>
                  <a:gd name="T13" fmla="*/ 24 h 27"/>
                  <a:gd name="T14" fmla="*/ 9 w 48"/>
                  <a:gd name="T15" fmla="*/ 25 h 27"/>
                  <a:gd name="T16" fmla="*/ 6 w 48"/>
                  <a:gd name="T17" fmla="*/ 23 h 27"/>
                  <a:gd name="T18" fmla="*/ 4 w 48"/>
                  <a:gd name="T19" fmla="*/ 22 h 27"/>
                  <a:gd name="T20" fmla="*/ 2 w 48"/>
                  <a:gd name="T21" fmla="*/ 19 h 27"/>
                  <a:gd name="T22" fmla="*/ 0 w 48"/>
                  <a:gd name="T23" fmla="*/ 15 h 27"/>
                  <a:gd name="T24" fmla="*/ 4 w 48"/>
                  <a:gd name="T25" fmla="*/ 15 h 27"/>
                  <a:gd name="T26" fmla="*/ 8 w 48"/>
                  <a:gd name="T27" fmla="*/ 13 h 27"/>
                  <a:gd name="T28" fmla="*/ 11 w 48"/>
                  <a:gd name="T29" fmla="*/ 13 h 27"/>
                  <a:gd name="T30" fmla="*/ 13 w 48"/>
                  <a:gd name="T31" fmla="*/ 11 h 27"/>
                  <a:gd name="T32" fmla="*/ 16 w 48"/>
                  <a:gd name="T33" fmla="*/ 7 h 27"/>
                  <a:gd name="T34" fmla="*/ 23 w 48"/>
                  <a:gd name="T35" fmla="*/ 9 h 27"/>
                  <a:gd name="T36" fmla="*/ 30 w 48"/>
                  <a:gd name="T37" fmla="*/ 6 h 27"/>
                  <a:gd name="T38" fmla="*/ 38 w 48"/>
                  <a:gd name="T39" fmla="*/ 3 h 27"/>
                  <a:gd name="T40" fmla="*/ 45 w 48"/>
                  <a:gd name="T41" fmla="*/ 0 h 27"/>
                  <a:gd name="T42" fmla="*/ 43 w 48"/>
                  <a:gd name="T43" fmla="*/ 3 h 27"/>
                  <a:gd name="T44" fmla="*/ 36 w 48"/>
                  <a:gd name="T45" fmla="*/ 8 h 27"/>
                  <a:gd name="T46" fmla="*/ 34 w 48"/>
                  <a:gd name="T47" fmla="*/ 14 h 27"/>
                  <a:gd name="T48" fmla="*/ 35 w 48"/>
                  <a:gd name="T49" fmla="*/ 18 h 27"/>
                  <a:gd name="T50" fmla="*/ 28 w 48"/>
                  <a:gd name="T51" fmla="*/ 17 h 27"/>
                  <a:gd name="T52" fmla="*/ 28 w 48"/>
                  <a:gd name="T53" fmla="*/ 1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8" h="27">
                    <a:moveTo>
                      <a:pt x="28" y="17"/>
                    </a:moveTo>
                    <a:cubicBezTo>
                      <a:pt x="27" y="18"/>
                      <a:pt x="28" y="19"/>
                      <a:pt x="27" y="20"/>
                    </a:cubicBezTo>
                    <a:cubicBezTo>
                      <a:pt x="27" y="21"/>
                      <a:pt x="27" y="21"/>
                      <a:pt x="25" y="22"/>
                    </a:cubicBezTo>
                    <a:cubicBezTo>
                      <a:pt x="23" y="23"/>
                      <a:pt x="21" y="23"/>
                      <a:pt x="18" y="23"/>
                    </a:cubicBezTo>
                    <a:cubicBezTo>
                      <a:pt x="17" y="24"/>
                      <a:pt x="16" y="24"/>
                      <a:pt x="16" y="26"/>
                    </a:cubicBezTo>
                    <a:cubicBezTo>
                      <a:pt x="15" y="26"/>
                      <a:pt x="16" y="27"/>
                      <a:pt x="15" y="27"/>
                    </a:cubicBezTo>
                    <a:cubicBezTo>
                      <a:pt x="13" y="27"/>
                      <a:pt x="13" y="24"/>
                      <a:pt x="12" y="24"/>
                    </a:cubicBezTo>
                    <a:cubicBezTo>
                      <a:pt x="11" y="24"/>
                      <a:pt x="10" y="25"/>
                      <a:pt x="9" y="25"/>
                    </a:cubicBezTo>
                    <a:cubicBezTo>
                      <a:pt x="8" y="24"/>
                      <a:pt x="7" y="24"/>
                      <a:pt x="6" y="23"/>
                    </a:cubicBezTo>
                    <a:cubicBezTo>
                      <a:pt x="5" y="23"/>
                      <a:pt x="4" y="23"/>
                      <a:pt x="4" y="22"/>
                    </a:cubicBezTo>
                    <a:cubicBezTo>
                      <a:pt x="3" y="21"/>
                      <a:pt x="3" y="20"/>
                      <a:pt x="2" y="19"/>
                    </a:cubicBezTo>
                    <a:cubicBezTo>
                      <a:pt x="2" y="18"/>
                      <a:pt x="0" y="16"/>
                      <a:pt x="0" y="15"/>
                    </a:cubicBezTo>
                    <a:cubicBezTo>
                      <a:pt x="1" y="13"/>
                      <a:pt x="3" y="16"/>
                      <a:pt x="4" y="15"/>
                    </a:cubicBezTo>
                    <a:cubicBezTo>
                      <a:pt x="6" y="14"/>
                      <a:pt x="5" y="11"/>
                      <a:pt x="8" y="13"/>
                    </a:cubicBezTo>
                    <a:cubicBezTo>
                      <a:pt x="9" y="13"/>
                      <a:pt x="10" y="14"/>
                      <a:pt x="11" y="13"/>
                    </a:cubicBezTo>
                    <a:cubicBezTo>
                      <a:pt x="12" y="13"/>
                      <a:pt x="13" y="12"/>
                      <a:pt x="13" y="11"/>
                    </a:cubicBezTo>
                    <a:cubicBezTo>
                      <a:pt x="14" y="8"/>
                      <a:pt x="13" y="7"/>
                      <a:pt x="16" y="7"/>
                    </a:cubicBezTo>
                    <a:cubicBezTo>
                      <a:pt x="18" y="8"/>
                      <a:pt x="21" y="8"/>
                      <a:pt x="23" y="9"/>
                    </a:cubicBezTo>
                    <a:cubicBezTo>
                      <a:pt x="26" y="9"/>
                      <a:pt x="28" y="7"/>
                      <a:pt x="30" y="6"/>
                    </a:cubicBezTo>
                    <a:cubicBezTo>
                      <a:pt x="33" y="5"/>
                      <a:pt x="35" y="5"/>
                      <a:pt x="38" y="3"/>
                    </a:cubicBezTo>
                    <a:cubicBezTo>
                      <a:pt x="40" y="3"/>
                      <a:pt x="43" y="0"/>
                      <a:pt x="45" y="0"/>
                    </a:cubicBezTo>
                    <a:cubicBezTo>
                      <a:pt x="48" y="0"/>
                      <a:pt x="44" y="3"/>
                      <a:pt x="43" y="3"/>
                    </a:cubicBezTo>
                    <a:cubicBezTo>
                      <a:pt x="40" y="4"/>
                      <a:pt x="39" y="6"/>
                      <a:pt x="36" y="8"/>
                    </a:cubicBezTo>
                    <a:cubicBezTo>
                      <a:pt x="34" y="9"/>
                      <a:pt x="32" y="11"/>
                      <a:pt x="34" y="14"/>
                    </a:cubicBezTo>
                    <a:cubicBezTo>
                      <a:pt x="35" y="15"/>
                      <a:pt x="38" y="17"/>
                      <a:pt x="35" y="18"/>
                    </a:cubicBezTo>
                    <a:cubicBezTo>
                      <a:pt x="33" y="19"/>
                      <a:pt x="31" y="17"/>
                      <a:pt x="28" y="17"/>
                    </a:cubicBezTo>
                    <a:cubicBezTo>
                      <a:pt x="27" y="18"/>
                      <a:pt x="30" y="17"/>
                      <a:pt x="28" y="1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 52">
                <a:extLst>
                  <a:ext uri="{FF2B5EF4-FFF2-40B4-BE49-F238E27FC236}">
                    <a16:creationId xmlns:a16="http://schemas.microsoft.com/office/drawing/2014/main" id="{2F8D3596-177C-2B5F-E15D-00E395D734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439275" y="4983163"/>
                <a:ext cx="441325" cy="425450"/>
              </a:xfrm>
              <a:custGeom>
                <a:avLst/>
                <a:gdLst>
                  <a:gd name="T0" fmla="*/ 93 w 116"/>
                  <a:gd name="T1" fmla="*/ 109 h 112"/>
                  <a:gd name="T2" fmla="*/ 69 w 116"/>
                  <a:gd name="T3" fmla="*/ 91 h 112"/>
                  <a:gd name="T4" fmla="*/ 45 w 116"/>
                  <a:gd name="T5" fmla="*/ 80 h 112"/>
                  <a:gd name="T6" fmla="*/ 33 w 116"/>
                  <a:gd name="T7" fmla="*/ 65 h 112"/>
                  <a:gd name="T8" fmla="*/ 34 w 116"/>
                  <a:gd name="T9" fmla="*/ 61 h 112"/>
                  <a:gd name="T10" fmla="*/ 24 w 116"/>
                  <a:gd name="T11" fmla="*/ 49 h 112"/>
                  <a:gd name="T12" fmla="*/ 17 w 116"/>
                  <a:gd name="T13" fmla="*/ 35 h 112"/>
                  <a:gd name="T14" fmla="*/ 12 w 116"/>
                  <a:gd name="T15" fmla="*/ 44 h 112"/>
                  <a:gd name="T16" fmla="*/ 4 w 116"/>
                  <a:gd name="T17" fmla="*/ 45 h 112"/>
                  <a:gd name="T18" fmla="*/ 3 w 116"/>
                  <a:gd name="T19" fmla="*/ 39 h 112"/>
                  <a:gd name="T20" fmla="*/ 8 w 116"/>
                  <a:gd name="T21" fmla="*/ 30 h 112"/>
                  <a:gd name="T22" fmla="*/ 27 w 116"/>
                  <a:gd name="T23" fmla="*/ 30 h 112"/>
                  <a:gd name="T24" fmla="*/ 36 w 116"/>
                  <a:gd name="T25" fmla="*/ 25 h 112"/>
                  <a:gd name="T26" fmla="*/ 43 w 116"/>
                  <a:gd name="T27" fmla="*/ 15 h 112"/>
                  <a:gd name="T28" fmla="*/ 47 w 116"/>
                  <a:gd name="T29" fmla="*/ 9 h 112"/>
                  <a:gd name="T30" fmla="*/ 54 w 116"/>
                  <a:gd name="T31" fmla="*/ 5 h 112"/>
                  <a:gd name="T32" fmla="*/ 66 w 116"/>
                  <a:gd name="T33" fmla="*/ 7 h 112"/>
                  <a:gd name="T34" fmla="*/ 75 w 116"/>
                  <a:gd name="T35" fmla="*/ 17 h 112"/>
                  <a:gd name="T36" fmla="*/ 97 w 116"/>
                  <a:gd name="T37" fmla="*/ 22 h 112"/>
                  <a:gd name="T38" fmla="*/ 105 w 116"/>
                  <a:gd name="T39" fmla="*/ 23 h 112"/>
                  <a:gd name="T40" fmla="*/ 109 w 116"/>
                  <a:gd name="T41" fmla="*/ 31 h 112"/>
                  <a:gd name="T42" fmla="*/ 113 w 116"/>
                  <a:gd name="T43" fmla="*/ 37 h 112"/>
                  <a:gd name="T44" fmla="*/ 108 w 116"/>
                  <a:gd name="T45" fmla="*/ 48 h 112"/>
                  <a:gd name="T46" fmla="*/ 92 w 116"/>
                  <a:gd name="T47" fmla="*/ 40 h 112"/>
                  <a:gd name="T48" fmla="*/ 82 w 116"/>
                  <a:gd name="T49" fmla="*/ 41 h 112"/>
                  <a:gd name="T50" fmla="*/ 73 w 116"/>
                  <a:gd name="T51" fmla="*/ 39 h 112"/>
                  <a:gd name="T52" fmla="*/ 61 w 116"/>
                  <a:gd name="T53" fmla="*/ 39 h 112"/>
                  <a:gd name="T54" fmla="*/ 52 w 116"/>
                  <a:gd name="T55" fmla="*/ 41 h 112"/>
                  <a:gd name="T56" fmla="*/ 45 w 116"/>
                  <a:gd name="T57" fmla="*/ 53 h 112"/>
                  <a:gd name="T58" fmla="*/ 49 w 116"/>
                  <a:gd name="T59" fmla="*/ 57 h 112"/>
                  <a:gd name="T60" fmla="*/ 53 w 116"/>
                  <a:gd name="T61" fmla="*/ 66 h 112"/>
                  <a:gd name="T62" fmla="*/ 72 w 116"/>
                  <a:gd name="T63" fmla="*/ 86 h 112"/>
                  <a:gd name="T64" fmla="*/ 84 w 116"/>
                  <a:gd name="T65" fmla="*/ 102 h 112"/>
                  <a:gd name="T66" fmla="*/ 96 w 116"/>
                  <a:gd name="T67" fmla="*/ 112 h 112"/>
                  <a:gd name="T68" fmla="*/ 21 w 116"/>
                  <a:gd name="T69" fmla="*/ 43 h 112"/>
                  <a:gd name="T70" fmla="*/ 22 w 116"/>
                  <a:gd name="T71" fmla="*/ 41 h 112"/>
                  <a:gd name="T72" fmla="*/ 15 w 116"/>
                  <a:gd name="T73" fmla="*/ 42 h 112"/>
                  <a:gd name="T74" fmla="*/ 17 w 116"/>
                  <a:gd name="T75" fmla="*/ 51 h 112"/>
                  <a:gd name="T76" fmla="*/ 19 w 116"/>
                  <a:gd name="T77" fmla="*/ 53 h 112"/>
                  <a:gd name="T78" fmla="*/ 19 w 116"/>
                  <a:gd name="T79" fmla="*/ 47 h 112"/>
                  <a:gd name="T80" fmla="*/ 26 w 116"/>
                  <a:gd name="T81" fmla="*/ 57 h 112"/>
                  <a:gd name="T82" fmla="*/ 31 w 116"/>
                  <a:gd name="T83" fmla="*/ 60 h 112"/>
                  <a:gd name="T84" fmla="*/ 26 w 116"/>
                  <a:gd name="T85" fmla="*/ 67 h 112"/>
                  <a:gd name="T86" fmla="*/ 29 w 116"/>
                  <a:gd name="T87" fmla="*/ 70 h 112"/>
                  <a:gd name="T88" fmla="*/ 55 w 116"/>
                  <a:gd name="T89" fmla="*/ 88 h 112"/>
                  <a:gd name="T90" fmla="*/ 65 w 116"/>
                  <a:gd name="T91" fmla="*/ 91 h 112"/>
                  <a:gd name="T92" fmla="*/ 61 w 116"/>
                  <a:gd name="T93" fmla="*/ 101 h 112"/>
                  <a:gd name="T94" fmla="*/ 67 w 116"/>
                  <a:gd name="T95" fmla="*/ 99 h 112"/>
                  <a:gd name="T96" fmla="*/ 73 w 116"/>
                  <a:gd name="T97" fmla="*/ 100 h 112"/>
                  <a:gd name="T98" fmla="*/ 72 w 116"/>
                  <a:gd name="T99" fmla="*/ 98 h 112"/>
                  <a:gd name="T100" fmla="*/ 52 w 116"/>
                  <a:gd name="T101" fmla="*/ 96 h 112"/>
                  <a:gd name="T102" fmla="*/ 52 w 116"/>
                  <a:gd name="T103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6" h="112">
                    <a:moveTo>
                      <a:pt x="96" y="112"/>
                    </a:moveTo>
                    <a:cubicBezTo>
                      <a:pt x="96" y="112"/>
                      <a:pt x="96" y="112"/>
                      <a:pt x="96" y="112"/>
                    </a:cubicBezTo>
                    <a:cubicBezTo>
                      <a:pt x="95" y="111"/>
                      <a:pt x="94" y="110"/>
                      <a:pt x="93" y="109"/>
                    </a:cubicBezTo>
                    <a:cubicBezTo>
                      <a:pt x="91" y="108"/>
                      <a:pt x="89" y="108"/>
                      <a:pt x="88" y="107"/>
                    </a:cubicBezTo>
                    <a:cubicBezTo>
                      <a:pt x="84" y="105"/>
                      <a:pt x="82" y="102"/>
                      <a:pt x="79" y="100"/>
                    </a:cubicBezTo>
                    <a:cubicBezTo>
                      <a:pt x="75" y="97"/>
                      <a:pt x="73" y="94"/>
                      <a:pt x="69" y="91"/>
                    </a:cubicBezTo>
                    <a:cubicBezTo>
                      <a:pt x="66" y="88"/>
                      <a:pt x="63" y="87"/>
                      <a:pt x="59" y="86"/>
                    </a:cubicBezTo>
                    <a:cubicBezTo>
                      <a:pt x="56" y="84"/>
                      <a:pt x="52" y="86"/>
                      <a:pt x="49" y="84"/>
                    </a:cubicBezTo>
                    <a:cubicBezTo>
                      <a:pt x="47" y="83"/>
                      <a:pt x="47" y="81"/>
                      <a:pt x="45" y="80"/>
                    </a:cubicBezTo>
                    <a:cubicBezTo>
                      <a:pt x="44" y="78"/>
                      <a:pt x="42" y="77"/>
                      <a:pt x="41" y="76"/>
                    </a:cubicBezTo>
                    <a:cubicBezTo>
                      <a:pt x="38" y="73"/>
                      <a:pt x="35" y="71"/>
                      <a:pt x="33" y="67"/>
                    </a:cubicBezTo>
                    <a:cubicBezTo>
                      <a:pt x="32" y="66"/>
                      <a:pt x="32" y="66"/>
                      <a:pt x="33" y="65"/>
                    </a:cubicBezTo>
                    <a:cubicBezTo>
                      <a:pt x="33" y="65"/>
                      <a:pt x="34" y="65"/>
                      <a:pt x="34" y="65"/>
                    </a:cubicBezTo>
                    <a:cubicBezTo>
                      <a:pt x="35" y="64"/>
                      <a:pt x="36" y="64"/>
                      <a:pt x="37" y="64"/>
                    </a:cubicBezTo>
                    <a:cubicBezTo>
                      <a:pt x="37" y="63"/>
                      <a:pt x="35" y="62"/>
                      <a:pt x="34" y="61"/>
                    </a:cubicBezTo>
                    <a:cubicBezTo>
                      <a:pt x="32" y="59"/>
                      <a:pt x="31" y="58"/>
                      <a:pt x="29" y="56"/>
                    </a:cubicBezTo>
                    <a:cubicBezTo>
                      <a:pt x="28" y="54"/>
                      <a:pt x="27" y="53"/>
                      <a:pt x="26" y="52"/>
                    </a:cubicBezTo>
                    <a:cubicBezTo>
                      <a:pt x="25" y="52"/>
                      <a:pt x="23" y="51"/>
                      <a:pt x="24" y="49"/>
                    </a:cubicBezTo>
                    <a:cubicBezTo>
                      <a:pt x="24" y="52"/>
                      <a:pt x="29" y="49"/>
                      <a:pt x="27" y="46"/>
                    </a:cubicBezTo>
                    <a:cubicBezTo>
                      <a:pt x="28" y="43"/>
                      <a:pt x="26" y="41"/>
                      <a:pt x="24" y="40"/>
                    </a:cubicBezTo>
                    <a:cubicBezTo>
                      <a:pt x="22" y="38"/>
                      <a:pt x="20" y="35"/>
                      <a:pt x="17" y="35"/>
                    </a:cubicBezTo>
                    <a:cubicBezTo>
                      <a:pt x="15" y="35"/>
                      <a:pt x="15" y="35"/>
                      <a:pt x="14" y="37"/>
                    </a:cubicBezTo>
                    <a:cubicBezTo>
                      <a:pt x="14" y="39"/>
                      <a:pt x="14" y="39"/>
                      <a:pt x="13" y="40"/>
                    </a:cubicBezTo>
                    <a:cubicBezTo>
                      <a:pt x="12" y="41"/>
                      <a:pt x="12" y="42"/>
                      <a:pt x="12" y="44"/>
                    </a:cubicBezTo>
                    <a:cubicBezTo>
                      <a:pt x="11" y="45"/>
                      <a:pt x="12" y="45"/>
                      <a:pt x="11" y="43"/>
                    </a:cubicBezTo>
                    <a:cubicBezTo>
                      <a:pt x="9" y="45"/>
                      <a:pt x="10" y="48"/>
                      <a:pt x="9" y="49"/>
                    </a:cubicBezTo>
                    <a:cubicBezTo>
                      <a:pt x="6" y="52"/>
                      <a:pt x="4" y="47"/>
                      <a:pt x="4" y="45"/>
                    </a:cubicBezTo>
                    <a:cubicBezTo>
                      <a:pt x="3" y="44"/>
                      <a:pt x="2" y="43"/>
                      <a:pt x="3" y="42"/>
                    </a:cubicBezTo>
                    <a:cubicBezTo>
                      <a:pt x="3" y="41"/>
                      <a:pt x="4" y="42"/>
                      <a:pt x="4" y="41"/>
                    </a:cubicBezTo>
                    <a:cubicBezTo>
                      <a:pt x="4" y="40"/>
                      <a:pt x="3" y="40"/>
                      <a:pt x="3" y="39"/>
                    </a:cubicBezTo>
                    <a:cubicBezTo>
                      <a:pt x="2" y="38"/>
                      <a:pt x="2" y="37"/>
                      <a:pt x="2" y="36"/>
                    </a:cubicBezTo>
                    <a:cubicBezTo>
                      <a:pt x="1" y="34"/>
                      <a:pt x="0" y="32"/>
                      <a:pt x="1" y="31"/>
                    </a:cubicBezTo>
                    <a:cubicBezTo>
                      <a:pt x="2" y="32"/>
                      <a:pt x="10" y="34"/>
                      <a:pt x="8" y="30"/>
                    </a:cubicBezTo>
                    <a:cubicBezTo>
                      <a:pt x="11" y="30"/>
                      <a:pt x="13" y="32"/>
                      <a:pt x="16" y="31"/>
                    </a:cubicBezTo>
                    <a:cubicBezTo>
                      <a:pt x="18" y="30"/>
                      <a:pt x="19" y="28"/>
                      <a:pt x="19" y="26"/>
                    </a:cubicBezTo>
                    <a:cubicBezTo>
                      <a:pt x="21" y="26"/>
                      <a:pt x="26" y="33"/>
                      <a:pt x="27" y="30"/>
                    </a:cubicBezTo>
                    <a:cubicBezTo>
                      <a:pt x="29" y="31"/>
                      <a:pt x="35" y="35"/>
                      <a:pt x="36" y="31"/>
                    </a:cubicBezTo>
                    <a:cubicBezTo>
                      <a:pt x="36" y="30"/>
                      <a:pt x="34" y="29"/>
                      <a:pt x="35" y="28"/>
                    </a:cubicBezTo>
                    <a:cubicBezTo>
                      <a:pt x="35" y="27"/>
                      <a:pt x="37" y="27"/>
                      <a:pt x="36" y="25"/>
                    </a:cubicBezTo>
                    <a:cubicBezTo>
                      <a:pt x="33" y="25"/>
                      <a:pt x="36" y="24"/>
                      <a:pt x="37" y="23"/>
                    </a:cubicBezTo>
                    <a:cubicBezTo>
                      <a:pt x="39" y="22"/>
                      <a:pt x="41" y="23"/>
                      <a:pt x="42" y="20"/>
                    </a:cubicBezTo>
                    <a:cubicBezTo>
                      <a:pt x="42" y="19"/>
                      <a:pt x="43" y="17"/>
                      <a:pt x="43" y="15"/>
                    </a:cubicBezTo>
                    <a:cubicBezTo>
                      <a:pt x="42" y="14"/>
                      <a:pt x="40" y="13"/>
                      <a:pt x="41" y="12"/>
                    </a:cubicBezTo>
                    <a:cubicBezTo>
                      <a:pt x="42" y="11"/>
                      <a:pt x="43" y="11"/>
                      <a:pt x="44" y="11"/>
                    </a:cubicBezTo>
                    <a:cubicBezTo>
                      <a:pt x="45" y="10"/>
                      <a:pt x="46" y="10"/>
                      <a:pt x="47" y="9"/>
                    </a:cubicBezTo>
                    <a:cubicBezTo>
                      <a:pt x="49" y="8"/>
                      <a:pt x="49" y="8"/>
                      <a:pt x="50" y="7"/>
                    </a:cubicBezTo>
                    <a:cubicBezTo>
                      <a:pt x="51" y="6"/>
                      <a:pt x="51" y="6"/>
                      <a:pt x="52" y="6"/>
                    </a:cubicBezTo>
                    <a:cubicBezTo>
                      <a:pt x="53" y="6"/>
                      <a:pt x="53" y="7"/>
                      <a:pt x="54" y="5"/>
                    </a:cubicBezTo>
                    <a:cubicBezTo>
                      <a:pt x="54" y="5"/>
                      <a:pt x="54" y="4"/>
                      <a:pt x="54" y="3"/>
                    </a:cubicBezTo>
                    <a:cubicBezTo>
                      <a:pt x="55" y="0"/>
                      <a:pt x="56" y="3"/>
                      <a:pt x="58" y="2"/>
                    </a:cubicBezTo>
                    <a:cubicBezTo>
                      <a:pt x="61" y="4"/>
                      <a:pt x="64" y="5"/>
                      <a:pt x="66" y="7"/>
                    </a:cubicBezTo>
                    <a:cubicBezTo>
                      <a:pt x="67" y="8"/>
                      <a:pt x="68" y="11"/>
                      <a:pt x="70" y="12"/>
                    </a:cubicBezTo>
                    <a:cubicBezTo>
                      <a:pt x="71" y="13"/>
                      <a:pt x="72" y="13"/>
                      <a:pt x="73" y="14"/>
                    </a:cubicBezTo>
                    <a:cubicBezTo>
                      <a:pt x="74" y="14"/>
                      <a:pt x="74" y="16"/>
                      <a:pt x="75" y="17"/>
                    </a:cubicBezTo>
                    <a:cubicBezTo>
                      <a:pt x="77" y="18"/>
                      <a:pt x="79" y="19"/>
                      <a:pt x="81" y="21"/>
                    </a:cubicBezTo>
                    <a:cubicBezTo>
                      <a:pt x="84" y="22"/>
                      <a:pt x="86" y="22"/>
                      <a:pt x="89" y="22"/>
                    </a:cubicBezTo>
                    <a:cubicBezTo>
                      <a:pt x="92" y="22"/>
                      <a:pt x="94" y="23"/>
                      <a:pt x="97" y="22"/>
                    </a:cubicBezTo>
                    <a:cubicBezTo>
                      <a:pt x="99" y="20"/>
                      <a:pt x="100" y="20"/>
                      <a:pt x="103" y="19"/>
                    </a:cubicBezTo>
                    <a:cubicBezTo>
                      <a:pt x="105" y="19"/>
                      <a:pt x="107" y="16"/>
                      <a:pt x="108" y="16"/>
                    </a:cubicBezTo>
                    <a:cubicBezTo>
                      <a:pt x="107" y="19"/>
                      <a:pt x="105" y="20"/>
                      <a:pt x="105" y="23"/>
                    </a:cubicBezTo>
                    <a:cubicBezTo>
                      <a:pt x="105" y="24"/>
                      <a:pt x="106" y="25"/>
                      <a:pt x="106" y="26"/>
                    </a:cubicBezTo>
                    <a:cubicBezTo>
                      <a:pt x="106" y="28"/>
                      <a:pt x="105" y="29"/>
                      <a:pt x="105" y="30"/>
                    </a:cubicBezTo>
                    <a:cubicBezTo>
                      <a:pt x="106" y="30"/>
                      <a:pt x="108" y="29"/>
                      <a:pt x="109" y="31"/>
                    </a:cubicBezTo>
                    <a:cubicBezTo>
                      <a:pt x="109" y="31"/>
                      <a:pt x="108" y="32"/>
                      <a:pt x="108" y="33"/>
                    </a:cubicBezTo>
                    <a:cubicBezTo>
                      <a:pt x="107" y="34"/>
                      <a:pt x="107" y="34"/>
                      <a:pt x="107" y="35"/>
                    </a:cubicBezTo>
                    <a:cubicBezTo>
                      <a:pt x="109" y="36"/>
                      <a:pt x="111" y="36"/>
                      <a:pt x="113" y="37"/>
                    </a:cubicBezTo>
                    <a:cubicBezTo>
                      <a:pt x="116" y="38"/>
                      <a:pt x="114" y="40"/>
                      <a:pt x="112" y="40"/>
                    </a:cubicBezTo>
                    <a:cubicBezTo>
                      <a:pt x="110" y="40"/>
                      <a:pt x="110" y="41"/>
                      <a:pt x="110" y="43"/>
                    </a:cubicBezTo>
                    <a:cubicBezTo>
                      <a:pt x="109" y="45"/>
                      <a:pt x="110" y="46"/>
                      <a:pt x="108" y="48"/>
                    </a:cubicBezTo>
                    <a:cubicBezTo>
                      <a:pt x="104" y="50"/>
                      <a:pt x="104" y="45"/>
                      <a:pt x="102" y="43"/>
                    </a:cubicBezTo>
                    <a:cubicBezTo>
                      <a:pt x="100" y="41"/>
                      <a:pt x="100" y="42"/>
                      <a:pt x="98" y="42"/>
                    </a:cubicBezTo>
                    <a:cubicBezTo>
                      <a:pt x="95" y="43"/>
                      <a:pt x="94" y="41"/>
                      <a:pt x="92" y="40"/>
                    </a:cubicBezTo>
                    <a:cubicBezTo>
                      <a:pt x="92" y="41"/>
                      <a:pt x="90" y="41"/>
                      <a:pt x="89" y="41"/>
                    </a:cubicBezTo>
                    <a:cubicBezTo>
                      <a:pt x="88" y="40"/>
                      <a:pt x="87" y="41"/>
                      <a:pt x="86" y="41"/>
                    </a:cubicBezTo>
                    <a:cubicBezTo>
                      <a:pt x="84" y="42"/>
                      <a:pt x="84" y="42"/>
                      <a:pt x="82" y="41"/>
                    </a:cubicBezTo>
                    <a:cubicBezTo>
                      <a:pt x="81" y="40"/>
                      <a:pt x="81" y="39"/>
                      <a:pt x="79" y="40"/>
                    </a:cubicBezTo>
                    <a:cubicBezTo>
                      <a:pt x="78" y="40"/>
                      <a:pt x="77" y="42"/>
                      <a:pt x="76" y="40"/>
                    </a:cubicBezTo>
                    <a:cubicBezTo>
                      <a:pt x="75" y="40"/>
                      <a:pt x="74" y="39"/>
                      <a:pt x="73" y="39"/>
                    </a:cubicBezTo>
                    <a:cubicBezTo>
                      <a:pt x="72" y="39"/>
                      <a:pt x="72" y="40"/>
                      <a:pt x="70" y="39"/>
                    </a:cubicBezTo>
                    <a:cubicBezTo>
                      <a:pt x="69" y="38"/>
                      <a:pt x="68" y="36"/>
                      <a:pt x="66" y="37"/>
                    </a:cubicBezTo>
                    <a:cubicBezTo>
                      <a:pt x="64" y="38"/>
                      <a:pt x="64" y="39"/>
                      <a:pt x="61" y="39"/>
                    </a:cubicBezTo>
                    <a:cubicBezTo>
                      <a:pt x="59" y="38"/>
                      <a:pt x="58" y="38"/>
                      <a:pt x="56" y="41"/>
                    </a:cubicBezTo>
                    <a:cubicBezTo>
                      <a:pt x="55" y="42"/>
                      <a:pt x="55" y="44"/>
                      <a:pt x="53" y="43"/>
                    </a:cubicBezTo>
                    <a:cubicBezTo>
                      <a:pt x="53" y="43"/>
                      <a:pt x="52" y="42"/>
                      <a:pt x="52" y="41"/>
                    </a:cubicBezTo>
                    <a:cubicBezTo>
                      <a:pt x="51" y="40"/>
                      <a:pt x="50" y="40"/>
                      <a:pt x="49" y="39"/>
                    </a:cubicBezTo>
                    <a:cubicBezTo>
                      <a:pt x="42" y="37"/>
                      <a:pt x="45" y="45"/>
                      <a:pt x="44" y="49"/>
                    </a:cubicBezTo>
                    <a:cubicBezTo>
                      <a:pt x="43" y="51"/>
                      <a:pt x="43" y="52"/>
                      <a:pt x="45" y="53"/>
                    </a:cubicBezTo>
                    <a:cubicBezTo>
                      <a:pt x="46" y="53"/>
                      <a:pt x="47" y="53"/>
                      <a:pt x="48" y="54"/>
                    </a:cubicBezTo>
                    <a:cubicBezTo>
                      <a:pt x="49" y="55"/>
                      <a:pt x="49" y="56"/>
                      <a:pt x="49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9" y="57"/>
                      <a:pt x="50" y="57"/>
                      <a:pt x="50" y="57"/>
                    </a:cubicBezTo>
                    <a:cubicBezTo>
                      <a:pt x="50" y="58"/>
                      <a:pt x="51" y="58"/>
                      <a:pt x="51" y="59"/>
                    </a:cubicBezTo>
                    <a:cubicBezTo>
                      <a:pt x="52" y="61"/>
                      <a:pt x="52" y="64"/>
                      <a:pt x="53" y="66"/>
                    </a:cubicBezTo>
                    <a:cubicBezTo>
                      <a:pt x="55" y="71"/>
                      <a:pt x="60" y="75"/>
                      <a:pt x="64" y="79"/>
                    </a:cubicBezTo>
                    <a:cubicBezTo>
                      <a:pt x="65" y="81"/>
                      <a:pt x="67" y="83"/>
                      <a:pt x="70" y="85"/>
                    </a:cubicBezTo>
                    <a:cubicBezTo>
                      <a:pt x="70" y="85"/>
                      <a:pt x="72" y="86"/>
                      <a:pt x="72" y="86"/>
                    </a:cubicBezTo>
                    <a:cubicBezTo>
                      <a:pt x="74" y="87"/>
                      <a:pt x="73" y="89"/>
                      <a:pt x="74" y="90"/>
                    </a:cubicBezTo>
                    <a:cubicBezTo>
                      <a:pt x="75" y="93"/>
                      <a:pt x="78" y="94"/>
                      <a:pt x="79" y="96"/>
                    </a:cubicBezTo>
                    <a:cubicBezTo>
                      <a:pt x="81" y="98"/>
                      <a:pt x="82" y="101"/>
                      <a:pt x="84" y="102"/>
                    </a:cubicBezTo>
                    <a:cubicBezTo>
                      <a:pt x="85" y="103"/>
                      <a:pt x="86" y="103"/>
                      <a:pt x="87" y="104"/>
                    </a:cubicBezTo>
                    <a:cubicBezTo>
                      <a:pt x="88" y="105"/>
                      <a:pt x="89" y="106"/>
                      <a:pt x="90" y="106"/>
                    </a:cubicBezTo>
                    <a:cubicBezTo>
                      <a:pt x="92" y="108"/>
                      <a:pt x="97" y="109"/>
                      <a:pt x="96" y="112"/>
                    </a:cubicBezTo>
                    <a:close/>
                    <a:moveTo>
                      <a:pt x="22" y="41"/>
                    </a:moveTo>
                    <a:cubicBezTo>
                      <a:pt x="22" y="39"/>
                      <a:pt x="20" y="40"/>
                      <a:pt x="20" y="41"/>
                    </a:cubicBezTo>
                    <a:cubicBezTo>
                      <a:pt x="18" y="43"/>
                      <a:pt x="19" y="42"/>
                      <a:pt x="21" y="43"/>
                    </a:cubicBezTo>
                    <a:cubicBezTo>
                      <a:pt x="22" y="44"/>
                      <a:pt x="23" y="46"/>
                      <a:pt x="24" y="45"/>
                    </a:cubicBezTo>
                    <a:cubicBezTo>
                      <a:pt x="26" y="44"/>
                      <a:pt x="23" y="43"/>
                      <a:pt x="23" y="42"/>
                    </a:cubicBezTo>
                    <a:cubicBezTo>
                      <a:pt x="22" y="42"/>
                      <a:pt x="23" y="41"/>
                      <a:pt x="22" y="41"/>
                    </a:cubicBezTo>
                    <a:close/>
                    <a:moveTo>
                      <a:pt x="19" y="47"/>
                    </a:moveTo>
                    <a:cubicBezTo>
                      <a:pt x="19" y="46"/>
                      <a:pt x="18" y="44"/>
                      <a:pt x="17" y="43"/>
                    </a:cubicBezTo>
                    <a:cubicBezTo>
                      <a:pt x="17" y="41"/>
                      <a:pt x="15" y="40"/>
                      <a:pt x="15" y="42"/>
                    </a:cubicBezTo>
                    <a:cubicBezTo>
                      <a:pt x="16" y="43"/>
                      <a:pt x="17" y="44"/>
                      <a:pt x="17" y="45"/>
                    </a:cubicBezTo>
                    <a:cubicBezTo>
                      <a:pt x="17" y="46"/>
                      <a:pt x="17" y="46"/>
                      <a:pt x="17" y="47"/>
                    </a:cubicBezTo>
                    <a:cubicBezTo>
                      <a:pt x="16" y="49"/>
                      <a:pt x="17" y="50"/>
                      <a:pt x="17" y="51"/>
                    </a:cubicBezTo>
                    <a:cubicBezTo>
                      <a:pt x="17" y="53"/>
                      <a:pt x="17" y="56"/>
                      <a:pt x="18" y="57"/>
                    </a:cubicBezTo>
                    <a:cubicBezTo>
                      <a:pt x="20" y="60"/>
                      <a:pt x="19" y="57"/>
                      <a:pt x="19" y="56"/>
                    </a:cubicBezTo>
                    <a:cubicBezTo>
                      <a:pt x="19" y="54"/>
                      <a:pt x="19" y="54"/>
                      <a:pt x="19" y="53"/>
                    </a:cubicBezTo>
                    <a:cubicBezTo>
                      <a:pt x="19" y="52"/>
                      <a:pt x="19" y="51"/>
                      <a:pt x="19" y="51"/>
                    </a:cubicBezTo>
                    <a:cubicBezTo>
                      <a:pt x="19" y="50"/>
                      <a:pt x="19" y="49"/>
                      <a:pt x="18" y="48"/>
                    </a:cubicBezTo>
                    <a:cubicBezTo>
                      <a:pt x="18" y="48"/>
                      <a:pt x="19" y="47"/>
                      <a:pt x="19" y="47"/>
                    </a:cubicBezTo>
                    <a:close/>
                    <a:moveTo>
                      <a:pt x="26" y="55"/>
                    </a:moveTo>
                    <a:cubicBezTo>
                      <a:pt x="26" y="55"/>
                      <a:pt x="25" y="54"/>
                      <a:pt x="24" y="53"/>
                    </a:cubicBezTo>
                    <a:cubicBezTo>
                      <a:pt x="23" y="54"/>
                      <a:pt x="25" y="56"/>
                      <a:pt x="26" y="57"/>
                    </a:cubicBezTo>
                    <a:cubicBezTo>
                      <a:pt x="27" y="58"/>
                      <a:pt x="28" y="59"/>
                      <a:pt x="28" y="60"/>
                    </a:cubicBezTo>
                    <a:cubicBezTo>
                      <a:pt x="29" y="60"/>
                      <a:pt x="29" y="62"/>
                      <a:pt x="30" y="63"/>
                    </a:cubicBezTo>
                    <a:cubicBezTo>
                      <a:pt x="32" y="64"/>
                      <a:pt x="31" y="61"/>
                      <a:pt x="31" y="60"/>
                    </a:cubicBezTo>
                    <a:cubicBezTo>
                      <a:pt x="30" y="58"/>
                      <a:pt x="28" y="57"/>
                      <a:pt x="26" y="55"/>
                    </a:cubicBezTo>
                    <a:cubicBezTo>
                      <a:pt x="26" y="55"/>
                      <a:pt x="27" y="55"/>
                      <a:pt x="26" y="55"/>
                    </a:cubicBezTo>
                    <a:close/>
                    <a:moveTo>
                      <a:pt x="26" y="67"/>
                    </a:moveTo>
                    <a:cubicBezTo>
                      <a:pt x="26" y="69"/>
                      <a:pt x="33" y="78"/>
                      <a:pt x="35" y="78"/>
                    </a:cubicBezTo>
                    <a:cubicBezTo>
                      <a:pt x="37" y="77"/>
                      <a:pt x="33" y="73"/>
                      <a:pt x="32" y="73"/>
                    </a:cubicBezTo>
                    <a:cubicBezTo>
                      <a:pt x="31" y="72"/>
                      <a:pt x="30" y="71"/>
                      <a:pt x="29" y="70"/>
                    </a:cubicBezTo>
                    <a:cubicBezTo>
                      <a:pt x="28" y="69"/>
                      <a:pt x="28" y="68"/>
                      <a:pt x="26" y="67"/>
                    </a:cubicBezTo>
                    <a:cubicBezTo>
                      <a:pt x="26" y="68"/>
                      <a:pt x="27" y="67"/>
                      <a:pt x="26" y="67"/>
                    </a:cubicBezTo>
                    <a:close/>
                    <a:moveTo>
                      <a:pt x="55" y="88"/>
                    </a:moveTo>
                    <a:cubicBezTo>
                      <a:pt x="53" y="87"/>
                      <a:pt x="54" y="89"/>
                      <a:pt x="54" y="89"/>
                    </a:cubicBezTo>
                    <a:cubicBezTo>
                      <a:pt x="55" y="90"/>
                      <a:pt x="56" y="90"/>
                      <a:pt x="57" y="90"/>
                    </a:cubicBezTo>
                    <a:cubicBezTo>
                      <a:pt x="59" y="91"/>
                      <a:pt x="63" y="91"/>
                      <a:pt x="65" y="91"/>
                    </a:cubicBezTo>
                    <a:cubicBezTo>
                      <a:pt x="66" y="89"/>
                      <a:pt x="59" y="89"/>
                      <a:pt x="57" y="89"/>
                    </a:cubicBezTo>
                    <a:cubicBezTo>
                      <a:pt x="56" y="89"/>
                      <a:pt x="56" y="88"/>
                      <a:pt x="55" y="88"/>
                    </a:cubicBezTo>
                    <a:close/>
                    <a:moveTo>
                      <a:pt x="61" y="101"/>
                    </a:moveTo>
                    <a:cubicBezTo>
                      <a:pt x="64" y="101"/>
                      <a:pt x="66" y="101"/>
                      <a:pt x="69" y="101"/>
                    </a:cubicBezTo>
                    <a:cubicBezTo>
                      <a:pt x="69" y="101"/>
                      <a:pt x="71" y="101"/>
                      <a:pt x="71" y="100"/>
                    </a:cubicBezTo>
                    <a:cubicBezTo>
                      <a:pt x="70" y="99"/>
                      <a:pt x="68" y="100"/>
                      <a:pt x="67" y="99"/>
                    </a:cubicBezTo>
                    <a:cubicBezTo>
                      <a:pt x="66" y="100"/>
                      <a:pt x="61" y="99"/>
                      <a:pt x="61" y="101"/>
                    </a:cubicBezTo>
                    <a:cubicBezTo>
                      <a:pt x="62" y="101"/>
                      <a:pt x="61" y="99"/>
                      <a:pt x="61" y="101"/>
                    </a:cubicBezTo>
                    <a:close/>
                    <a:moveTo>
                      <a:pt x="73" y="100"/>
                    </a:moveTo>
                    <a:cubicBezTo>
                      <a:pt x="76" y="100"/>
                      <a:pt x="78" y="104"/>
                      <a:pt x="80" y="104"/>
                    </a:cubicBezTo>
                    <a:cubicBezTo>
                      <a:pt x="82" y="102"/>
                      <a:pt x="77" y="100"/>
                      <a:pt x="76" y="99"/>
                    </a:cubicBezTo>
                    <a:cubicBezTo>
                      <a:pt x="75" y="99"/>
                      <a:pt x="73" y="98"/>
                      <a:pt x="72" y="98"/>
                    </a:cubicBezTo>
                    <a:cubicBezTo>
                      <a:pt x="71" y="98"/>
                      <a:pt x="72" y="100"/>
                      <a:pt x="73" y="100"/>
                    </a:cubicBezTo>
                    <a:cubicBezTo>
                      <a:pt x="74" y="100"/>
                      <a:pt x="72" y="100"/>
                      <a:pt x="73" y="100"/>
                    </a:cubicBezTo>
                    <a:close/>
                    <a:moveTo>
                      <a:pt x="52" y="96"/>
                    </a:moveTo>
                    <a:cubicBezTo>
                      <a:pt x="51" y="96"/>
                      <a:pt x="47" y="97"/>
                      <a:pt x="50" y="98"/>
                    </a:cubicBezTo>
                    <a:cubicBezTo>
                      <a:pt x="51" y="99"/>
                      <a:pt x="54" y="98"/>
                      <a:pt x="53" y="96"/>
                    </a:cubicBezTo>
                    <a:cubicBezTo>
                      <a:pt x="53" y="96"/>
                      <a:pt x="52" y="96"/>
                      <a:pt x="52" y="96"/>
                    </a:cubicBezTo>
                    <a:cubicBezTo>
                      <a:pt x="52" y="96"/>
                      <a:pt x="52" y="96"/>
                      <a:pt x="52" y="9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" name="Freeform 53">
                <a:extLst>
                  <a:ext uri="{FF2B5EF4-FFF2-40B4-BE49-F238E27FC236}">
                    <a16:creationId xmlns:a16="http://schemas.microsoft.com/office/drawing/2014/main" id="{8DAA1486-BFDC-F4DE-077D-A1406305D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3325" y="5233988"/>
                <a:ext cx="476250" cy="301625"/>
              </a:xfrm>
              <a:custGeom>
                <a:avLst/>
                <a:gdLst>
                  <a:gd name="T0" fmla="*/ 112 w 125"/>
                  <a:gd name="T1" fmla="*/ 10 h 79"/>
                  <a:gd name="T2" fmla="*/ 106 w 125"/>
                  <a:gd name="T3" fmla="*/ 7 h 79"/>
                  <a:gd name="T4" fmla="*/ 100 w 125"/>
                  <a:gd name="T5" fmla="*/ 5 h 79"/>
                  <a:gd name="T6" fmla="*/ 83 w 125"/>
                  <a:gd name="T7" fmla="*/ 4 h 79"/>
                  <a:gd name="T8" fmla="*/ 70 w 125"/>
                  <a:gd name="T9" fmla="*/ 10 h 79"/>
                  <a:gd name="T10" fmla="*/ 58 w 125"/>
                  <a:gd name="T11" fmla="*/ 14 h 79"/>
                  <a:gd name="T12" fmla="*/ 44 w 125"/>
                  <a:gd name="T13" fmla="*/ 12 h 79"/>
                  <a:gd name="T14" fmla="*/ 30 w 125"/>
                  <a:gd name="T15" fmla="*/ 11 h 79"/>
                  <a:gd name="T16" fmla="*/ 11 w 125"/>
                  <a:gd name="T17" fmla="*/ 6 h 79"/>
                  <a:gd name="T18" fmla="*/ 11 w 125"/>
                  <a:gd name="T19" fmla="*/ 2 h 79"/>
                  <a:gd name="T20" fmla="*/ 6 w 125"/>
                  <a:gd name="T21" fmla="*/ 4 h 79"/>
                  <a:gd name="T22" fmla="*/ 3 w 125"/>
                  <a:gd name="T23" fmla="*/ 16 h 79"/>
                  <a:gd name="T24" fmla="*/ 8 w 125"/>
                  <a:gd name="T25" fmla="*/ 23 h 79"/>
                  <a:gd name="T26" fmla="*/ 13 w 125"/>
                  <a:gd name="T27" fmla="*/ 28 h 79"/>
                  <a:gd name="T28" fmla="*/ 9 w 125"/>
                  <a:gd name="T29" fmla="*/ 34 h 79"/>
                  <a:gd name="T30" fmla="*/ 3 w 125"/>
                  <a:gd name="T31" fmla="*/ 38 h 79"/>
                  <a:gd name="T32" fmla="*/ 2 w 125"/>
                  <a:gd name="T33" fmla="*/ 45 h 79"/>
                  <a:gd name="T34" fmla="*/ 0 w 125"/>
                  <a:gd name="T35" fmla="*/ 51 h 79"/>
                  <a:gd name="T36" fmla="*/ 11 w 125"/>
                  <a:gd name="T37" fmla="*/ 62 h 79"/>
                  <a:gd name="T38" fmla="*/ 11 w 125"/>
                  <a:gd name="T39" fmla="*/ 77 h 79"/>
                  <a:gd name="T40" fmla="*/ 22 w 125"/>
                  <a:gd name="T41" fmla="*/ 74 h 79"/>
                  <a:gd name="T42" fmla="*/ 34 w 125"/>
                  <a:gd name="T43" fmla="*/ 72 h 79"/>
                  <a:gd name="T44" fmla="*/ 38 w 125"/>
                  <a:gd name="T45" fmla="*/ 71 h 79"/>
                  <a:gd name="T46" fmla="*/ 41 w 125"/>
                  <a:gd name="T47" fmla="*/ 71 h 79"/>
                  <a:gd name="T48" fmla="*/ 44 w 125"/>
                  <a:gd name="T49" fmla="*/ 73 h 79"/>
                  <a:gd name="T50" fmla="*/ 57 w 125"/>
                  <a:gd name="T51" fmla="*/ 79 h 79"/>
                  <a:gd name="T52" fmla="*/ 69 w 125"/>
                  <a:gd name="T53" fmla="*/ 76 h 79"/>
                  <a:gd name="T54" fmla="*/ 73 w 125"/>
                  <a:gd name="T55" fmla="*/ 68 h 79"/>
                  <a:gd name="T56" fmla="*/ 81 w 125"/>
                  <a:gd name="T57" fmla="*/ 64 h 79"/>
                  <a:gd name="T58" fmla="*/ 93 w 125"/>
                  <a:gd name="T59" fmla="*/ 57 h 79"/>
                  <a:gd name="T60" fmla="*/ 97 w 125"/>
                  <a:gd name="T61" fmla="*/ 57 h 79"/>
                  <a:gd name="T62" fmla="*/ 104 w 125"/>
                  <a:gd name="T63" fmla="*/ 61 h 79"/>
                  <a:gd name="T64" fmla="*/ 106 w 125"/>
                  <a:gd name="T65" fmla="*/ 61 h 79"/>
                  <a:gd name="T66" fmla="*/ 108 w 125"/>
                  <a:gd name="T67" fmla="*/ 54 h 79"/>
                  <a:gd name="T68" fmla="*/ 101 w 125"/>
                  <a:gd name="T69" fmla="*/ 48 h 79"/>
                  <a:gd name="T70" fmla="*/ 105 w 125"/>
                  <a:gd name="T71" fmla="*/ 42 h 79"/>
                  <a:gd name="T72" fmla="*/ 109 w 125"/>
                  <a:gd name="T73" fmla="*/ 32 h 79"/>
                  <a:gd name="T74" fmla="*/ 119 w 125"/>
                  <a:gd name="T75" fmla="*/ 22 h 79"/>
                  <a:gd name="T76" fmla="*/ 116 w 125"/>
                  <a:gd name="T77" fmla="*/ 1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5" h="79">
                    <a:moveTo>
                      <a:pt x="116" y="12"/>
                    </a:moveTo>
                    <a:cubicBezTo>
                      <a:pt x="114" y="12"/>
                      <a:pt x="113" y="12"/>
                      <a:pt x="112" y="10"/>
                    </a:cubicBezTo>
                    <a:cubicBezTo>
                      <a:pt x="110" y="8"/>
                      <a:pt x="111" y="6"/>
                      <a:pt x="108" y="6"/>
                    </a:cubicBezTo>
                    <a:cubicBezTo>
                      <a:pt x="107" y="6"/>
                      <a:pt x="107" y="7"/>
                      <a:pt x="106" y="7"/>
                    </a:cubicBezTo>
                    <a:cubicBezTo>
                      <a:pt x="105" y="6"/>
                      <a:pt x="104" y="5"/>
                      <a:pt x="104" y="5"/>
                    </a:cubicBezTo>
                    <a:cubicBezTo>
                      <a:pt x="103" y="5"/>
                      <a:pt x="101" y="5"/>
                      <a:pt x="100" y="5"/>
                    </a:cubicBezTo>
                    <a:cubicBezTo>
                      <a:pt x="99" y="5"/>
                      <a:pt x="98" y="4"/>
                      <a:pt x="97" y="3"/>
                    </a:cubicBezTo>
                    <a:cubicBezTo>
                      <a:pt x="93" y="0"/>
                      <a:pt x="88" y="2"/>
                      <a:pt x="83" y="4"/>
                    </a:cubicBezTo>
                    <a:cubicBezTo>
                      <a:pt x="81" y="4"/>
                      <a:pt x="78" y="5"/>
                      <a:pt x="76" y="6"/>
                    </a:cubicBezTo>
                    <a:cubicBezTo>
                      <a:pt x="75" y="7"/>
                      <a:pt x="72" y="9"/>
                      <a:pt x="70" y="10"/>
                    </a:cubicBezTo>
                    <a:cubicBezTo>
                      <a:pt x="69" y="12"/>
                      <a:pt x="68" y="13"/>
                      <a:pt x="66" y="14"/>
                    </a:cubicBezTo>
                    <a:cubicBezTo>
                      <a:pt x="63" y="14"/>
                      <a:pt x="61" y="15"/>
                      <a:pt x="58" y="14"/>
                    </a:cubicBezTo>
                    <a:cubicBezTo>
                      <a:pt x="55" y="13"/>
                      <a:pt x="54" y="12"/>
                      <a:pt x="51" y="13"/>
                    </a:cubicBezTo>
                    <a:cubicBezTo>
                      <a:pt x="48" y="13"/>
                      <a:pt x="47" y="12"/>
                      <a:pt x="44" y="12"/>
                    </a:cubicBezTo>
                    <a:cubicBezTo>
                      <a:pt x="42" y="11"/>
                      <a:pt x="40" y="12"/>
                      <a:pt x="38" y="12"/>
                    </a:cubicBezTo>
                    <a:cubicBezTo>
                      <a:pt x="35" y="12"/>
                      <a:pt x="32" y="11"/>
                      <a:pt x="30" y="11"/>
                    </a:cubicBezTo>
                    <a:cubicBezTo>
                      <a:pt x="25" y="10"/>
                      <a:pt x="21" y="8"/>
                      <a:pt x="17" y="9"/>
                    </a:cubicBezTo>
                    <a:cubicBezTo>
                      <a:pt x="15" y="10"/>
                      <a:pt x="8" y="10"/>
                      <a:pt x="11" y="6"/>
                    </a:cubicBezTo>
                    <a:cubicBezTo>
                      <a:pt x="12" y="5"/>
                      <a:pt x="16" y="5"/>
                      <a:pt x="14" y="3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6" y="1"/>
                      <a:pt x="6" y="2"/>
                      <a:pt x="6" y="4"/>
                    </a:cubicBezTo>
                    <a:cubicBezTo>
                      <a:pt x="5" y="5"/>
                      <a:pt x="3" y="5"/>
                      <a:pt x="3" y="6"/>
                    </a:cubicBezTo>
                    <a:cubicBezTo>
                      <a:pt x="0" y="9"/>
                      <a:pt x="2" y="13"/>
                      <a:pt x="3" y="16"/>
                    </a:cubicBezTo>
                    <a:cubicBezTo>
                      <a:pt x="4" y="17"/>
                      <a:pt x="4" y="19"/>
                      <a:pt x="4" y="20"/>
                    </a:cubicBezTo>
                    <a:cubicBezTo>
                      <a:pt x="5" y="21"/>
                      <a:pt x="7" y="22"/>
                      <a:pt x="8" y="23"/>
                    </a:cubicBezTo>
                    <a:cubicBezTo>
                      <a:pt x="9" y="24"/>
                      <a:pt x="10" y="24"/>
                      <a:pt x="11" y="26"/>
                    </a:cubicBezTo>
                    <a:cubicBezTo>
                      <a:pt x="11" y="27"/>
                      <a:pt x="13" y="27"/>
                      <a:pt x="13" y="28"/>
                    </a:cubicBezTo>
                    <a:cubicBezTo>
                      <a:pt x="14" y="30"/>
                      <a:pt x="13" y="31"/>
                      <a:pt x="12" y="32"/>
                    </a:cubicBezTo>
                    <a:cubicBezTo>
                      <a:pt x="10" y="33"/>
                      <a:pt x="10" y="33"/>
                      <a:pt x="9" y="34"/>
                    </a:cubicBezTo>
                    <a:cubicBezTo>
                      <a:pt x="8" y="36"/>
                      <a:pt x="8" y="36"/>
                      <a:pt x="6" y="36"/>
                    </a:cubicBezTo>
                    <a:cubicBezTo>
                      <a:pt x="5" y="36"/>
                      <a:pt x="3" y="36"/>
                      <a:pt x="3" y="38"/>
                    </a:cubicBezTo>
                    <a:cubicBezTo>
                      <a:pt x="2" y="39"/>
                      <a:pt x="3" y="40"/>
                      <a:pt x="3" y="41"/>
                    </a:cubicBezTo>
                    <a:cubicBezTo>
                      <a:pt x="2" y="42"/>
                      <a:pt x="2" y="43"/>
                      <a:pt x="2" y="45"/>
                    </a:cubicBezTo>
                    <a:cubicBezTo>
                      <a:pt x="3" y="46"/>
                      <a:pt x="4" y="46"/>
                      <a:pt x="4" y="48"/>
                    </a:cubicBezTo>
                    <a:cubicBezTo>
                      <a:pt x="4" y="50"/>
                      <a:pt x="2" y="51"/>
                      <a:pt x="0" y="51"/>
                    </a:cubicBezTo>
                    <a:cubicBezTo>
                      <a:pt x="3" y="53"/>
                      <a:pt x="4" y="55"/>
                      <a:pt x="6" y="57"/>
                    </a:cubicBezTo>
                    <a:cubicBezTo>
                      <a:pt x="10" y="58"/>
                      <a:pt x="10" y="58"/>
                      <a:pt x="11" y="62"/>
                    </a:cubicBezTo>
                    <a:cubicBezTo>
                      <a:pt x="11" y="64"/>
                      <a:pt x="14" y="66"/>
                      <a:pt x="13" y="69"/>
                    </a:cubicBezTo>
                    <a:cubicBezTo>
                      <a:pt x="12" y="72"/>
                      <a:pt x="12" y="74"/>
                      <a:pt x="11" y="77"/>
                    </a:cubicBezTo>
                    <a:cubicBezTo>
                      <a:pt x="13" y="77"/>
                      <a:pt x="15" y="77"/>
                      <a:pt x="17" y="76"/>
                    </a:cubicBezTo>
                    <a:cubicBezTo>
                      <a:pt x="19" y="75"/>
                      <a:pt x="20" y="74"/>
                      <a:pt x="22" y="74"/>
                    </a:cubicBezTo>
                    <a:cubicBezTo>
                      <a:pt x="24" y="74"/>
                      <a:pt x="26" y="76"/>
                      <a:pt x="28" y="75"/>
                    </a:cubicBezTo>
                    <a:cubicBezTo>
                      <a:pt x="30" y="74"/>
                      <a:pt x="32" y="72"/>
                      <a:pt x="34" y="72"/>
                    </a:cubicBezTo>
                    <a:cubicBezTo>
                      <a:pt x="35" y="72"/>
                      <a:pt x="36" y="72"/>
                      <a:pt x="37" y="71"/>
                    </a:cubicBezTo>
                    <a:cubicBezTo>
                      <a:pt x="38" y="71"/>
                      <a:pt x="37" y="70"/>
                      <a:pt x="38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1" y="71"/>
                      <a:pt x="41" y="71"/>
                    </a:cubicBezTo>
                    <a:cubicBezTo>
                      <a:pt x="42" y="71"/>
                      <a:pt x="42" y="70"/>
                      <a:pt x="43" y="71"/>
                    </a:cubicBezTo>
                    <a:cubicBezTo>
                      <a:pt x="44" y="71"/>
                      <a:pt x="44" y="72"/>
                      <a:pt x="44" y="73"/>
                    </a:cubicBezTo>
                    <a:cubicBezTo>
                      <a:pt x="45" y="75"/>
                      <a:pt x="46" y="75"/>
                      <a:pt x="49" y="76"/>
                    </a:cubicBezTo>
                    <a:cubicBezTo>
                      <a:pt x="51" y="73"/>
                      <a:pt x="55" y="78"/>
                      <a:pt x="57" y="79"/>
                    </a:cubicBezTo>
                    <a:cubicBezTo>
                      <a:pt x="59" y="79"/>
                      <a:pt x="61" y="78"/>
                      <a:pt x="63" y="78"/>
                    </a:cubicBezTo>
                    <a:cubicBezTo>
                      <a:pt x="65" y="77"/>
                      <a:pt x="67" y="76"/>
                      <a:pt x="69" y="76"/>
                    </a:cubicBezTo>
                    <a:cubicBezTo>
                      <a:pt x="73" y="77"/>
                      <a:pt x="77" y="75"/>
                      <a:pt x="76" y="71"/>
                    </a:cubicBezTo>
                    <a:cubicBezTo>
                      <a:pt x="75" y="70"/>
                      <a:pt x="73" y="69"/>
                      <a:pt x="73" y="68"/>
                    </a:cubicBezTo>
                    <a:cubicBezTo>
                      <a:pt x="73" y="65"/>
                      <a:pt x="77" y="66"/>
                      <a:pt x="78" y="67"/>
                    </a:cubicBezTo>
                    <a:cubicBezTo>
                      <a:pt x="78" y="64"/>
                      <a:pt x="80" y="65"/>
                      <a:pt x="81" y="64"/>
                    </a:cubicBezTo>
                    <a:cubicBezTo>
                      <a:pt x="83" y="64"/>
                      <a:pt x="83" y="63"/>
                      <a:pt x="84" y="62"/>
                    </a:cubicBezTo>
                    <a:cubicBezTo>
                      <a:pt x="86" y="58"/>
                      <a:pt x="92" y="62"/>
                      <a:pt x="93" y="57"/>
                    </a:cubicBezTo>
                    <a:cubicBezTo>
                      <a:pt x="94" y="57"/>
                      <a:pt x="94" y="58"/>
                      <a:pt x="95" y="58"/>
                    </a:cubicBezTo>
                    <a:cubicBezTo>
                      <a:pt x="96" y="58"/>
                      <a:pt x="97" y="57"/>
                      <a:pt x="97" y="57"/>
                    </a:cubicBezTo>
                    <a:cubicBezTo>
                      <a:pt x="99" y="57"/>
                      <a:pt x="100" y="60"/>
                      <a:pt x="101" y="61"/>
                    </a:cubicBezTo>
                    <a:cubicBezTo>
                      <a:pt x="102" y="61"/>
                      <a:pt x="102" y="62"/>
                      <a:pt x="104" y="61"/>
                    </a:cubicBezTo>
                    <a:cubicBezTo>
                      <a:pt x="104" y="61"/>
                      <a:pt x="104" y="61"/>
                      <a:pt x="105" y="60"/>
                    </a:cubicBezTo>
                    <a:cubicBezTo>
                      <a:pt x="105" y="60"/>
                      <a:pt x="106" y="60"/>
                      <a:pt x="106" y="61"/>
                    </a:cubicBezTo>
                    <a:cubicBezTo>
                      <a:pt x="108" y="60"/>
                      <a:pt x="109" y="59"/>
                      <a:pt x="111" y="59"/>
                    </a:cubicBezTo>
                    <a:cubicBezTo>
                      <a:pt x="110" y="57"/>
                      <a:pt x="109" y="56"/>
                      <a:pt x="108" y="54"/>
                    </a:cubicBezTo>
                    <a:cubicBezTo>
                      <a:pt x="107" y="52"/>
                      <a:pt x="106" y="50"/>
                      <a:pt x="105" y="49"/>
                    </a:cubicBezTo>
                    <a:cubicBezTo>
                      <a:pt x="104" y="48"/>
                      <a:pt x="102" y="49"/>
                      <a:pt x="101" y="48"/>
                    </a:cubicBezTo>
                    <a:cubicBezTo>
                      <a:pt x="99" y="47"/>
                      <a:pt x="101" y="45"/>
                      <a:pt x="103" y="45"/>
                    </a:cubicBezTo>
                    <a:cubicBezTo>
                      <a:pt x="103" y="44"/>
                      <a:pt x="105" y="43"/>
                      <a:pt x="105" y="42"/>
                    </a:cubicBezTo>
                    <a:cubicBezTo>
                      <a:pt x="106" y="41"/>
                      <a:pt x="108" y="40"/>
                      <a:pt x="108" y="39"/>
                    </a:cubicBezTo>
                    <a:cubicBezTo>
                      <a:pt x="109" y="37"/>
                      <a:pt x="109" y="34"/>
                      <a:pt x="109" y="32"/>
                    </a:cubicBezTo>
                    <a:cubicBezTo>
                      <a:pt x="110" y="30"/>
                      <a:pt x="110" y="28"/>
                      <a:pt x="111" y="26"/>
                    </a:cubicBezTo>
                    <a:cubicBezTo>
                      <a:pt x="113" y="23"/>
                      <a:pt x="115" y="22"/>
                      <a:pt x="119" y="22"/>
                    </a:cubicBezTo>
                    <a:cubicBezTo>
                      <a:pt x="125" y="22"/>
                      <a:pt x="122" y="16"/>
                      <a:pt x="122" y="13"/>
                    </a:cubicBezTo>
                    <a:cubicBezTo>
                      <a:pt x="120" y="13"/>
                      <a:pt x="118" y="13"/>
                      <a:pt x="116" y="1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" name="Freeform 55">
                <a:extLst>
                  <a:ext uri="{FF2B5EF4-FFF2-40B4-BE49-F238E27FC236}">
                    <a16:creationId xmlns:a16="http://schemas.microsoft.com/office/drawing/2014/main" id="{0C755620-5EFB-4CC4-6142-B98B90279F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0125" y="4422775"/>
                <a:ext cx="285750" cy="236537"/>
              </a:xfrm>
              <a:custGeom>
                <a:avLst/>
                <a:gdLst>
                  <a:gd name="T0" fmla="*/ 17 w 75"/>
                  <a:gd name="T1" fmla="*/ 8 h 62"/>
                  <a:gd name="T2" fmla="*/ 23 w 75"/>
                  <a:gd name="T3" fmla="*/ 7 h 62"/>
                  <a:gd name="T4" fmla="*/ 32 w 75"/>
                  <a:gd name="T5" fmla="*/ 7 h 62"/>
                  <a:gd name="T6" fmla="*/ 35 w 75"/>
                  <a:gd name="T7" fmla="*/ 6 h 62"/>
                  <a:gd name="T8" fmla="*/ 37 w 75"/>
                  <a:gd name="T9" fmla="*/ 4 h 62"/>
                  <a:gd name="T10" fmla="*/ 41 w 75"/>
                  <a:gd name="T11" fmla="*/ 3 h 62"/>
                  <a:gd name="T12" fmla="*/ 46 w 75"/>
                  <a:gd name="T13" fmla="*/ 3 h 62"/>
                  <a:gd name="T14" fmla="*/ 50 w 75"/>
                  <a:gd name="T15" fmla="*/ 4 h 62"/>
                  <a:gd name="T16" fmla="*/ 56 w 75"/>
                  <a:gd name="T17" fmla="*/ 8 h 62"/>
                  <a:gd name="T18" fmla="*/ 59 w 75"/>
                  <a:gd name="T19" fmla="*/ 8 h 62"/>
                  <a:gd name="T20" fmla="*/ 63 w 75"/>
                  <a:gd name="T21" fmla="*/ 16 h 62"/>
                  <a:gd name="T22" fmla="*/ 61 w 75"/>
                  <a:gd name="T23" fmla="*/ 21 h 62"/>
                  <a:gd name="T24" fmla="*/ 70 w 75"/>
                  <a:gd name="T25" fmla="*/ 25 h 62"/>
                  <a:gd name="T26" fmla="*/ 75 w 75"/>
                  <a:gd name="T27" fmla="*/ 35 h 62"/>
                  <a:gd name="T28" fmla="*/ 70 w 75"/>
                  <a:gd name="T29" fmla="*/ 42 h 62"/>
                  <a:gd name="T30" fmla="*/ 63 w 75"/>
                  <a:gd name="T31" fmla="*/ 50 h 62"/>
                  <a:gd name="T32" fmla="*/ 64 w 75"/>
                  <a:gd name="T33" fmla="*/ 61 h 62"/>
                  <a:gd name="T34" fmla="*/ 57 w 75"/>
                  <a:gd name="T35" fmla="*/ 59 h 62"/>
                  <a:gd name="T36" fmla="*/ 54 w 75"/>
                  <a:gd name="T37" fmla="*/ 56 h 62"/>
                  <a:gd name="T38" fmla="*/ 49 w 75"/>
                  <a:gd name="T39" fmla="*/ 53 h 62"/>
                  <a:gd name="T40" fmla="*/ 46 w 75"/>
                  <a:gd name="T41" fmla="*/ 53 h 62"/>
                  <a:gd name="T42" fmla="*/ 44 w 75"/>
                  <a:gd name="T43" fmla="*/ 47 h 62"/>
                  <a:gd name="T44" fmla="*/ 41 w 75"/>
                  <a:gd name="T45" fmla="*/ 47 h 62"/>
                  <a:gd name="T46" fmla="*/ 32 w 75"/>
                  <a:gd name="T47" fmla="*/ 48 h 62"/>
                  <a:gd name="T48" fmla="*/ 32 w 75"/>
                  <a:gd name="T49" fmla="*/ 43 h 62"/>
                  <a:gd name="T50" fmla="*/ 33 w 75"/>
                  <a:gd name="T51" fmla="*/ 39 h 62"/>
                  <a:gd name="T52" fmla="*/ 24 w 75"/>
                  <a:gd name="T53" fmla="*/ 38 h 62"/>
                  <a:gd name="T54" fmla="*/ 15 w 75"/>
                  <a:gd name="T55" fmla="*/ 30 h 62"/>
                  <a:gd name="T56" fmla="*/ 9 w 75"/>
                  <a:gd name="T57" fmla="*/ 24 h 62"/>
                  <a:gd name="T58" fmla="*/ 4 w 75"/>
                  <a:gd name="T59" fmla="*/ 23 h 62"/>
                  <a:gd name="T60" fmla="*/ 1 w 75"/>
                  <a:gd name="T61" fmla="*/ 16 h 62"/>
                  <a:gd name="T62" fmla="*/ 5 w 75"/>
                  <a:gd name="T63" fmla="*/ 11 h 62"/>
                  <a:gd name="T64" fmla="*/ 16 w 75"/>
                  <a:gd name="T65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5" h="62">
                    <a:moveTo>
                      <a:pt x="16" y="4"/>
                    </a:moveTo>
                    <a:cubicBezTo>
                      <a:pt x="16" y="5"/>
                      <a:pt x="16" y="7"/>
                      <a:pt x="17" y="8"/>
                    </a:cubicBezTo>
                    <a:cubicBezTo>
                      <a:pt x="18" y="9"/>
                      <a:pt x="19" y="8"/>
                      <a:pt x="20" y="8"/>
                    </a:cubicBezTo>
                    <a:cubicBezTo>
                      <a:pt x="21" y="7"/>
                      <a:pt x="21" y="7"/>
                      <a:pt x="23" y="7"/>
                    </a:cubicBezTo>
                    <a:cubicBezTo>
                      <a:pt x="24" y="7"/>
                      <a:pt x="24" y="8"/>
                      <a:pt x="25" y="9"/>
                    </a:cubicBezTo>
                    <a:cubicBezTo>
                      <a:pt x="27" y="10"/>
                      <a:pt x="30" y="9"/>
                      <a:pt x="32" y="7"/>
                    </a:cubicBezTo>
                    <a:cubicBezTo>
                      <a:pt x="32" y="7"/>
                      <a:pt x="33" y="5"/>
                      <a:pt x="34" y="5"/>
                    </a:cubicBezTo>
                    <a:cubicBezTo>
                      <a:pt x="35" y="5"/>
                      <a:pt x="34" y="6"/>
                      <a:pt x="35" y="6"/>
                    </a:cubicBezTo>
                    <a:cubicBezTo>
                      <a:pt x="35" y="6"/>
                      <a:pt x="36" y="5"/>
                      <a:pt x="36" y="5"/>
                    </a:cubicBezTo>
                    <a:cubicBezTo>
                      <a:pt x="36" y="4"/>
                      <a:pt x="37" y="4"/>
                      <a:pt x="37" y="4"/>
                    </a:cubicBezTo>
                    <a:cubicBezTo>
                      <a:pt x="37" y="3"/>
                      <a:pt x="37" y="0"/>
                      <a:pt x="39" y="1"/>
                    </a:cubicBezTo>
                    <a:cubicBezTo>
                      <a:pt x="40" y="1"/>
                      <a:pt x="39" y="3"/>
                      <a:pt x="41" y="3"/>
                    </a:cubicBezTo>
                    <a:cubicBezTo>
                      <a:pt x="42" y="3"/>
                      <a:pt x="43" y="1"/>
                      <a:pt x="45" y="0"/>
                    </a:cubicBezTo>
                    <a:cubicBezTo>
                      <a:pt x="46" y="1"/>
                      <a:pt x="44" y="3"/>
                      <a:pt x="46" y="3"/>
                    </a:cubicBezTo>
                    <a:cubicBezTo>
                      <a:pt x="48" y="4"/>
                      <a:pt x="48" y="2"/>
                      <a:pt x="49" y="1"/>
                    </a:cubicBezTo>
                    <a:cubicBezTo>
                      <a:pt x="50" y="2"/>
                      <a:pt x="49" y="3"/>
                      <a:pt x="50" y="4"/>
                    </a:cubicBezTo>
                    <a:cubicBezTo>
                      <a:pt x="50" y="5"/>
                      <a:pt x="51" y="5"/>
                      <a:pt x="52" y="6"/>
                    </a:cubicBezTo>
                    <a:cubicBezTo>
                      <a:pt x="53" y="7"/>
                      <a:pt x="53" y="8"/>
                      <a:pt x="56" y="8"/>
                    </a:cubicBezTo>
                    <a:cubicBezTo>
                      <a:pt x="57" y="8"/>
                      <a:pt x="57" y="7"/>
                      <a:pt x="58" y="7"/>
                    </a:cubicBezTo>
                    <a:cubicBezTo>
                      <a:pt x="59" y="7"/>
                      <a:pt x="59" y="8"/>
                      <a:pt x="59" y="8"/>
                    </a:cubicBezTo>
                    <a:cubicBezTo>
                      <a:pt x="61" y="9"/>
                      <a:pt x="63" y="9"/>
                      <a:pt x="64" y="11"/>
                    </a:cubicBezTo>
                    <a:cubicBezTo>
                      <a:pt x="66" y="12"/>
                      <a:pt x="64" y="14"/>
                      <a:pt x="63" y="16"/>
                    </a:cubicBezTo>
                    <a:cubicBezTo>
                      <a:pt x="63" y="17"/>
                      <a:pt x="63" y="18"/>
                      <a:pt x="63" y="19"/>
                    </a:cubicBezTo>
                    <a:cubicBezTo>
                      <a:pt x="62" y="19"/>
                      <a:pt x="61" y="20"/>
                      <a:pt x="61" y="21"/>
                    </a:cubicBezTo>
                    <a:cubicBezTo>
                      <a:pt x="62" y="23"/>
                      <a:pt x="64" y="24"/>
                      <a:pt x="65" y="24"/>
                    </a:cubicBezTo>
                    <a:cubicBezTo>
                      <a:pt x="68" y="24"/>
                      <a:pt x="68" y="24"/>
                      <a:pt x="70" y="25"/>
                    </a:cubicBezTo>
                    <a:cubicBezTo>
                      <a:pt x="72" y="27"/>
                      <a:pt x="71" y="28"/>
                      <a:pt x="72" y="30"/>
                    </a:cubicBezTo>
                    <a:cubicBezTo>
                      <a:pt x="73" y="32"/>
                      <a:pt x="75" y="33"/>
                      <a:pt x="75" y="35"/>
                    </a:cubicBezTo>
                    <a:cubicBezTo>
                      <a:pt x="75" y="37"/>
                      <a:pt x="74" y="37"/>
                      <a:pt x="73" y="38"/>
                    </a:cubicBezTo>
                    <a:cubicBezTo>
                      <a:pt x="72" y="39"/>
                      <a:pt x="72" y="41"/>
                      <a:pt x="70" y="42"/>
                    </a:cubicBezTo>
                    <a:cubicBezTo>
                      <a:pt x="68" y="43"/>
                      <a:pt x="67" y="42"/>
                      <a:pt x="66" y="45"/>
                    </a:cubicBezTo>
                    <a:cubicBezTo>
                      <a:pt x="65" y="46"/>
                      <a:pt x="63" y="48"/>
                      <a:pt x="63" y="50"/>
                    </a:cubicBezTo>
                    <a:cubicBezTo>
                      <a:pt x="63" y="52"/>
                      <a:pt x="64" y="53"/>
                      <a:pt x="65" y="55"/>
                    </a:cubicBezTo>
                    <a:cubicBezTo>
                      <a:pt x="66" y="57"/>
                      <a:pt x="66" y="59"/>
                      <a:pt x="64" y="61"/>
                    </a:cubicBezTo>
                    <a:cubicBezTo>
                      <a:pt x="63" y="61"/>
                      <a:pt x="59" y="60"/>
                      <a:pt x="59" y="62"/>
                    </a:cubicBezTo>
                    <a:cubicBezTo>
                      <a:pt x="57" y="62"/>
                      <a:pt x="58" y="60"/>
                      <a:pt x="57" y="59"/>
                    </a:cubicBezTo>
                    <a:cubicBezTo>
                      <a:pt x="56" y="58"/>
                      <a:pt x="55" y="58"/>
                      <a:pt x="54" y="58"/>
                    </a:cubicBezTo>
                    <a:cubicBezTo>
                      <a:pt x="54" y="57"/>
                      <a:pt x="54" y="57"/>
                      <a:pt x="54" y="56"/>
                    </a:cubicBezTo>
                    <a:cubicBezTo>
                      <a:pt x="53" y="56"/>
                      <a:pt x="52" y="56"/>
                      <a:pt x="52" y="56"/>
                    </a:cubicBezTo>
                    <a:cubicBezTo>
                      <a:pt x="51" y="55"/>
                      <a:pt x="50" y="54"/>
                      <a:pt x="49" y="53"/>
                    </a:cubicBezTo>
                    <a:cubicBezTo>
                      <a:pt x="48" y="53"/>
                      <a:pt x="48" y="53"/>
                      <a:pt x="47" y="53"/>
                    </a:cubicBezTo>
                    <a:cubicBezTo>
                      <a:pt x="47" y="52"/>
                      <a:pt x="46" y="53"/>
                      <a:pt x="46" y="53"/>
                    </a:cubicBezTo>
                    <a:cubicBezTo>
                      <a:pt x="44" y="52"/>
                      <a:pt x="46" y="50"/>
                      <a:pt x="46" y="49"/>
                    </a:cubicBezTo>
                    <a:cubicBezTo>
                      <a:pt x="46" y="48"/>
                      <a:pt x="44" y="48"/>
                      <a:pt x="44" y="47"/>
                    </a:cubicBezTo>
                    <a:cubicBezTo>
                      <a:pt x="44" y="47"/>
                      <a:pt x="46" y="43"/>
                      <a:pt x="47" y="43"/>
                    </a:cubicBezTo>
                    <a:cubicBezTo>
                      <a:pt x="43" y="39"/>
                      <a:pt x="43" y="48"/>
                      <a:pt x="41" y="47"/>
                    </a:cubicBezTo>
                    <a:cubicBezTo>
                      <a:pt x="40" y="49"/>
                      <a:pt x="37" y="49"/>
                      <a:pt x="36" y="48"/>
                    </a:cubicBezTo>
                    <a:cubicBezTo>
                      <a:pt x="35" y="48"/>
                      <a:pt x="32" y="48"/>
                      <a:pt x="32" y="48"/>
                    </a:cubicBezTo>
                    <a:cubicBezTo>
                      <a:pt x="31" y="46"/>
                      <a:pt x="32" y="46"/>
                      <a:pt x="33" y="45"/>
                    </a:cubicBezTo>
                    <a:cubicBezTo>
                      <a:pt x="33" y="44"/>
                      <a:pt x="32" y="44"/>
                      <a:pt x="32" y="43"/>
                    </a:cubicBezTo>
                    <a:cubicBezTo>
                      <a:pt x="32" y="42"/>
                      <a:pt x="32" y="42"/>
                      <a:pt x="33" y="40"/>
                    </a:cubicBezTo>
                    <a:cubicBezTo>
                      <a:pt x="33" y="39"/>
                      <a:pt x="33" y="40"/>
                      <a:pt x="33" y="39"/>
                    </a:cubicBezTo>
                    <a:cubicBezTo>
                      <a:pt x="32" y="38"/>
                      <a:pt x="30" y="37"/>
                      <a:pt x="29" y="36"/>
                    </a:cubicBezTo>
                    <a:cubicBezTo>
                      <a:pt x="29" y="37"/>
                      <a:pt x="24" y="38"/>
                      <a:pt x="24" y="38"/>
                    </a:cubicBezTo>
                    <a:cubicBezTo>
                      <a:pt x="21" y="37"/>
                      <a:pt x="23" y="33"/>
                      <a:pt x="21" y="32"/>
                    </a:cubicBezTo>
                    <a:cubicBezTo>
                      <a:pt x="19" y="31"/>
                      <a:pt x="16" y="32"/>
                      <a:pt x="15" y="30"/>
                    </a:cubicBezTo>
                    <a:cubicBezTo>
                      <a:pt x="14" y="29"/>
                      <a:pt x="14" y="26"/>
                      <a:pt x="13" y="24"/>
                    </a:cubicBezTo>
                    <a:cubicBezTo>
                      <a:pt x="12" y="22"/>
                      <a:pt x="11" y="23"/>
                      <a:pt x="9" y="24"/>
                    </a:cubicBezTo>
                    <a:cubicBezTo>
                      <a:pt x="8" y="24"/>
                      <a:pt x="8" y="25"/>
                      <a:pt x="6" y="25"/>
                    </a:cubicBezTo>
                    <a:cubicBezTo>
                      <a:pt x="5" y="25"/>
                      <a:pt x="5" y="23"/>
                      <a:pt x="4" y="23"/>
                    </a:cubicBezTo>
                    <a:cubicBezTo>
                      <a:pt x="3" y="21"/>
                      <a:pt x="1" y="22"/>
                      <a:pt x="1" y="19"/>
                    </a:cubicBezTo>
                    <a:cubicBezTo>
                      <a:pt x="1" y="18"/>
                      <a:pt x="2" y="17"/>
                      <a:pt x="1" y="16"/>
                    </a:cubicBezTo>
                    <a:cubicBezTo>
                      <a:pt x="1" y="15"/>
                      <a:pt x="0" y="15"/>
                      <a:pt x="0" y="13"/>
                    </a:cubicBezTo>
                    <a:cubicBezTo>
                      <a:pt x="1" y="12"/>
                      <a:pt x="3" y="12"/>
                      <a:pt x="5" y="11"/>
                    </a:cubicBezTo>
                    <a:cubicBezTo>
                      <a:pt x="6" y="9"/>
                      <a:pt x="8" y="8"/>
                      <a:pt x="9" y="7"/>
                    </a:cubicBezTo>
                    <a:cubicBezTo>
                      <a:pt x="10" y="7"/>
                      <a:pt x="15" y="3"/>
                      <a:pt x="16" y="4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reeform 57">
                <a:extLst>
                  <a:ext uri="{FF2B5EF4-FFF2-40B4-BE49-F238E27FC236}">
                    <a16:creationId xmlns:a16="http://schemas.microsoft.com/office/drawing/2014/main" id="{B8147A2F-6B1F-04EB-0AEB-036CFA07A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2413" y="4711700"/>
                <a:ext cx="563563" cy="293687"/>
              </a:xfrm>
              <a:custGeom>
                <a:avLst/>
                <a:gdLst>
                  <a:gd name="T0" fmla="*/ 99 w 148"/>
                  <a:gd name="T1" fmla="*/ 76 h 77"/>
                  <a:gd name="T2" fmla="*/ 114 w 148"/>
                  <a:gd name="T3" fmla="*/ 70 h 77"/>
                  <a:gd name="T4" fmla="*/ 126 w 148"/>
                  <a:gd name="T5" fmla="*/ 67 h 77"/>
                  <a:gd name="T6" fmla="*/ 127 w 148"/>
                  <a:gd name="T7" fmla="*/ 63 h 77"/>
                  <a:gd name="T8" fmla="*/ 136 w 148"/>
                  <a:gd name="T9" fmla="*/ 58 h 77"/>
                  <a:gd name="T10" fmla="*/ 136 w 148"/>
                  <a:gd name="T11" fmla="*/ 51 h 77"/>
                  <a:gd name="T12" fmla="*/ 138 w 148"/>
                  <a:gd name="T13" fmla="*/ 47 h 77"/>
                  <a:gd name="T14" fmla="*/ 135 w 148"/>
                  <a:gd name="T15" fmla="*/ 39 h 77"/>
                  <a:gd name="T16" fmla="*/ 145 w 148"/>
                  <a:gd name="T17" fmla="*/ 39 h 77"/>
                  <a:gd name="T18" fmla="*/ 145 w 148"/>
                  <a:gd name="T19" fmla="*/ 23 h 77"/>
                  <a:gd name="T20" fmla="*/ 145 w 148"/>
                  <a:gd name="T21" fmla="*/ 11 h 77"/>
                  <a:gd name="T22" fmla="*/ 142 w 148"/>
                  <a:gd name="T23" fmla="*/ 9 h 77"/>
                  <a:gd name="T24" fmla="*/ 130 w 148"/>
                  <a:gd name="T25" fmla="*/ 8 h 77"/>
                  <a:gd name="T26" fmla="*/ 120 w 148"/>
                  <a:gd name="T27" fmla="*/ 5 h 77"/>
                  <a:gd name="T28" fmla="*/ 107 w 148"/>
                  <a:gd name="T29" fmla="*/ 2 h 77"/>
                  <a:gd name="T30" fmla="*/ 104 w 148"/>
                  <a:gd name="T31" fmla="*/ 8 h 77"/>
                  <a:gd name="T32" fmla="*/ 97 w 148"/>
                  <a:gd name="T33" fmla="*/ 12 h 77"/>
                  <a:gd name="T34" fmla="*/ 83 w 148"/>
                  <a:gd name="T35" fmla="*/ 9 h 77"/>
                  <a:gd name="T36" fmla="*/ 78 w 148"/>
                  <a:gd name="T37" fmla="*/ 14 h 77"/>
                  <a:gd name="T38" fmla="*/ 68 w 148"/>
                  <a:gd name="T39" fmla="*/ 23 h 77"/>
                  <a:gd name="T40" fmla="*/ 65 w 148"/>
                  <a:gd name="T41" fmla="*/ 30 h 77"/>
                  <a:gd name="T42" fmla="*/ 67 w 148"/>
                  <a:gd name="T43" fmla="*/ 39 h 77"/>
                  <a:gd name="T44" fmla="*/ 65 w 148"/>
                  <a:gd name="T45" fmla="*/ 44 h 77"/>
                  <a:gd name="T46" fmla="*/ 55 w 148"/>
                  <a:gd name="T47" fmla="*/ 39 h 77"/>
                  <a:gd name="T48" fmla="*/ 47 w 148"/>
                  <a:gd name="T49" fmla="*/ 42 h 77"/>
                  <a:gd name="T50" fmla="*/ 33 w 148"/>
                  <a:gd name="T51" fmla="*/ 47 h 77"/>
                  <a:gd name="T52" fmla="*/ 22 w 148"/>
                  <a:gd name="T53" fmla="*/ 43 h 77"/>
                  <a:gd name="T54" fmla="*/ 18 w 148"/>
                  <a:gd name="T55" fmla="*/ 47 h 77"/>
                  <a:gd name="T56" fmla="*/ 12 w 148"/>
                  <a:gd name="T57" fmla="*/ 48 h 77"/>
                  <a:gd name="T58" fmla="*/ 0 w 148"/>
                  <a:gd name="T59" fmla="*/ 43 h 77"/>
                  <a:gd name="T60" fmla="*/ 0 w 148"/>
                  <a:gd name="T61" fmla="*/ 51 h 77"/>
                  <a:gd name="T62" fmla="*/ 3 w 148"/>
                  <a:gd name="T63" fmla="*/ 58 h 77"/>
                  <a:gd name="T64" fmla="*/ 9 w 148"/>
                  <a:gd name="T65" fmla="*/ 62 h 77"/>
                  <a:gd name="T66" fmla="*/ 19 w 148"/>
                  <a:gd name="T67" fmla="*/ 63 h 77"/>
                  <a:gd name="T68" fmla="*/ 30 w 148"/>
                  <a:gd name="T69" fmla="*/ 65 h 77"/>
                  <a:gd name="T70" fmla="*/ 39 w 148"/>
                  <a:gd name="T71" fmla="*/ 60 h 77"/>
                  <a:gd name="T72" fmla="*/ 52 w 148"/>
                  <a:gd name="T73" fmla="*/ 57 h 77"/>
                  <a:gd name="T74" fmla="*/ 53 w 148"/>
                  <a:gd name="T75" fmla="*/ 63 h 77"/>
                  <a:gd name="T76" fmla="*/ 60 w 148"/>
                  <a:gd name="T77" fmla="*/ 69 h 77"/>
                  <a:gd name="T78" fmla="*/ 67 w 148"/>
                  <a:gd name="T79" fmla="*/ 71 h 77"/>
                  <a:gd name="T80" fmla="*/ 81 w 148"/>
                  <a:gd name="T81" fmla="*/ 7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8" h="77">
                    <a:moveTo>
                      <a:pt x="88" y="74"/>
                    </a:moveTo>
                    <a:cubicBezTo>
                      <a:pt x="91" y="74"/>
                      <a:pt x="95" y="77"/>
                      <a:pt x="99" y="76"/>
                    </a:cubicBezTo>
                    <a:cubicBezTo>
                      <a:pt x="103" y="75"/>
                      <a:pt x="104" y="70"/>
                      <a:pt x="108" y="69"/>
                    </a:cubicBezTo>
                    <a:cubicBezTo>
                      <a:pt x="110" y="69"/>
                      <a:pt x="112" y="70"/>
                      <a:pt x="114" y="70"/>
                    </a:cubicBezTo>
                    <a:cubicBezTo>
                      <a:pt x="117" y="70"/>
                      <a:pt x="118" y="68"/>
                      <a:pt x="120" y="68"/>
                    </a:cubicBezTo>
                    <a:cubicBezTo>
                      <a:pt x="122" y="67"/>
                      <a:pt x="125" y="68"/>
                      <a:pt x="126" y="67"/>
                    </a:cubicBezTo>
                    <a:cubicBezTo>
                      <a:pt x="126" y="66"/>
                      <a:pt x="125" y="65"/>
                      <a:pt x="126" y="65"/>
                    </a:cubicBezTo>
                    <a:cubicBezTo>
                      <a:pt x="126" y="64"/>
                      <a:pt x="127" y="64"/>
                      <a:pt x="127" y="63"/>
                    </a:cubicBezTo>
                    <a:cubicBezTo>
                      <a:pt x="129" y="62"/>
                      <a:pt x="130" y="61"/>
                      <a:pt x="132" y="60"/>
                    </a:cubicBezTo>
                    <a:cubicBezTo>
                      <a:pt x="133" y="59"/>
                      <a:pt x="135" y="59"/>
                      <a:pt x="136" y="58"/>
                    </a:cubicBezTo>
                    <a:cubicBezTo>
                      <a:pt x="137" y="56"/>
                      <a:pt x="134" y="55"/>
                      <a:pt x="134" y="54"/>
                    </a:cubicBezTo>
                    <a:cubicBezTo>
                      <a:pt x="134" y="52"/>
                      <a:pt x="136" y="52"/>
                      <a:pt x="136" y="51"/>
                    </a:cubicBezTo>
                    <a:cubicBezTo>
                      <a:pt x="136" y="49"/>
                      <a:pt x="134" y="49"/>
                      <a:pt x="136" y="48"/>
                    </a:cubicBezTo>
                    <a:cubicBezTo>
                      <a:pt x="136" y="48"/>
                      <a:pt x="137" y="48"/>
                      <a:pt x="138" y="47"/>
                    </a:cubicBezTo>
                    <a:cubicBezTo>
                      <a:pt x="138" y="47"/>
                      <a:pt x="140" y="45"/>
                      <a:pt x="140" y="45"/>
                    </a:cubicBezTo>
                    <a:cubicBezTo>
                      <a:pt x="142" y="41"/>
                      <a:pt x="135" y="41"/>
                      <a:pt x="135" y="39"/>
                    </a:cubicBezTo>
                    <a:cubicBezTo>
                      <a:pt x="137" y="38"/>
                      <a:pt x="138" y="37"/>
                      <a:pt x="140" y="38"/>
                    </a:cubicBezTo>
                    <a:cubicBezTo>
                      <a:pt x="141" y="38"/>
                      <a:pt x="143" y="39"/>
                      <a:pt x="145" y="39"/>
                    </a:cubicBezTo>
                    <a:cubicBezTo>
                      <a:pt x="148" y="39"/>
                      <a:pt x="147" y="36"/>
                      <a:pt x="147" y="34"/>
                    </a:cubicBezTo>
                    <a:cubicBezTo>
                      <a:pt x="148" y="30"/>
                      <a:pt x="147" y="26"/>
                      <a:pt x="145" y="23"/>
                    </a:cubicBezTo>
                    <a:cubicBezTo>
                      <a:pt x="145" y="21"/>
                      <a:pt x="143" y="20"/>
                      <a:pt x="143" y="18"/>
                    </a:cubicBezTo>
                    <a:cubicBezTo>
                      <a:pt x="143" y="16"/>
                      <a:pt x="145" y="14"/>
                      <a:pt x="145" y="11"/>
                    </a:cubicBezTo>
                    <a:cubicBezTo>
                      <a:pt x="145" y="11"/>
                      <a:pt x="145" y="11"/>
                      <a:pt x="145" y="11"/>
                    </a:cubicBezTo>
                    <a:cubicBezTo>
                      <a:pt x="144" y="11"/>
                      <a:pt x="144" y="9"/>
                      <a:pt x="142" y="9"/>
                    </a:cubicBezTo>
                    <a:cubicBezTo>
                      <a:pt x="140" y="9"/>
                      <a:pt x="139" y="8"/>
                      <a:pt x="138" y="7"/>
                    </a:cubicBezTo>
                    <a:cubicBezTo>
                      <a:pt x="135" y="6"/>
                      <a:pt x="133" y="9"/>
                      <a:pt x="130" y="8"/>
                    </a:cubicBezTo>
                    <a:cubicBezTo>
                      <a:pt x="128" y="8"/>
                      <a:pt x="127" y="7"/>
                      <a:pt x="125" y="6"/>
                    </a:cubicBezTo>
                    <a:cubicBezTo>
                      <a:pt x="124" y="5"/>
                      <a:pt x="122" y="5"/>
                      <a:pt x="120" y="5"/>
                    </a:cubicBezTo>
                    <a:cubicBezTo>
                      <a:pt x="117" y="4"/>
                      <a:pt x="114" y="0"/>
                      <a:pt x="111" y="2"/>
                    </a:cubicBezTo>
                    <a:cubicBezTo>
                      <a:pt x="110" y="1"/>
                      <a:pt x="108" y="1"/>
                      <a:pt x="107" y="2"/>
                    </a:cubicBezTo>
                    <a:cubicBezTo>
                      <a:pt x="106" y="2"/>
                      <a:pt x="106" y="4"/>
                      <a:pt x="106" y="5"/>
                    </a:cubicBezTo>
                    <a:cubicBezTo>
                      <a:pt x="105" y="7"/>
                      <a:pt x="105" y="7"/>
                      <a:pt x="104" y="8"/>
                    </a:cubicBezTo>
                    <a:cubicBezTo>
                      <a:pt x="103" y="9"/>
                      <a:pt x="102" y="11"/>
                      <a:pt x="101" y="12"/>
                    </a:cubicBezTo>
                    <a:cubicBezTo>
                      <a:pt x="99" y="13"/>
                      <a:pt x="99" y="12"/>
                      <a:pt x="97" y="12"/>
                    </a:cubicBezTo>
                    <a:cubicBezTo>
                      <a:pt x="96" y="12"/>
                      <a:pt x="94" y="13"/>
                      <a:pt x="92" y="13"/>
                    </a:cubicBezTo>
                    <a:cubicBezTo>
                      <a:pt x="89" y="14"/>
                      <a:pt x="87" y="10"/>
                      <a:pt x="83" y="9"/>
                    </a:cubicBezTo>
                    <a:cubicBezTo>
                      <a:pt x="84" y="11"/>
                      <a:pt x="84" y="14"/>
                      <a:pt x="82" y="14"/>
                    </a:cubicBezTo>
                    <a:cubicBezTo>
                      <a:pt x="80" y="14"/>
                      <a:pt x="79" y="13"/>
                      <a:pt x="78" y="14"/>
                    </a:cubicBezTo>
                    <a:cubicBezTo>
                      <a:pt x="76" y="15"/>
                      <a:pt x="76" y="16"/>
                      <a:pt x="76" y="18"/>
                    </a:cubicBezTo>
                    <a:cubicBezTo>
                      <a:pt x="74" y="22"/>
                      <a:pt x="72" y="22"/>
                      <a:pt x="68" y="23"/>
                    </a:cubicBezTo>
                    <a:cubicBezTo>
                      <a:pt x="67" y="24"/>
                      <a:pt x="63" y="25"/>
                      <a:pt x="63" y="28"/>
                    </a:cubicBezTo>
                    <a:cubicBezTo>
                      <a:pt x="63" y="29"/>
                      <a:pt x="64" y="30"/>
                      <a:pt x="65" y="30"/>
                    </a:cubicBezTo>
                    <a:cubicBezTo>
                      <a:pt x="66" y="32"/>
                      <a:pt x="67" y="33"/>
                      <a:pt x="67" y="35"/>
                    </a:cubicBezTo>
                    <a:cubicBezTo>
                      <a:pt x="67" y="36"/>
                      <a:pt x="66" y="37"/>
                      <a:pt x="67" y="39"/>
                    </a:cubicBezTo>
                    <a:cubicBezTo>
                      <a:pt x="68" y="40"/>
                      <a:pt x="69" y="40"/>
                      <a:pt x="69" y="42"/>
                    </a:cubicBezTo>
                    <a:cubicBezTo>
                      <a:pt x="69" y="44"/>
                      <a:pt x="67" y="46"/>
                      <a:pt x="65" y="44"/>
                    </a:cubicBezTo>
                    <a:cubicBezTo>
                      <a:pt x="64" y="42"/>
                      <a:pt x="64" y="40"/>
                      <a:pt x="61" y="40"/>
                    </a:cubicBezTo>
                    <a:cubicBezTo>
                      <a:pt x="60" y="43"/>
                      <a:pt x="57" y="40"/>
                      <a:pt x="55" y="39"/>
                    </a:cubicBezTo>
                    <a:cubicBezTo>
                      <a:pt x="53" y="39"/>
                      <a:pt x="53" y="40"/>
                      <a:pt x="52" y="41"/>
                    </a:cubicBezTo>
                    <a:cubicBezTo>
                      <a:pt x="50" y="42"/>
                      <a:pt x="48" y="42"/>
                      <a:pt x="47" y="42"/>
                    </a:cubicBezTo>
                    <a:cubicBezTo>
                      <a:pt x="44" y="42"/>
                      <a:pt x="40" y="43"/>
                      <a:pt x="38" y="45"/>
                    </a:cubicBezTo>
                    <a:cubicBezTo>
                      <a:pt x="36" y="46"/>
                      <a:pt x="35" y="47"/>
                      <a:pt x="33" y="47"/>
                    </a:cubicBezTo>
                    <a:cubicBezTo>
                      <a:pt x="31" y="47"/>
                      <a:pt x="29" y="47"/>
                      <a:pt x="28" y="47"/>
                    </a:cubicBezTo>
                    <a:cubicBezTo>
                      <a:pt x="26" y="44"/>
                      <a:pt x="25" y="43"/>
                      <a:pt x="22" y="43"/>
                    </a:cubicBezTo>
                    <a:cubicBezTo>
                      <a:pt x="21" y="43"/>
                      <a:pt x="18" y="43"/>
                      <a:pt x="17" y="43"/>
                    </a:cubicBezTo>
                    <a:cubicBezTo>
                      <a:pt x="16" y="44"/>
                      <a:pt x="18" y="46"/>
                      <a:pt x="18" y="47"/>
                    </a:cubicBezTo>
                    <a:cubicBezTo>
                      <a:pt x="17" y="48"/>
                      <a:pt x="16" y="50"/>
                      <a:pt x="15" y="50"/>
                    </a:cubicBezTo>
                    <a:cubicBezTo>
                      <a:pt x="13" y="51"/>
                      <a:pt x="13" y="49"/>
                      <a:pt x="12" y="48"/>
                    </a:cubicBezTo>
                    <a:cubicBezTo>
                      <a:pt x="11" y="47"/>
                      <a:pt x="10" y="45"/>
                      <a:pt x="8" y="45"/>
                    </a:cubicBezTo>
                    <a:cubicBezTo>
                      <a:pt x="6" y="43"/>
                      <a:pt x="3" y="44"/>
                      <a:pt x="0" y="43"/>
                    </a:cubicBezTo>
                    <a:cubicBezTo>
                      <a:pt x="1" y="45"/>
                      <a:pt x="2" y="45"/>
                      <a:pt x="2" y="47"/>
                    </a:cubicBezTo>
                    <a:cubicBezTo>
                      <a:pt x="2" y="49"/>
                      <a:pt x="1" y="50"/>
                      <a:pt x="0" y="51"/>
                    </a:cubicBezTo>
                    <a:cubicBezTo>
                      <a:pt x="1" y="52"/>
                      <a:pt x="1" y="54"/>
                      <a:pt x="2" y="55"/>
                    </a:cubicBezTo>
                    <a:cubicBezTo>
                      <a:pt x="3" y="57"/>
                      <a:pt x="2" y="57"/>
                      <a:pt x="3" y="58"/>
                    </a:cubicBezTo>
                    <a:cubicBezTo>
                      <a:pt x="5" y="58"/>
                      <a:pt x="6" y="58"/>
                      <a:pt x="7" y="60"/>
                    </a:cubicBezTo>
                    <a:cubicBezTo>
                      <a:pt x="8" y="61"/>
                      <a:pt x="8" y="61"/>
                      <a:pt x="9" y="62"/>
                    </a:cubicBezTo>
                    <a:cubicBezTo>
                      <a:pt x="12" y="64"/>
                      <a:pt x="14" y="62"/>
                      <a:pt x="15" y="61"/>
                    </a:cubicBezTo>
                    <a:cubicBezTo>
                      <a:pt x="17" y="58"/>
                      <a:pt x="19" y="60"/>
                      <a:pt x="19" y="63"/>
                    </a:cubicBezTo>
                    <a:cubicBezTo>
                      <a:pt x="21" y="62"/>
                      <a:pt x="22" y="62"/>
                      <a:pt x="24" y="64"/>
                    </a:cubicBezTo>
                    <a:cubicBezTo>
                      <a:pt x="26" y="65"/>
                      <a:pt x="28" y="67"/>
                      <a:pt x="30" y="65"/>
                    </a:cubicBezTo>
                    <a:cubicBezTo>
                      <a:pt x="30" y="63"/>
                      <a:pt x="31" y="61"/>
                      <a:pt x="32" y="60"/>
                    </a:cubicBezTo>
                    <a:cubicBezTo>
                      <a:pt x="34" y="59"/>
                      <a:pt x="37" y="60"/>
                      <a:pt x="39" y="60"/>
                    </a:cubicBezTo>
                    <a:cubicBezTo>
                      <a:pt x="41" y="59"/>
                      <a:pt x="43" y="60"/>
                      <a:pt x="45" y="59"/>
                    </a:cubicBezTo>
                    <a:cubicBezTo>
                      <a:pt x="48" y="59"/>
                      <a:pt x="49" y="57"/>
                      <a:pt x="52" y="57"/>
                    </a:cubicBezTo>
                    <a:cubicBezTo>
                      <a:pt x="52" y="58"/>
                      <a:pt x="51" y="59"/>
                      <a:pt x="51" y="60"/>
                    </a:cubicBezTo>
                    <a:cubicBezTo>
                      <a:pt x="51" y="62"/>
                      <a:pt x="52" y="62"/>
                      <a:pt x="53" y="63"/>
                    </a:cubicBezTo>
                    <a:cubicBezTo>
                      <a:pt x="55" y="65"/>
                      <a:pt x="54" y="66"/>
                      <a:pt x="56" y="67"/>
                    </a:cubicBezTo>
                    <a:cubicBezTo>
                      <a:pt x="57" y="68"/>
                      <a:pt x="59" y="69"/>
                      <a:pt x="60" y="69"/>
                    </a:cubicBezTo>
                    <a:cubicBezTo>
                      <a:pt x="62" y="69"/>
                      <a:pt x="64" y="69"/>
                      <a:pt x="65" y="69"/>
                    </a:cubicBezTo>
                    <a:cubicBezTo>
                      <a:pt x="66" y="70"/>
                      <a:pt x="66" y="70"/>
                      <a:pt x="67" y="71"/>
                    </a:cubicBezTo>
                    <a:cubicBezTo>
                      <a:pt x="68" y="71"/>
                      <a:pt x="69" y="71"/>
                      <a:pt x="70" y="71"/>
                    </a:cubicBezTo>
                    <a:cubicBezTo>
                      <a:pt x="73" y="71"/>
                      <a:pt x="77" y="72"/>
                      <a:pt x="81" y="73"/>
                    </a:cubicBezTo>
                    <a:cubicBezTo>
                      <a:pt x="83" y="73"/>
                      <a:pt x="86" y="73"/>
                      <a:pt x="88" y="74"/>
                    </a:cubicBezTo>
                    <a:close/>
                  </a:path>
                </a:pathLst>
              </a:custGeom>
              <a:solidFill>
                <a:srgbClr val="FFC000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" name="Freeform 58">
                <a:extLst>
                  <a:ext uri="{FF2B5EF4-FFF2-40B4-BE49-F238E27FC236}">
                    <a16:creationId xmlns:a16="http://schemas.microsoft.com/office/drawing/2014/main" id="{40CDE225-700C-39E7-3AAC-528A2F121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4475" y="4906963"/>
                <a:ext cx="14288" cy="25400"/>
              </a:xfrm>
              <a:custGeom>
                <a:avLst/>
                <a:gdLst>
                  <a:gd name="T0" fmla="*/ 4 w 4"/>
                  <a:gd name="T1" fmla="*/ 5 h 7"/>
                  <a:gd name="T2" fmla="*/ 2 w 4"/>
                  <a:gd name="T3" fmla="*/ 0 h 7"/>
                  <a:gd name="T4" fmla="*/ 1 w 4"/>
                  <a:gd name="T5" fmla="*/ 6 h 7"/>
                  <a:gd name="T6" fmla="*/ 4 w 4"/>
                  <a:gd name="T7" fmla="*/ 7 h 7"/>
                  <a:gd name="T8" fmla="*/ 4 w 4"/>
                  <a:gd name="T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4" y="5"/>
                    </a:moveTo>
                    <a:cubicBezTo>
                      <a:pt x="4" y="3"/>
                      <a:pt x="3" y="1"/>
                      <a:pt x="2" y="0"/>
                    </a:cubicBezTo>
                    <a:cubicBezTo>
                      <a:pt x="0" y="2"/>
                      <a:pt x="2" y="4"/>
                      <a:pt x="1" y="6"/>
                    </a:cubicBezTo>
                    <a:cubicBezTo>
                      <a:pt x="2" y="7"/>
                      <a:pt x="3" y="7"/>
                      <a:pt x="4" y="7"/>
                    </a:cubicBezTo>
                    <a:cubicBezTo>
                      <a:pt x="4" y="6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938" cap="rnd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79610CB3-4A4B-5612-7474-86CACC146D23}"/>
                </a:ext>
              </a:extLst>
            </p:cNvPr>
            <p:cNvCxnSpPr>
              <a:cxnSpLocks/>
            </p:cNvCxnSpPr>
            <p:nvPr/>
          </p:nvCxnSpPr>
          <p:spPr>
            <a:xfrm>
              <a:off x="3857626" y="2093637"/>
              <a:ext cx="989883" cy="9261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85D7CB48-5999-725C-44B1-8FB8D09F5C2F}"/>
                </a:ext>
              </a:extLst>
            </p:cNvPr>
            <p:cNvSpPr/>
            <p:nvPr/>
          </p:nvSpPr>
          <p:spPr>
            <a:xfrm>
              <a:off x="1087655" y="1738846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1 national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</a:t>
              </a:r>
            </a:p>
          </p:txBody>
        </p:sp>
        <p:pic>
          <p:nvPicPr>
            <p:cNvPr id="131" name="Picture 130" descr="A map of a country&#10;&#10;Description automatically generated">
              <a:extLst>
                <a:ext uri="{FF2B5EF4-FFF2-40B4-BE49-F238E27FC236}">
                  <a16:creationId xmlns:a16="http://schemas.microsoft.com/office/drawing/2014/main" id="{87047A1B-593C-7C06-14A4-9C43007B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8364" y="3792699"/>
              <a:ext cx="995044" cy="658673"/>
            </a:xfrm>
            <a:prstGeom prst="rect">
              <a:avLst/>
            </a:prstGeom>
          </p:spPr>
        </p:pic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9A380E3E-1A1D-2052-8EEA-BA85BD005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57338" y="3590285"/>
              <a:ext cx="755728" cy="973945"/>
            </a:xfrm>
            <a:prstGeom prst="rect">
              <a:avLst/>
            </a:prstGeom>
          </p:spPr>
        </p:pic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975348DE-0754-49AE-ACFC-5ED4602C9A34}"/>
                </a:ext>
              </a:extLst>
            </p:cNvPr>
            <p:cNvSpPr/>
            <p:nvPr/>
          </p:nvSpPr>
          <p:spPr>
            <a:xfrm>
              <a:off x="1087655" y="3655715"/>
              <a:ext cx="2160000" cy="839563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5 regional ERDF, 1 regional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and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regional ESF+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programmes</a:t>
              </a: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8836D721-7AC7-B716-029F-5A65A9194594}"/>
                </a:ext>
              </a:extLst>
            </p:cNvPr>
            <p:cNvSpPr/>
            <p:nvPr/>
          </p:nvSpPr>
          <p:spPr>
            <a:xfrm>
              <a:off x="1087655" y="5887416"/>
              <a:ext cx="2160000" cy="6266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7 regional and 1 national ERDF</a:t>
              </a:r>
              <a:r>
                <a:rPr kumimoji="0" lang="en-IE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, </a:t>
              </a:r>
              <a:r>
                <a:rPr kumimoji="0" lang="en-IE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2 regional ESF</a:t>
              </a:r>
              <a:r>
                <a:rPr kumimoji="0" lang="en-IE" sz="13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+ </a:t>
              </a:r>
              <a:r>
                <a:rPr kumimoji="0" lang="en-IE" sz="1300" b="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programmes</a:t>
              </a:r>
              <a:endParaRPr lang="en-IE" sz="1300" dirty="0">
                <a:latin typeface="EC Square Sans Cond Pro" panose="020B0506040000020004" pitchFamily="34" charset="0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C6AE37E0-4A6C-CA2E-F645-AA9F70C230EB}"/>
                </a:ext>
              </a:extLst>
            </p:cNvPr>
            <p:cNvSpPr/>
            <p:nvPr/>
          </p:nvSpPr>
          <p:spPr>
            <a:xfrm>
              <a:off x="8654692" y="2120797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programme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6A44578D-5024-55C1-A200-B3B62CBB755A}"/>
                </a:ext>
              </a:extLst>
            </p:cNvPr>
            <p:cNvSpPr/>
            <p:nvPr/>
          </p:nvSpPr>
          <p:spPr>
            <a:xfrm>
              <a:off x="8621000" y="3917251"/>
              <a:ext cx="2160000" cy="716897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kern="1200">
                  <a:solidFill>
                    <a:srgbClr val="082B7A"/>
                  </a:solidFill>
                  <a:latin typeface="EC Square Sans Cond Pro" panose="020B0506040000020004" pitchFamily="34" charset="0"/>
                </a:rPr>
                <a:t>1 </a:t>
              </a: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national ESF+,</a:t>
              </a:r>
            </a:p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2 national ERDF and 1 national JTF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programmes</a:t>
              </a:r>
              <a:endParaRPr kumimoji="0" lang="en-IE" sz="140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1A1E6B80-1850-D67B-59AF-BCD9A2E35EC7}"/>
                </a:ext>
              </a:extLst>
            </p:cNvPr>
            <p:cNvSpPr/>
            <p:nvPr/>
          </p:nvSpPr>
          <p:spPr>
            <a:xfrm>
              <a:off x="8640576" y="5991490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9 regional and</a:t>
              </a:r>
              <a:endParaRPr kumimoji="0" lang="en-IE" sz="1400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</a:t>
              </a:r>
              <a:endParaRPr kumimoji="0" lang="en-IE" sz="140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Cond Pro" panose="020B0506040000020004" pitchFamily="34" charset="0"/>
                <a:cs typeface="Arial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1386F3B-7106-F41E-024A-2ED749734960}"/>
                </a:ext>
              </a:extLst>
            </p:cNvPr>
            <p:cNvSpPr/>
            <p:nvPr/>
          </p:nvSpPr>
          <p:spPr>
            <a:xfrm>
              <a:off x="1087655" y="4798923"/>
              <a:ext cx="2160000" cy="626632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2 regional ERDF and ESF+ </a:t>
              </a:r>
              <a:r>
                <a:rPr kumimoji="0" lang="en-I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programmes </a:t>
              </a:r>
              <a:endParaRPr lang="en-IE" sz="1400" dirty="0">
                <a:solidFill>
                  <a:srgbClr val="FFFFFF"/>
                </a:solidFill>
                <a:latin typeface="EC Square Sans Cond Pro"/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86B04AE7-4777-49FF-E361-D457D872C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1042" y="5610415"/>
              <a:ext cx="856457" cy="104893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4C1E6005-961C-4967-2912-96449786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25085" y="4659923"/>
              <a:ext cx="1020234" cy="1015315"/>
            </a:xfrm>
            <a:prstGeom prst="rect">
              <a:avLst/>
            </a:prstGeom>
          </p:spPr>
        </p:pic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42CBFC78-6DA1-625D-8F3F-7362BB3641A1}"/>
                </a:ext>
              </a:extLst>
            </p:cNvPr>
            <p:cNvSpPr/>
            <p:nvPr/>
          </p:nvSpPr>
          <p:spPr>
            <a:xfrm>
              <a:off x="8634858" y="3016120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ERDF programme</a:t>
              </a:r>
            </a:p>
          </p:txBody>
        </p:sp>
        <p:sp>
          <p:nvSpPr>
            <p:cNvPr id="155" name="Oval 150">
              <a:extLst>
                <a:ext uri="{FF2B5EF4-FFF2-40B4-BE49-F238E27FC236}">
                  <a16:creationId xmlns:a16="http://schemas.microsoft.com/office/drawing/2014/main" id="{6FC14CDC-41D4-3283-7157-2EEA2BF387B4}"/>
                </a:ext>
              </a:extLst>
            </p:cNvPr>
            <p:cNvSpPr/>
            <p:nvPr/>
          </p:nvSpPr>
          <p:spPr>
            <a:xfrm>
              <a:off x="8573204" y="5636222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Italy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lang="en-IE" sz="1600" b="1" i="1" kern="1200">
                  <a:solidFill>
                    <a:srgbClr val="FF0000"/>
                  </a:solidFill>
                  <a:latin typeface="EC Square Sans Cond Pro"/>
                </a:rPr>
                <a:t>2.98bn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56" name="Oval 150">
              <a:extLst>
                <a:ext uri="{FF2B5EF4-FFF2-40B4-BE49-F238E27FC236}">
                  <a16:creationId xmlns:a16="http://schemas.microsoft.com/office/drawing/2014/main" id="{3DF08803-93F5-2E00-8587-D420FA40E424}"/>
                </a:ext>
              </a:extLst>
            </p:cNvPr>
            <p:cNvSpPr/>
            <p:nvPr/>
          </p:nvSpPr>
          <p:spPr>
            <a:xfrm>
              <a:off x="1037549" y="4492620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France – </a:t>
              </a:r>
              <a:r>
                <a:rPr kumimoji="0" lang="en-I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</a:t>
              </a: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</a:t>
              </a:r>
              <a:r>
                <a:rPr lang="en-IE" sz="1600" b="1" i="1" dirty="0">
                  <a:solidFill>
                    <a:srgbClr val="FF0000"/>
                  </a:solidFill>
                  <a:latin typeface="EC Square Sans Cond Pro" panose="020B0506040000020004" pitchFamily="34" charset="0"/>
                </a:rPr>
                <a:t>8</a:t>
              </a:r>
              <a:r>
                <a:rPr kumimoji="0" lang="en-I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3m</a:t>
              </a:r>
              <a:endParaRPr kumimoji="0" lang="en-IE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57" name="Oval 150">
              <a:extLst>
                <a:ext uri="{FF2B5EF4-FFF2-40B4-BE49-F238E27FC236}">
                  <a16:creationId xmlns:a16="http://schemas.microsoft.com/office/drawing/2014/main" id="{AD37BC28-73A6-A936-B54B-9DAF6B582416}"/>
                </a:ext>
              </a:extLst>
            </p:cNvPr>
            <p:cNvSpPr/>
            <p:nvPr/>
          </p:nvSpPr>
          <p:spPr>
            <a:xfrm>
              <a:off x="8550932" y="3625573"/>
              <a:ext cx="2629365" cy="38886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Romania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lang="en-IE" sz="1600" b="1" i="1" kern="1200">
                  <a:solidFill>
                    <a:srgbClr val="FF0000"/>
                  </a:solidFill>
                  <a:latin typeface="EC Square Sans Cond Pro"/>
                </a:rPr>
                <a:t>1.57bn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0" name="Oval 150">
              <a:extLst>
                <a:ext uri="{FF2B5EF4-FFF2-40B4-BE49-F238E27FC236}">
                  <a16:creationId xmlns:a16="http://schemas.microsoft.com/office/drawing/2014/main" id="{5FBCFDF0-207B-67C5-5BC1-CFF896984C8C}"/>
                </a:ext>
              </a:extLst>
            </p:cNvPr>
            <p:cNvSpPr/>
            <p:nvPr/>
          </p:nvSpPr>
          <p:spPr>
            <a:xfrm>
              <a:off x="8573202" y="2714323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Lithuania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59m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1" name="Oval 150">
              <a:extLst>
                <a:ext uri="{FF2B5EF4-FFF2-40B4-BE49-F238E27FC236}">
                  <a16:creationId xmlns:a16="http://schemas.microsoft.com/office/drawing/2014/main" id="{E21754B1-B453-4D92-9D92-5C15114B9E47}"/>
                </a:ext>
              </a:extLst>
            </p:cNvPr>
            <p:cNvSpPr/>
            <p:nvPr/>
          </p:nvSpPr>
          <p:spPr>
            <a:xfrm>
              <a:off x="8573203" y="1775394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Latvia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57m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2" name="Oval 150">
              <a:extLst>
                <a:ext uri="{FF2B5EF4-FFF2-40B4-BE49-F238E27FC236}">
                  <a16:creationId xmlns:a16="http://schemas.microsoft.com/office/drawing/2014/main" id="{95F5A80B-E642-E858-3333-0F24E252F448}"/>
                </a:ext>
              </a:extLst>
            </p:cNvPr>
            <p:cNvSpPr/>
            <p:nvPr/>
          </p:nvSpPr>
          <p:spPr>
            <a:xfrm>
              <a:off x="1016725" y="1418630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Denmark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52m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3" name="Oval 150">
              <a:extLst>
                <a:ext uri="{FF2B5EF4-FFF2-40B4-BE49-F238E27FC236}">
                  <a16:creationId xmlns:a16="http://schemas.microsoft.com/office/drawing/2014/main" id="{238099EE-6392-4408-7027-6268E9412B7E}"/>
                </a:ext>
              </a:extLst>
            </p:cNvPr>
            <p:cNvSpPr/>
            <p:nvPr/>
          </p:nvSpPr>
          <p:spPr>
            <a:xfrm>
              <a:off x="1050038" y="3333364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Germany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891m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165" name="Oval 150">
              <a:extLst>
                <a:ext uri="{FF2B5EF4-FFF2-40B4-BE49-F238E27FC236}">
                  <a16:creationId xmlns:a16="http://schemas.microsoft.com/office/drawing/2014/main" id="{A4CAD70D-EC35-7F83-E89B-991625556CE8}"/>
                </a:ext>
              </a:extLst>
            </p:cNvPr>
            <p:cNvSpPr/>
            <p:nvPr/>
          </p:nvSpPr>
          <p:spPr>
            <a:xfrm>
              <a:off x="1037549" y="5556594"/>
              <a:ext cx="2246018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/>
                </a:rPr>
                <a:t>Spain – </a:t>
              </a:r>
              <a:r>
                <a:rPr kumimoji="0" lang="en-IE" sz="1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EUR </a:t>
              </a:r>
              <a:r>
                <a:rPr kumimoji="0" lang="en-IE" sz="1600" b="1" i="1" u="none" strike="noStrike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/>
                </a:rPr>
                <a:t>523</a:t>
              </a:r>
              <a:r>
                <a:rPr lang="en-IE" sz="1600" b="1" i="1" kern="1200" dirty="0">
                  <a:solidFill>
                    <a:srgbClr val="FF0000"/>
                  </a:solidFill>
                  <a:latin typeface="EC Square Sans Cond Pro"/>
                </a:rPr>
                <a:t>m</a:t>
              </a:r>
              <a:endParaRPr kumimoji="0" lang="en-IE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8B150EE-6508-9EBB-2BC6-9FAD329C9B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0479" y="3019830"/>
              <a:ext cx="1090556" cy="7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1C2D0569-DA4C-5DBF-CE8A-EA278F302AFA}"/>
                </a:ext>
              </a:extLst>
            </p:cNvPr>
            <p:cNvCxnSpPr>
              <a:cxnSpLocks/>
            </p:cNvCxnSpPr>
            <p:nvPr/>
          </p:nvCxnSpPr>
          <p:spPr>
            <a:xfrm>
              <a:off x="4699346" y="3690490"/>
              <a:ext cx="1286148" cy="28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57748A7-7161-FF02-C856-94296480AD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2712" y="5372672"/>
              <a:ext cx="691428" cy="7736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5" name="Straight Connector 1024">
              <a:extLst>
                <a:ext uri="{FF2B5EF4-FFF2-40B4-BE49-F238E27FC236}">
                  <a16:creationId xmlns:a16="http://schemas.microsoft.com/office/drawing/2014/main" id="{2B906589-9333-F2B8-2D73-36A53D30BB4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82884" y="4143819"/>
              <a:ext cx="493020" cy="6064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Straight Connector 1028">
              <a:extLst>
                <a:ext uri="{FF2B5EF4-FFF2-40B4-BE49-F238E27FC236}">
                  <a16:creationId xmlns:a16="http://schemas.microsoft.com/office/drawing/2014/main" id="{8A4A4624-4EDE-49B6-9A6B-8D2975C2E14B}"/>
                </a:ext>
              </a:extLst>
            </p:cNvPr>
            <p:cNvCxnSpPr>
              <a:cxnSpLocks/>
            </p:cNvCxnSpPr>
            <p:nvPr/>
          </p:nvCxnSpPr>
          <p:spPr>
            <a:xfrm>
              <a:off x="4778003" y="4143819"/>
              <a:ext cx="75724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2" name="Straight Connector 1031">
              <a:extLst>
                <a:ext uri="{FF2B5EF4-FFF2-40B4-BE49-F238E27FC236}">
                  <a16:creationId xmlns:a16="http://schemas.microsoft.com/office/drawing/2014/main" id="{45E49EE0-FA44-21A7-48B8-6E9DF9256F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4140" y="4803283"/>
              <a:ext cx="0" cy="5693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7" name="Straight Connector 1036">
              <a:extLst>
                <a:ext uri="{FF2B5EF4-FFF2-40B4-BE49-F238E27FC236}">
                  <a16:creationId xmlns:a16="http://schemas.microsoft.com/office/drawing/2014/main" id="{ED998DB1-7A68-D132-0E2C-218491226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2162" y="1725822"/>
              <a:ext cx="1197152" cy="16222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2" name="Straight Connector 1051">
              <a:extLst>
                <a:ext uri="{FF2B5EF4-FFF2-40B4-BE49-F238E27FC236}">
                  <a16:creationId xmlns:a16="http://schemas.microsoft.com/office/drawing/2014/main" id="{EBA30413-D5CD-7042-F697-829FA0832961}"/>
                </a:ext>
              </a:extLst>
            </p:cNvPr>
            <p:cNvCxnSpPr>
              <a:cxnSpLocks/>
            </p:cNvCxnSpPr>
            <p:nvPr/>
          </p:nvCxnSpPr>
          <p:spPr>
            <a:xfrm>
              <a:off x="6172762" y="4307481"/>
              <a:ext cx="808246" cy="157261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4" name="Straight Connector 1053">
              <a:extLst>
                <a:ext uri="{FF2B5EF4-FFF2-40B4-BE49-F238E27FC236}">
                  <a16:creationId xmlns:a16="http://schemas.microsoft.com/office/drawing/2014/main" id="{F28209F1-0F3D-D49F-1C92-322B0B86FF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0300" y="5880100"/>
              <a:ext cx="524487" cy="6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6" name="Rectangle: Rounded Corners 1055">
              <a:extLst>
                <a:ext uri="{FF2B5EF4-FFF2-40B4-BE49-F238E27FC236}">
                  <a16:creationId xmlns:a16="http://schemas.microsoft.com/office/drawing/2014/main" id="{B69C6CE2-AE79-13DF-A4E1-F5F727BECD32}"/>
                </a:ext>
              </a:extLst>
            </p:cNvPr>
            <p:cNvSpPr/>
            <p:nvPr/>
          </p:nvSpPr>
          <p:spPr>
            <a:xfrm>
              <a:off x="1087655" y="2724144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regional ERDF and 1 national JTF* </a:t>
              </a:r>
              <a:r>
                <a:rPr kumimoji="0" lang="en-IE" sz="1400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programme</a:t>
              </a:r>
              <a:endParaRPr lang="en-IE" sz="1400">
                <a:latin typeface="EC Square Sans Cond Pro" panose="020B0506040000020004" pitchFamily="34" charset="0"/>
              </a:endParaRPr>
            </a:p>
          </p:txBody>
        </p:sp>
        <p:sp>
          <p:nvSpPr>
            <p:cNvPr id="1057" name="Oval 150">
              <a:extLst>
                <a:ext uri="{FF2B5EF4-FFF2-40B4-BE49-F238E27FC236}">
                  <a16:creationId xmlns:a16="http://schemas.microsoft.com/office/drawing/2014/main" id="{AE5327FB-5454-F403-8FF6-D529C15C935D}"/>
                </a:ext>
              </a:extLst>
            </p:cNvPr>
            <p:cNvSpPr/>
            <p:nvPr/>
          </p:nvSpPr>
          <p:spPr>
            <a:xfrm>
              <a:off x="1027389" y="2318560"/>
              <a:ext cx="2459378" cy="43966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Netherlands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16m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1060" name="Straight Connector 1059">
              <a:extLst>
                <a:ext uri="{FF2B5EF4-FFF2-40B4-BE49-F238E27FC236}">
                  <a16:creationId xmlns:a16="http://schemas.microsoft.com/office/drawing/2014/main" id="{F05CAE19-6FDB-716F-FD01-8245B222134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394" y="3403322"/>
              <a:ext cx="121960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7" name="Straight Connector 1066">
              <a:extLst>
                <a:ext uri="{FF2B5EF4-FFF2-40B4-BE49-F238E27FC236}">
                  <a16:creationId xmlns:a16="http://schemas.microsoft.com/office/drawing/2014/main" id="{BB4F2CEF-E9CF-10B6-54AB-2C7B38D6AD34}"/>
                </a:ext>
              </a:extLst>
            </p:cNvPr>
            <p:cNvCxnSpPr>
              <a:cxnSpLocks/>
            </p:cNvCxnSpPr>
            <p:nvPr/>
          </p:nvCxnSpPr>
          <p:spPr>
            <a:xfrm>
              <a:off x="6849147" y="4031236"/>
              <a:ext cx="511373" cy="384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9" name="Straight Connector 1068">
              <a:extLst>
                <a:ext uri="{FF2B5EF4-FFF2-40B4-BE49-F238E27FC236}">
                  <a16:creationId xmlns:a16="http://schemas.microsoft.com/office/drawing/2014/main" id="{BDC6E27C-F9DC-AAD8-DE9F-0F5297D62BC7}"/>
                </a:ext>
              </a:extLst>
            </p:cNvPr>
            <p:cNvCxnSpPr>
              <a:cxnSpLocks/>
            </p:cNvCxnSpPr>
            <p:nvPr/>
          </p:nvCxnSpPr>
          <p:spPr>
            <a:xfrm>
              <a:off x="7298233" y="4965715"/>
              <a:ext cx="2899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4" name="Straight Connector 1073">
              <a:extLst>
                <a:ext uri="{FF2B5EF4-FFF2-40B4-BE49-F238E27FC236}">
                  <a16:creationId xmlns:a16="http://schemas.microsoft.com/office/drawing/2014/main" id="{005E0AF2-E92C-6468-6749-7F3E3210E0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919" y="2581737"/>
              <a:ext cx="468038" cy="444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A1379D19-EAE6-87C7-80E8-A0B3331AFB69}"/>
                </a:ext>
              </a:extLst>
            </p:cNvPr>
            <p:cNvCxnSpPr>
              <a:cxnSpLocks/>
            </p:cNvCxnSpPr>
            <p:nvPr/>
          </p:nvCxnSpPr>
          <p:spPr>
            <a:xfrm>
              <a:off x="6994127" y="3187839"/>
              <a:ext cx="432597" cy="100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0" name="Group 1089">
              <a:extLst>
                <a:ext uri="{FF2B5EF4-FFF2-40B4-BE49-F238E27FC236}">
                  <a16:creationId xmlns:a16="http://schemas.microsoft.com/office/drawing/2014/main" id="{76A079F8-D498-14E3-3187-8BE187394CB5}"/>
                </a:ext>
              </a:extLst>
            </p:cNvPr>
            <p:cNvGrpSpPr/>
            <p:nvPr/>
          </p:nvGrpSpPr>
          <p:grpSpPr>
            <a:xfrm>
              <a:off x="5065167" y="5663170"/>
              <a:ext cx="1819809" cy="261610"/>
              <a:chOff x="1430505" y="-1182077"/>
              <a:chExt cx="1819809" cy="261610"/>
            </a:xfrm>
          </p:grpSpPr>
          <p:sp>
            <p:nvSpPr>
              <p:cNvPr id="1088" name="Rectangle 1087">
                <a:extLst>
                  <a:ext uri="{FF2B5EF4-FFF2-40B4-BE49-F238E27FC236}">
                    <a16:creationId xmlns:a16="http://schemas.microsoft.com/office/drawing/2014/main" id="{D63EBEFB-F83C-0461-3E6C-C49404D334D7}"/>
                  </a:ext>
                </a:extLst>
              </p:cNvPr>
              <p:cNvSpPr/>
              <p:nvPr/>
            </p:nvSpPr>
            <p:spPr>
              <a:xfrm>
                <a:off x="1430505" y="-1127310"/>
                <a:ext cx="163041" cy="162904"/>
              </a:xfrm>
              <a:prstGeom prst="rect">
                <a:avLst/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b="1"/>
              </a:p>
            </p:txBody>
          </p:sp>
          <p:sp>
            <p:nvSpPr>
              <p:cNvPr id="1089" name="TextBox 1088">
                <a:extLst>
                  <a:ext uri="{FF2B5EF4-FFF2-40B4-BE49-F238E27FC236}">
                    <a16:creationId xmlns:a16="http://schemas.microsoft.com/office/drawing/2014/main" id="{E191967B-B35D-F3BC-07B4-9262EF187D2C}"/>
                  </a:ext>
                </a:extLst>
              </p:cNvPr>
              <p:cNvSpPr txBox="1"/>
              <p:nvPr/>
            </p:nvSpPr>
            <p:spPr>
              <a:xfrm>
                <a:off x="1743170" y="-1182077"/>
                <a:ext cx="150714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100" b="1">
                    <a:solidFill>
                      <a:srgbClr val="4472C4"/>
                    </a:solidFill>
                    <a:latin typeface="EC Square Sans Cond Pro" panose="020B0506040000020004" pitchFamily="34" charset="0"/>
                  </a:rPr>
                  <a:t>Submitted programmes</a:t>
                </a:r>
              </a:p>
            </p:txBody>
          </p:sp>
        </p:grpSp>
        <p:grpSp>
          <p:nvGrpSpPr>
            <p:cNvPr id="1094" name="Group 1093">
              <a:extLst>
                <a:ext uri="{FF2B5EF4-FFF2-40B4-BE49-F238E27FC236}">
                  <a16:creationId xmlns:a16="http://schemas.microsoft.com/office/drawing/2014/main" id="{567E8C83-5650-CB83-B278-A73E4C07B534}"/>
                </a:ext>
              </a:extLst>
            </p:cNvPr>
            <p:cNvGrpSpPr/>
            <p:nvPr/>
          </p:nvGrpSpPr>
          <p:grpSpPr>
            <a:xfrm>
              <a:off x="5065167" y="5933961"/>
              <a:ext cx="1712345" cy="261610"/>
              <a:chOff x="1430505" y="-1183216"/>
              <a:chExt cx="1712345" cy="261610"/>
            </a:xfrm>
          </p:grpSpPr>
          <p:sp>
            <p:nvSpPr>
              <p:cNvPr id="1095" name="Rectangle 1094">
                <a:extLst>
                  <a:ext uri="{FF2B5EF4-FFF2-40B4-BE49-F238E27FC236}">
                    <a16:creationId xmlns:a16="http://schemas.microsoft.com/office/drawing/2014/main" id="{A43639A4-792B-1EF6-A414-60FFECCF5F8F}"/>
                  </a:ext>
                </a:extLst>
              </p:cNvPr>
              <p:cNvSpPr/>
              <p:nvPr/>
            </p:nvSpPr>
            <p:spPr>
              <a:xfrm>
                <a:off x="1430505" y="-1127310"/>
                <a:ext cx="163041" cy="162904"/>
              </a:xfrm>
              <a:prstGeom prst="rect">
                <a:avLst/>
              </a:prstGeom>
              <a:solidFill>
                <a:srgbClr val="73AE4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 sz="1200" b="1"/>
              </a:p>
            </p:txBody>
          </p:sp>
          <p:sp>
            <p:nvSpPr>
              <p:cNvPr id="1096" name="TextBox 1095">
                <a:extLst>
                  <a:ext uri="{FF2B5EF4-FFF2-40B4-BE49-F238E27FC236}">
                    <a16:creationId xmlns:a16="http://schemas.microsoft.com/office/drawing/2014/main" id="{D600C1C0-B910-51AB-10F0-03E318078D74}"/>
                  </a:ext>
                </a:extLst>
              </p:cNvPr>
              <p:cNvSpPr txBox="1"/>
              <p:nvPr/>
            </p:nvSpPr>
            <p:spPr>
              <a:xfrm>
                <a:off x="1747916" y="-1183216"/>
                <a:ext cx="139493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E" sz="1100" b="1">
                    <a:solidFill>
                      <a:srgbClr val="73AE4B"/>
                    </a:solidFill>
                    <a:latin typeface="EC Square Sans Cond Pro" panose="020B0506040000020004" pitchFamily="34" charset="0"/>
                  </a:rPr>
                  <a:t>Adopted programmes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113923F-A2A2-6F51-A217-C021FF23F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8838" y="3685846"/>
              <a:ext cx="199197" cy="2266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9CF325E-11EC-4763-1D8B-95956B95CC6A}"/>
                </a:ext>
              </a:extLst>
            </p:cNvPr>
            <p:cNvCxnSpPr>
              <a:cxnSpLocks/>
            </p:cNvCxnSpPr>
            <p:nvPr/>
          </p:nvCxnSpPr>
          <p:spPr>
            <a:xfrm>
              <a:off x="4275572" y="3187990"/>
              <a:ext cx="272867" cy="2254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FDFA37A-6AF4-B6C5-73B4-4D78EECC15DF}"/>
                </a:ext>
              </a:extLst>
            </p:cNvPr>
            <p:cNvSpPr/>
            <p:nvPr/>
          </p:nvSpPr>
          <p:spPr>
            <a:xfrm>
              <a:off x="8634858" y="1182373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regional  ERDF programme</a:t>
              </a:r>
            </a:p>
          </p:txBody>
        </p:sp>
        <p:sp>
          <p:nvSpPr>
            <p:cNvPr id="32" name="Oval 150">
              <a:extLst>
                <a:ext uri="{FF2B5EF4-FFF2-40B4-BE49-F238E27FC236}">
                  <a16:creationId xmlns:a16="http://schemas.microsoft.com/office/drawing/2014/main" id="{F14F970A-0C99-BFAD-E899-B6D82117E825}"/>
                </a:ext>
              </a:extLst>
            </p:cNvPr>
            <p:cNvSpPr/>
            <p:nvPr/>
          </p:nvSpPr>
          <p:spPr>
            <a:xfrm>
              <a:off x="8546792" y="844845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Poland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25m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EF1865-5BCB-720A-D827-590CA8A03319}"/>
                </a:ext>
              </a:extLst>
            </p:cNvPr>
            <p:cNvCxnSpPr>
              <a:cxnSpLocks/>
            </p:cNvCxnSpPr>
            <p:nvPr/>
          </p:nvCxnSpPr>
          <p:spPr>
            <a:xfrm>
              <a:off x="6300174" y="3878623"/>
              <a:ext cx="990406" cy="10837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D6CAB40E-E569-7DD0-CA24-6B64DA165B83}"/>
                </a:ext>
              </a:extLst>
            </p:cNvPr>
            <p:cNvSpPr/>
            <p:nvPr/>
          </p:nvSpPr>
          <p:spPr>
            <a:xfrm>
              <a:off x="8634857" y="5023891"/>
              <a:ext cx="2160000" cy="519171"/>
            </a:xfrm>
            <a:prstGeom prst="round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0" lang="en-IE" sz="1400" b="1" i="0" u="none" strike="noStrike" kern="1200" cap="none" spc="0" normalizeH="0" baseline="0" noProof="0">
                  <a:ln>
                    <a:noFill/>
                  </a:ln>
                  <a:solidFill>
                    <a:srgbClr val="082B7A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1 national JTF programme*</a:t>
              </a:r>
            </a:p>
          </p:txBody>
        </p:sp>
        <p:sp>
          <p:nvSpPr>
            <p:cNvPr id="77" name="Oval 150">
              <a:extLst>
                <a:ext uri="{FF2B5EF4-FFF2-40B4-BE49-F238E27FC236}">
                  <a16:creationId xmlns:a16="http://schemas.microsoft.com/office/drawing/2014/main" id="{27A94357-CC9E-C8BB-7AA4-3A7AE95C0DED}"/>
                </a:ext>
              </a:extLst>
            </p:cNvPr>
            <p:cNvSpPr/>
            <p:nvPr/>
          </p:nvSpPr>
          <p:spPr>
            <a:xfrm>
              <a:off x="8601887" y="4705290"/>
              <a:ext cx="2212805" cy="399022"/>
            </a:xfrm>
            <a:prstGeom prst="round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Austria</a:t>
              </a:r>
              <a:r>
                <a:rPr kumimoji="0" lang="en-IE" sz="16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 – </a:t>
              </a:r>
              <a:r>
                <a:rPr kumimoji="0" lang="en-IE" sz="16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EC Square Sans Cond Pro" panose="020B0506040000020004" pitchFamily="34" charset="0"/>
                </a:rPr>
                <a:t>EUR 17.7m</a:t>
              </a:r>
              <a:endParaRPr kumimoji="0" lang="en-IE" sz="16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Cond Pro" panose="020B0506040000020004" pitchFamily="34" charset="0"/>
              </a:endParaRPr>
            </a:p>
          </p:txBody>
        </p:sp>
        <p:sp>
          <p:nvSpPr>
            <p:cNvPr id="63" name="Oval 151">
              <a:extLst>
                <a:ext uri="{FF2B5EF4-FFF2-40B4-BE49-F238E27FC236}">
                  <a16:creationId xmlns:a16="http://schemas.microsoft.com/office/drawing/2014/main" id="{8493AF11-1784-153A-27B1-36F41D7EF9C2}"/>
                </a:ext>
              </a:extLst>
            </p:cNvPr>
            <p:cNvSpPr/>
            <p:nvPr/>
          </p:nvSpPr>
          <p:spPr>
            <a:xfrm>
              <a:off x="3983695" y="6431955"/>
              <a:ext cx="4011123" cy="201507"/>
            </a:xfrm>
            <a:prstGeom prst="roundRect">
              <a:avLst/>
            </a:prstGeom>
            <a:noFill/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>
                <a:buClrTx/>
                <a:defRPr/>
              </a:pPr>
              <a:r>
                <a:rPr lang="en-IE" sz="900" i="1" kern="1200">
                  <a:solidFill>
                    <a:srgbClr val="082B7A"/>
                  </a:solidFill>
                  <a:latin typeface="Arial"/>
                </a:rPr>
                <a:t>*mainstreaming of STEP/STEP priority not included</a:t>
              </a:r>
              <a:endParaRPr lang="en-IE" sz="900" i="1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6CB6C64-EC43-B9B2-5E49-1ECC9C98EE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0677" y="2096925"/>
            <a:ext cx="1088539" cy="617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100DA-7A85-ADC5-9EB5-BA066002B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0467" y="1462142"/>
            <a:ext cx="957833" cy="98653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DB5839-71BF-36C6-C959-156E002A5F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72947" y="1042625"/>
            <a:ext cx="818028" cy="80628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9817004C-DB45-4D32-8346-48314A22A5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3208" y="2896552"/>
            <a:ext cx="1039313" cy="753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78B164-7830-EEE9-BC15-B2698BCFE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1495" y="2541426"/>
            <a:ext cx="772291" cy="9815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74F6586-B7FA-C991-31FB-80D701DC25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30417" y="5724335"/>
            <a:ext cx="1552416" cy="1055070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id="{4263E4D1-77C3-338F-4BA6-4D92C02B2BF9}"/>
              </a:ext>
            </a:extLst>
          </p:cNvPr>
          <p:cNvSpPr/>
          <p:nvPr/>
        </p:nvSpPr>
        <p:spPr>
          <a:xfrm rot="780000">
            <a:off x="9598870" y="264908"/>
            <a:ext cx="2526746" cy="7811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>
                <a:solidFill>
                  <a:srgbClr val="082B7A"/>
                </a:solidFill>
                <a:latin typeface="EC Square Sans Pro"/>
              </a:rPr>
              <a:t>Total allocation of 6.4 bn EUR for STEP</a:t>
            </a:r>
            <a:endParaRPr lang="en-US" sz="1600" dirty="0"/>
          </a:p>
        </p:txBody>
      </p:sp>
      <p:pic>
        <p:nvPicPr>
          <p:cNvPr id="56" name="Picture 55" descr="A green map with white lines&#10;&#10;AI-generated content may be incorrect.">
            <a:extLst>
              <a:ext uri="{FF2B5EF4-FFF2-40B4-BE49-F238E27FC236}">
                <a16:creationId xmlns:a16="http://schemas.microsoft.com/office/drawing/2014/main" id="{04585865-6584-A0C6-305E-D1E64BF99D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31565" y="4858475"/>
            <a:ext cx="1219538" cy="5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6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Germany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8" y="1195196"/>
            <a:ext cx="7842873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000" b="1" dirty="0">
                <a:solidFill>
                  <a:srgbClr val="082B7A"/>
                </a:solidFill>
                <a:latin typeface="EC Square Sans Pro"/>
              </a:rPr>
              <a:t>1 Regional ESF+, 1 Regional JTF and 5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Programmes (EUR 891 million): </a:t>
            </a: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sz="2000" b="1" dirty="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2000" b="1" dirty="0">
                <a:solidFill>
                  <a:srgbClr val="002060"/>
                </a:solidFill>
                <a:latin typeface="EC Square Sans Pro"/>
              </a:rPr>
              <a:t>actions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Support to SMEs, large enterprises (in the JTF regions),</a:t>
            </a:r>
            <a:r>
              <a:rPr lang="en-US" sz="2000" dirty="0">
                <a:solidFill>
                  <a:srgbClr val="082B7A"/>
                </a:solidFill>
                <a:latin typeface="EC Square Sans Pro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vocational training and research institutions in the fields of critical digital technologies, biotechnologies, circular economy, deep-tech innovation, green and resource-efficient technologies, technology transfer activities between universities, research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organisations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SMEs.</a:t>
            </a:r>
            <a:endParaRPr lang="en-US" dirty="0"/>
          </a:p>
          <a:p>
            <a:pPr marL="0" indent="0">
              <a:buNone/>
            </a:pPr>
            <a:endParaRPr lang="en-US" sz="2000">
              <a:solidFill>
                <a:schemeClr val="accent4"/>
              </a:solidFill>
              <a:cs typeface="Calibri"/>
            </a:endParaRPr>
          </a:p>
          <a:p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68C4EE-E80D-466B-4038-4B8295D31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334" y="5371984"/>
            <a:ext cx="2021595" cy="44618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05BF74-0FB5-8D68-886F-8D7D15A44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7889" y="1069453"/>
            <a:ext cx="3188484" cy="410906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F9444CF-731F-43B3-E2B4-BE6AA0FD0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709369"/>
              </p:ext>
            </p:extLst>
          </p:nvPr>
        </p:nvGraphicFramePr>
        <p:xfrm>
          <a:off x="1181868" y="2184717"/>
          <a:ext cx="5500607" cy="200489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JTF 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North Rhine Westphalia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301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294"/>
                  </a:ext>
                </a:extLst>
              </a:tr>
              <a:tr h="286413">
                <a:tc rowSpan="5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North Rhine Westphalia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200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Baden-Württemberg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62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Mecklenburg-Vorpommern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138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Bavaria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104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44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b="0" i="0" u="none" strike="noStrike" baseline="0" noProof="0">
                          <a:solidFill>
                            <a:srgbClr val="082B7A"/>
                          </a:solidFill>
                          <a:latin typeface="Arial"/>
                        </a:rPr>
                        <a:t>Schleswig-Holstein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47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Bavaria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36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060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03773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Spain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746129" y="991462"/>
            <a:ext cx="9067722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1600" b="1" dirty="0">
                <a:solidFill>
                  <a:srgbClr val="082B7A"/>
                </a:solidFill>
                <a:latin typeface="EC Square Sans Pro"/>
              </a:rPr>
              <a:t>1 National and 7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and 2 Regional ESF+ Programmes (EUR</a:t>
            </a:r>
            <a:r>
              <a:rPr lang="en-IE" sz="1600" b="1" dirty="0">
                <a:solidFill>
                  <a:srgbClr val="082B7A"/>
                </a:solidFill>
                <a:latin typeface="EC Square Sans Pro"/>
              </a:rPr>
              <a:t> 523</a:t>
            </a:r>
            <a:r>
              <a:rPr kumimoji="0" lang="en-IE" sz="16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400">
              <a:solidFill>
                <a:srgbClr val="082B7A"/>
              </a:solidFill>
              <a:latin typeface="EC Square Sans Pro"/>
            </a:endParaRPr>
          </a:p>
          <a:p>
            <a:pPr algn="just"/>
            <a:endParaRPr kumimoji="0" lang="en-IE" sz="140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</a:t>
            </a:r>
            <a:r>
              <a:rPr kumimoji="0" lang="en-IE" sz="140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under assessment by the European Commission</a:t>
            </a:r>
          </a:p>
          <a:p>
            <a:pPr algn="just"/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1600" b="1" dirty="0">
                <a:solidFill>
                  <a:srgbClr val="082B7A"/>
                </a:solidFill>
                <a:latin typeface="EC Square Sans Pro"/>
              </a:rPr>
              <a:t>actions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green lithium production</a:t>
            </a:r>
            <a:r>
              <a:rPr lang="en-US" sz="1600" dirty="0">
                <a:solidFill>
                  <a:srgbClr val="082B7A"/>
                </a:solidFill>
                <a:latin typeface="EC Square Sans Pro"/>
              </a:rPr>
              <a:t>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for the automotive sector, advanced facilities to enhance photonic chips, quantum computing, public-private R&amp;D&amp;I partnerships involving SMEs and large enterprise, support </a:t>
            </a:r>
            <a:r>
              <a:rPr lang="en-US" sz="1600" dirty="0">
                <a:solidFill>
                  <a:srgbClr val="082B7A"/>
                </a:solidFill>
                <a:latin typeface="EC Square Sans Pro"/>
              </a:rPr>
              <a:t>for advanced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projects labelled the Horizon Europe Seal of Excellence, artificial intelligence, semiconductors and clean technologies.</a:t>
            </a:r>
            <a:endParaRPr lang="en-US" sz="1600" dirty="0">
              <a:solidFill>
                <a:schemeClr val="accent4"/>
              </a:solidFill>
              <a:cs typeface="Calibri"/>
            </a:endParaRPr>
          </a:p>
          <a:p>
            <a:endParaRPr lang="es" sz="16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16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16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1600"/>
          </a:p>
          <a:p>
            <a:endParaRPr lang="en-IE" sz="16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D60010-CE56-870B-F45A-00102C6A7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824" y="3908225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D72310-1D2A-E97A-7C69-64277722E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03331"/>
              </p:ext>
            </p:extLst>
          </p:nvPr>
        </p:nvGraphicFramePr>
        <p:xfrm>
          <a:off x="1899748" y="1962008"/>
          <a:ext cx="5500607" cy="28680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90285">
                <a:tc rowSpan="8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 dirty="0">
                          <a:solidFill>
                            <a:srgbClr val="082B7A"/>
                          </a:solidFill>
                        </a:rPr>
                        <a:t>C. Valenciana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 dirty="0">
                          <a:solidFill>
                            <a:srgbClr val="082B7A"/>
                          </a:solidFill>
                        </a:rPr>
                        <a:t>EUR 144 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Catalonia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EUR 113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 err="1">
                          <a:solidFill>
                            <a:srgbClr val="082B7A"/>
                          </a:solidFill>
                        </a:rPr>
                        <a:t>Comunidad</a:t>
                      </a: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 de Madrid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EUR 73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Castille</a:t>
                      </a: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 </a:t>
                      </a: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Leon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45 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Aragon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23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24740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Cantabria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16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0733091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Basque 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EUR 33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944477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Plurirregional</a:t>
                      </a: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 </a:t>
                      </a: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programme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02060"/>
                          </a:solidFill>
                        </a:rPr>
                        <a:t>EUR 9 </a:t>
                      </a: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21499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 err="1">
                          <a:solidFill>
                            <a:srgbClr val="082B7A"/>
                          </a:solidFill>
                        </a:rPr>
                        <a:t>Comunidad</a:t>
                      </a: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 de Madrid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64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Cantabria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3 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381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6F63AB1-3640-0C51-4DB8-065EB6DE8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0074" y="1424967"/>
            <a:ext cx="3919092" cy="266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9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Italy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95511" y="1068235"/>
            <a:ext cx="7433234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sz="2000" b="1" dirty="0">
                <a:solidFill>
                  <a:srgbClr val="082B7A"/>
                </a:solidFill>
                <a:latin typeface="EC Square Sans Pro"/>
              </a:rPr>
              <a:t>1 National ERDF and 9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Regional ERDF Programmes (EUR 2.9</a:t>
            </a:r>
            <a:r>
              <a:rPr lang="en-IE" sz="2000" b="1" dirty="0">
                <a:solidFill>
                  <a:srgbClr val="082B7A"/>
                </a:solidFill>
                <a:latin typeface="EC Square Sans Pro"/>
              </a:rPr>
              <a:t> billion</a:t>
            </a:r>
            <a:r>
              <a:rPr kumimoji="0" lang="en-IE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): </a:t>
            </a:r>
          </a:p>
          <a:p>
            <a:pPr lvl="1" algn="just"/>
            <a:endParaRPr lang="en-IE" sz="1800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sz="180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sz="2000" b="1" dirty="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</a:t>
            </a:r>
            <a:r>
              <a:rPr lang="en-US" sz="2000" b="1" dirty="0">
                <a:solidFill>
                  <a:srgbClr val="082B7A"/>
                </a:solidFill>
                <a:latin typeface="EC Square Sans Pro"/>
              </a:rPr>
              <a:t>actions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pharmaceuticals, aerospace, and cloud computing, </a:t>
            </a:r>
            <a:r>
              <a:rPr lang="en-US" sz="2000" dirty="0">
                <a:solidFill>
                  <a:srgbClr val="082B7A"/>
                </a:solidFill>
                <a:latin typeface="EC Square Sans Pro"/>
              </a:rPr>
              <a:t>tissue and cell engineering, green hydrogen, onshore and offshore wind energy, mechanics and mechatronics, quantum computing.</a:t>
            </a:r>
            <a:endParaRPr lang="es" sz="2000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sz="2000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 sz="2000"/>
          </a:p>
          <a:p>
            <a:endParaRPr lang="en-IE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38B44D-2AD5-E653-5C79-6B1C08FA0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421" y="678274"/>
            <a:ext cx="3366226" cy="41227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9B2544-37AD-9EDB-A408-251DCEBE3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510" y="4969655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524D1E7-74A5-F67B-F72C-9272CF00F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885550"/>
              </p:ext>
            </p:extLst>
          </p:nvPr>
        </p:nvGraphicFramePr>
        <p:xfrm>
          <a:off x="1932377" y="1716881"/>
          <a:ext cx="5500605" cy="2864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46628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3161963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 rowSpan="10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National Research and Innovation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558 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Lombardy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120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Emilia Romagna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61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86915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Umbria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31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682449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Lazio</a:t>
                      </a:r>
                      <a:endParaRPr lang="en-US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109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01868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Campania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581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424740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Apulia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471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501198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Calabria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264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906554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Sicily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615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9745127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err="1">
                          <a:solidFill>
                            <a:srgbClr val="082B7A"/>
                          </a:solidFill>
                        </a:rPr>
                        <a:t>Sardinia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166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721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9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6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France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8" y="1411286"/>
            <a:ext cx="7262919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IE" b="1" dirty="0">
                <a:solidFill>
                  <a:srgbClr val="082B7A"/>
                </a:solidFill>
                <a:latin typeface="EC Square Sans Pro"/>
              </a:rPr>
              <a:t>2 regional ESF+ programmes and 1 regional ERDF 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(EUR</a:t>
            </a:r>
            <a:r>
              <a:rPr lang="en-IE" b="1" dirty="0">
                <a:solidFill>
                  <a:srgbClr val="082B7A"/>
                </a:solidFill>
                <a:latin typeface="EC Square Sans Pro"/>
              </a:rPr>
              <a:t> 83</a:t>
            </a:r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</a:p>
          <a:p>
            <a:pPr lvl="1" algn="just"/>
            <a:endParaRPr lang="en-IE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IE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marL="457200" lvl="1" indent="0" algn="just">
              <a:buNone/>
            </a:pPr>
            <a:endParaRPr lang="en-IE" b="0" i="0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IE" sz="1600" i="1" dirty="0">
              <a:solidFill>
                <a:srgbClr val="FF0000"/>
              </a:solidFill>
            </a:endParaRPr>
          </a:p>
          <a:p>
            <a:pPr lvl="1" algn="just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support to skills for the development and/or production activities of STEP technologies, financial instruments for industrial startups and innovative SMEs (deep tech innovation, digital, clean and resource-efficient technologies)</a:t>
            </a:r>
            <a:endParaRPr lang="en-US" b="0" i="0" u="none" strike="noStrike" kern="1200" cap="none" spc="0" normalizeH="0" baseline="0" noProof="0" dirty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143E61-4E89-4AE6-7F74-BE5BBA19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380" y="4532391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CC6766C-31A2-5EB1-DB66-B26E4E634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44951"/>
              </p:ext>
            </p:extLst>
          </p:nvPr>
        </p:nvGraphicFramePr>
        <p:xfrm>
          <a:off x="2059648" y="2708374"/>
          <a:ext cx="5500605" cy="85923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 dirty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 i="0" u="none" strike="noStrike" noProof="0" dirty="0" err="1">
                          <a:solidFill>
                            <a:srgbClr val="082B7A"/>
                          </a:solidFill>
                          <a:latin typeface="Arial"/>
                        </a:rPr>
                        <a:t>Îl</a:t>
                      </a:r>
                      <a:r>
                        <a:rPr lang="en-IE" sz="1400" b="0" i="0" u="none" strike="noStrike" noProof="0" dirty="0">
                          <a:solidFill>
                            <a:srgbClr val="082B7A"/>
                          </a:solidFill>
                          <a:latin typeface="Arial"/>
                        </a:rPr>
                        <a:t>e de France</a:t>
                      </a:r>
                      <a:endParaRPr lang="en-US" sz="1400" b="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 dirty="0">
                          <a:solidFill>
                            <a:srgbClr val="082B7A"/>
                          </a:solidFill>
                        </a:rPr>
                        <a:t>EUR 35 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 dirty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US" sz="1400" b="0" i="0" u="none" strike="noStrike" noProof="0" dirty="0" err="1">
                          <a:solidFill>
                            <a:srgbClr val="082B7A"/>
                          </a:solidFill>
                          <a:latin typeface="Arial"/>
                        </a:rPr>
                        <a:t>Îl</a:t>
                      </a:r>
                      <a:r>
                        <a:rPr lang="en-IE" sz="1400" b="0" i="0" u="none" strike="noStrike" noProof="0" dirty="0">
                          <a:solidFill>
                            <a:srgbClr val="082B7A"/>
                          </a:solidFill>
                          <a:latin typeface="Arial"/>
                        </a:rPr>
                        <a:t>e de France</a:t>
                      </a:r>
                      <a:endParaRPr lang="en-IE" sz="1400" u="none" strike="noStrike" noProof="0" dirty="0">
                        <a:solidFill>
                          <a:srgbClr val="082B7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82B7A"/>
                          </a:solidFill>
                        </a:rPr>
                        <a:t>EUR 12 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 dirty="0">
                          <a:solidFill>
                            <a:srgbClr val="002060"/>
                          </a:solidFill>
                          <a:latin typeface="Arial"/>
                        </a:rPr>
                        <a:t>Hauts de France</a:t>
                      </a:r>
                      <a:endParaRPr lang="en-US" sz="1400" dirty="0">
                        <a:solidFill>
                          <a:srgbClr val="002060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 dirty="0">
                          <a:solidFill>
                            <a:srgbClr val="002060"/>
                          </a:solidFill>
                        </a:rPr>
                        <a:t>EUR 34 m</a:t>
                      </a:r>
                      <a:endParaRPr lang="en-US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13812"/>
                  </a:ext>
                </a:extLst>
              </a:tr>
            </a:tbl>
          </a:graphicData>
        </a:graphic>
      </p:graphicFrame>
      <p:pic>
        <p:nvPicPr>
          <p:cNvPr id="9" name="Picture 8" descr="A map of france with a green area&#10;&#10;AI-generated content may be incorrect.">
            <a:extLst>
              <a:ext uri="{FF2B5EF4-FFF2-40B4-BE49-F238E27FC236}">
                <a16:creationId xmlns:a16="http://schemas.microsoft.com/office/drawing/2014/main" id="{2F0DF73C-3166-BEDA-194D-BDE1104B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6799" y="1711709"/>
            <a:ext cx="2444448" cy="24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60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Denmark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411286"/>
            <a:ext cx="7339908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National JTF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52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North and South Jutland</a:t>
            </a:r>
          </a:p>
          <a:p>
            <a:pPr algn="just"/>
            <a:endParaRPr lang="en-IE" b="1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including the related value chains, 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competence and skills development in the enterprises. </a:t>
            </a:r>
            <a:endParaRPr lang="en-US" b="0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Carbon Capture </a:t>
            </a:r>
            <a:r>
              <a:rPr kumimoji="0" lang="en-US" b="0" i="0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Utilisation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and Storage</a:t>
            </a:r>
            <a:endParaRPr lang="en-US">
              <a:solidFill>
                <a:schemeClr val="accent4"/>
              </a:solidFill>
              <a:cs typeface="Calibri"/>
            </a:endParaRPr>
          </a:p>
          <a:p>
            <a:endParaRPr lang="es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B92AC-A950-F0D6-3B33-6C590B523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0584" y="4690438"/>
            <a:ext cx="2024047" cy="445047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3E37B96-CC36-C15A-1755-532EED12E0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902198"/>
              </p:ext>
            </p:extLst>
          </p:nvPr>
        </p:nvGraphicFramePr>
        <p:xfrm>
          <a:off x="1641145" y="2440834"/>
          <a:ext cx="5500605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JTF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North and South Jutland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52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D1111E7-E7F6-C53F-DF35-939E8408C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558" y="1147477"/>
            <a:ext cx="3732647" cy="384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8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- Romania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177369" y="1411286"/>
            <a:ext cx="7339908" cy="5662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2 ERDF, 1 JTF and 1 ESF+ National programmes (EUR 1.5 billion): </a:t>
            </a:r>
            <a:endParaRPr lang="en-US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lvl="1" algn="just"/>
            <a:endParaRPr lang="en-US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lang="en-IE" sz="1400" i="1" dirty="0">
                <a:solidFill>
                  <a:srgbClr val="FF0000"/>
                </a:solidFill>
                <a:latin typeface="EC Square Sans Pro"/>
              </a:rPr>
              <a:t>Other programmes under assessment by the European Commission</a:t>
            </a:r>
            <a:endParaRPr lang="en-US" b="1" dirty="0">
              <a:solidFill>
                <a:srgbClr val="082B7A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lang="en-US" dirty="0">
                <a:solidFill>
                  <a:schemeClr val="accent4"/>
                </a:solidFill>
                <a:latin typeface="EC Square Sans Pro"/>
              </a:rPr>
              <a:t>public research projects on AI, hydrogen, and semiconductors, biotech, AI, and robotics in healthcare, training healthcare professionals, investments in STEP technologies by SMEs and industrial installations. </a:t>
            </a:r>
            <a:endParaRPr lang="en-US" dirty="0">
              <a:solidFill>
                <a:schemeClr val="accent4"/>
              </a:solidFill>
              <a:latin typeface="EC Square Sans Pro"/>
              <a:cs typeface="Calibri"/>
            </a:endParaRPr>
          </a:p>
          <a:p>
            <a:endParaRPr lang="es">
              <a:solidFill>
                <a:schemeClr val="accent4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>
              <a:solidFill>
                <a:schemeClr val="accent4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6FA62-C3F3-8F07-B913-A49216CF5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956" y="2176524"/>
            <a:ext cx="3784178" cy="2504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16962E-1DD9-0463-6464-02F16E8DB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824" y="4911986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98BB7-DB90-2E8C-2FD9-4AFA48433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919757"/>
              </p:ext>
            </p:extLst>
          </p:nvPr>
        </p:nvGraphicFramePr>
        <p:xfrm>
          <a:off x="1982337" y="2486328"/>
          <a:ext cx="5500607" cy="114565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3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9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5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JTF 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National</a:t>
                      </a:r>
                      <a:endParaRPr lang="en-US" sz="1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266 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13294"/>
                  </a:ext>
                </a:extLst>
              </a:tr>
              <a:tr h="286413">
                <a:tc rowSpan="2"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ERDF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Smart Growth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271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  <a:tr h="286413">
                <a:tc vMerge="1"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Health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EUR 466 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185859"/>
                  </a:ext>
                </a:extLst>
              </a:tr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ESF+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u="none" strike="noStrike" noProof="0">
                          <a:solidFill>
                            <a:srgbClr val="082B7A"/>
                          </a:solidFill>
                        </a:rPr>
                        <a:t>Employment and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s-ES" sz="1400" u="none" strike="noStrike" noProof="0">
                          <a:solidFill>
                            <a:srgbClr val="082B7A"/>
                          </a:solidFill>
                        </a:rPr>
                        <a:t>EUR 572 m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673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271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03D0CB-3E57-CC8E-F085-08FFC905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BDAD6-62E7-73F5-EE2A-1B93E1D0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271" y="287096"/>
            <a:ext cx="10515600" cy="782357"/>
          </a:xfrm>
        </p:spPr>
        <p:txBody>
          <a:bodyPr/>
          <a:lstStyle/>
          <a:p>
            <a:r>
              <a:rPr lang="en-US">
                <a:latin typeface="EC Square Sans Pro"/>
              </a:rPr>
              <a:t>Reprogramming – Latvia</a:t>
            </a:r>
            <a:endParaRPr lang="en-US"/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22A1C7F-3CAD-47F2-8823-0ECE687280A1}"/>
              </a:ext>
            </a:extLst>
          </p:cNvPr>
          <p:cNvSpPr>
            <a:spLocks noGrp="1"/>
          </p:cNvSpPr>
          <p:nvPr/>
        </p:nvSpPr>
        <p:spPr>
          <a:xfrm>
            <a:off x="1061151" y="1502836"/>
            <a:ext cx="6918667" cy="49781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" panose="020B05060400000200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1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National ERDF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Programme (EUR </a:t>
            </a:r>
            <a:r>
              <a:rPr lang="en-IE" b="1">
                <a:solidFill>
                  <a:srgbClr val="082B7A"/>
                </a:solidFill>
                <a:latin typeface="EC Square Sans Pro"/>
              </a:rPr>
              <a:t>56</a:t>
            </a:r>
            <a:r>
              <a:rPr kumimoji="0" lang="en-IE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million):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European Union Cohesion Policy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2021-2027</a:t>
            </a:r>
            <a:endParaRPr kumimoji="0" lang="en-IE" b="1" i="0" u="none" strike="noStrike" kern="1200" cap="none" spc="0" normalizeH="0" baseline="0" noProof="0">
              <a:ln>
                <a:noFill/>
              </a:ln>
              <a:solidFill>
                <a:srgbClr val="082B7A"/>
              </a:solidFill>
              <a:effectLst/>
              <a:uLnTx/>
              <a:uFillTx/>
              <a:latin typeface="EC Square Sans Pro"/>
              <a:ea typeface="+mn-ea"/>
              <a:cs typeface="+mn-cs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endParaRPr lang="en-IE" i="1">
              <a:solidFill>
                <a:srgbClr val="FF0000"/>
              </a:solidFill>
              <a:latin typeface="EC Square Sans Pro"/>
            </a:endParaRPr>
          </a:p>
          <a:p>
            <a:pPr algn="just"/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Examples of actions: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082B7A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D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evelopment of a high-capacity port and logistics infrastructure to attract RES (wind energy technology) component manufacturing companies in Latvia and support </a:t>
            </a:r>
            <a:r>
              <a:rPr kumimoji="0" lang="en-US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programmes</a:t>
            </a:r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C Square Sans Pro"/>
                <a:ea typeface="+mn-ea"/>
                <a:cs typeface="+mn-cs"/>
              </a:rPr>
              <a:t> for the development of critical marine wind technologies:</a:t>
            </a:r>
            <a:endParaRPr lang="en-IE">
              <a:solidFill>
                <a:srgbClr val="002060"/>
              </a:solidFill>
              <a:latin typeface="EC Square Sans Pro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endParaRPr lang="en-IE" b="1">
              <a:solidFill>
                <a:schemeClr val="accent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E"/>
          </a:p>
          <a:p>
            <a:endParaRPr lang="en-I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2C91E1-0CCB-C5F2-431F-9E3C8557E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333" y="3777374"/>
            <a:ext cx="2024047" cy="445047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2395013-1C26-A7A7-0CCE-82132862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86841"/>
              </p:ext>
            </p:extLst>
          </p:nvPr>
        </p:nvGraphicFramePr>
        <p:xfrm>
          <a:off x="1891354" y="3145969"/>
          <a:ext cx="5500604" cy="28641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6532">
                  <a:extLst>
                    <a:ext uri="{9D8B030D-6E8A-4147-A177-3AD203B41FA5}">
                      <a16:colId xmlns:a16="http://schemas.microsoft.com/office/drawing/2014/main" val="1147506269"/>
                    </a:ext>
                  </a:extLst>
                </a:gridCol>
                <a:gridCol w="2712058">
                  <a:extLst>
                    <a:ext uri="{9D8B030D-6E8A-4147-A177-3AD203B41FA5}">
                      <a16:colId xmlns:a16="http://schemas.microsoft.com/office/drawing/2014/main" val="2660698012"/>
                    </a:ext>
                  </a:extLst>
                </a:gridCol>
                <a:gridCol w="1192014">
                  <a:extLst>
                    <a:ext uri="{9D8B030D-6E8A-4147-A177-3AD203B41FA5}">
                      <a16:colId xmlns:a16="http://schemas.microsoft.com/office/drawing/2014/main" val="2017908698"/>
                    </a:ext>
                  </a:extLst>
                </a:gridCol>
              </a:tblGrid>
              <a:tr h="286413"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ERDF</a:t>
                      </a:r>
                      <a:endParaRPr lang="en-US" sz="1400" b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1500"/>
                        </a:lnSpc>
                        <a:buNone/>
                      </a:pPr>
                      <a:r>
                        <a:rPr lang="en-IE" sz="1400" b="0" i="0" u="none" strike="noStrike" noProof="0">
                          <a:solidFill>
                            <a:srgbClr val="082B7A"/>
                          </a:solidFill>
                          <a:latin typeface="Arial"/>
                        </a:rPr>
                        <a:t>National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r">
                        <a:lnSpc>
                          <a:spcPts val="1500"/>
                        </a:lnSpc>
                        <a:buNone/>
                      </a:pPr>
                      <a:r>
                        <a:rPr lang="en-IE" sz="1400" b="0" u="none" strike="noStrike" noProof="0">
                          <a:solidFill>
                            <a:srgbClr val="082B7A"/>
                          </a:solidFill>
                        </a:rPr>
                        <a:t>EUR 56 m</a:t>
                      </a:r>
                      <a:endParaRPr lang="en-US" sz="14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856703"/>
                  </a:ext>
                </a:extLst>
              </a:tr>
            </a:tbl>
          </a:graphicData>
        </a:graphic>
      </p:graphicFrame>
      <p:pic>
        <p:nvPicPr>
          <p:cNvPr id="62" name="Picture 61">
            <a:extLst>
              <a:ext uri="{FF2B5EF4-FFF2-40B4-BE49-F238E27FC236}">
                <a16:creationId xmlns:a16="http://schemas.microsoft.com/office/drawing/2014/main" id="{133DC191-14A3-EE94-F697-D738DD32F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731" y="1502836"/>
            <a:ext cx="3533584" cy="200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615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5E4E2"/>
      </a:lt2>
      <a:accent1>
        <a:srgbClr val="FFC817"/>
      </a:accent1>
      <a:accent2>
        <a:srgbClr val="0D47C9"/>
      </a:accent2>
      <a:accent3>
        <a:srgbClr val="3ED9C9"/>
      </a:accent3>
      <a:accent4>
        <a:srgbClr val="082B7A"/>
      </a:accent4>
      <a:accent5>
        <a:srgbClr val="A5C138"/>
      </a:accent5>
      <a:accent6>
        <a:srgbClr val="FD860F"/>
      </a:accent6>
      <a:hlink>
        <a:srgbClr val="5ADDD0"/>
      </a:hlink>
      <a:folHlink>
        <a:srgbClr val="B1EFE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1_Office Theme">
  <a:themeElements>
    <a:clrScheme name="STEP april">
      <a:dk1>
        <a:sysClr val="windowText" lastClr="000000"/>
      </a:dk1>
      <a:lt1>
        <a:sysClr val="window" lastClr="FFFFFF"/>
      </a:lt1>
      <a:dk2>
        <a:srgbClr val="44546A"/>
      </a:dk2>
      <a:lt2>
        <a:srgbClr val="E5E4E2"/>
      </a:lt2>
      <a:accent1>
        <a:srgbClr val="FFC817"/>
      </a:accent1>
      <a:accent2>
        <a:srgbClr val="0D47C9"/>
      </a:accent2>
      <a:accent3>
        <a:srgbClr val="3ED9C9"/>
      </a:accent3>
      <a:accent4>
        <a:srgbClr val="082B7A"/>
      </a:accent4>
      <a:accent5>
        <a:srgbClr val="A5C138"/>
      </a:accent5>
      <a:accent6>
        <a:srgbClr val="FD860F"/>
      </a:accent6>
      <a:hlink>
        <a:srgbClr val="5ADDD0"/>
      </a:hlink>
      <a:folHlink>
        <a:srgbClr val="B1EFE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4D2BCEF8ED4E44ABCDEEA28A730A60" ma:contentTypeVersion="15" ma:contentTypeDescription="Create a new document." ma:contentTypeScope="" ma:versionID="ad0a6bf6b2bef33ad62c1ad3ec91294c">
  <xsd:schema xmlns:xsd="http://www.w3.org/2001/XMLSchema" xmlns:xs="http://www.w3.org/2001/XMLSchema" xmlns:p="http://schemas.microsoft.com/office/2006/metadata/properties" xmlns:ns2="5e650eae-9cc8-4fae-9f41-32ac7863f005" xmlns:ns3="f1abed2b-c1cd-4d88-9eca-ac530a520f89" targetNamespace="http://schemas.microsoft.com/office/2006/metadata/properties" ma:root="true" ma:fieldsID="b21271a30e14edb4bc509ac1a9bbbd2b" ns2:_="" ns3:_="">
    <xsd:import namespace="5e650eae-9cc8-4fae-9f41-32ac7863f005"/>
    <xsd:import namespace="f1abed2b-c1cd-4d88-9eca-ac530a520f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50eae-9cc8-4fae-9f41-32ac7863f0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abed2b-c1cd-4d88-9eca-ac530a520f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eab6725-40a1-4aa9-9e8f-abfb33754b99}" ma:internalName="TaxCatchAll" ma:showField="CatchAllData" ma:web="f1abed2b-c1cd-4d88-9eca-ac530a520f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1abed2b-c1cd-4d88-9eca-ac530a520f89" xsi:nil="true"/>
    <lcf76f155ced4ddcb4097134ff3c332f xmlns="5e650eae-9cc8-4fae-9f41-32ac7863f00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38E35B-2D93-4941-8406-64FE5D4C3C70}">
  <ds:schemaRefs>
    <ds:schemaRef ds:uri="5e650eae-9cc8-4fae-9f41-32ac7863f005"/>
    <ds:schemaRef ds:uri="f1abed2b-c1cd-4d88-9eca-ac530a520f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3316A6C-DB09-47A4-A60A-DD2BF9D44A08}">
  <ds:schemaRefs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f1abed2b-c1cd-4d88-9eca-ac530a520f89"/>
    <ds:schemaRef ds:uri="http://purl.org/dc/dcmitype/"/>
    <ds:schemaRef ds:uri="http://purl.org/dc/elements/1.1/"/>
    <ds:schemaRef ds:uri="http://schemas.microsoft.com/office/2006/metadata/properties"/>
    <ds:schemaRef ds:uri="5e650eae-9cc8-4fae-9f41-32ac7863f005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171B6D-73ED-4C97-974B-3483C7D331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1116</Words>
  <Application>Microsoft Office PowerPoint</Application>
  <PresentationFormat>Widescreen</PresentationFormat>
  <Paragraphs>261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EC Square Sans Cond Pro</vt:lpstr>
      <vt:lpstr>EC Square Sans Pro</vt:lpstr>
      <vt:lpstr>1_Office Theme</vt:lpstr>
      <vt:lpstr>1_Office Theme</vt:lpstr>
      <vt:lpstr>Strategic Technologies  for Europe Platform (STEP)</vt:lpstr>
      <vt:lpstr>PowerPoint Presentation</vt:lpstr>
      <vt:lpstr>Reprogramming - Germany</vt:lpstr>
      <vt:lpstr>Reprogramming - Spain</vt:lpstr>
      <vt:lpstr>Reprogramming - Italy</vt:lpstr>
      <vt:lpstr>Reprogramming - France</vt:lpstr>
      <vt:lpstr>Reprogramming - Denmark</vt:lpstr>
      <vt:lpstr>Reprogramming - Romania</vt:lpstr>
      <vt:lpstr>Reprogramming – Latvia</vt:lpstr>
      <vt:lpstr>Reprogramming – Lithuania</vt:lpstr>
      <vt:lpstr>Reprogramming – The Netherlands</vt:lpstr>
      <vt:lpstr>Reprogramming – Poland</vt:lpstr>
      <vt:lpstr>Reprogramming – Austria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Technologies  for Europe Platform (STEP)</dc:title>
  <dc:creator/>
  <cp:lastModifiedBy>ICARDO ISASA Irati (BUDG)</cp:lastModifiedBy>
  <cp:revision>40</cp:revision>
  <dcterms:created xsi:type="dcterms:W3CDTF">2024-11-15T08:50:32Z</dcterms:created>
  <dcterms:modified xsi:type="dcterms:W3CDTF">2025-05-05T08:35:43Z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0x010100E94D2BCEF8ED4E44ABCDEEA28A730A60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2024-11-15T10:29:29Z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2a0949dc-fa29-4383-8dea-a27366d5b69a</vt:lpwstr>
  </property>
  <property fmtid="{D5CDD505-2E9C-101B-9397-08002B2CF9AE}" pid="10" name="MSIP_Label_6bd9ddd1-4d20-43f6-abfa-fc3c07406f94_ContentBits">
    <vt:lpwstr>0</vt:lpwstr>
  </property>
</Properties>
</file>